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  <p:sldMasterId id="2147483661" r:id="rId3"/>
  </p:sldMasterIdLst>
  <p:notesMasterIdLst>
    <p:notesMasterId r:id="rId18"/>
  </p:notesMasterIdLst>
  <p:sldIdLst>
    <p:sldId id="258" r:id="rId4"/>
    <p:sldId id="269" r:id="rId5"/>
    <p:sldId id="270" r:id="rId6"/>
    <p:sldId id="271" r:id="rId7"/>
    <p:sldId id="264" r:id="rId8"/>
    <p:sldId id="259" r:id="rId9"/>
    <p:sldId id="260" r:id="rId10"/>
    <p:sldId id="257" r:id="rId11"/>
    <p:sldId id="261" r:id="rId12"/>
    <p:sldId id="262" r:id="rId13"/>
    <p:sldId id="265" r:id="rId14"/>
    <p:sldId id="263" r:id="rId15"/>
    <p:sldId id="268" r:id="rId16"/>
    <p:sldId id="28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292C47"/>
    <a:srgbClr val="68B4F2"/>
    <a:srgbClr val="A3D5FF"/>
    <a:srgbClr val="548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834" autoAdjust="0"/>
  </p:normalViewPr>
  <p:slideViewPr>
    <p:cSldViewPr snapToGrid="0">
      <p:cViewPr varScale="1">
        <p:scale>
          <a:sx n="94" d="100"/>
          <a:sy n="94" d="100"/>
        </p:scale>
        <p:origin x="115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93AC1-D3EE-4323-9E8D-088DA932F08D}" type="datetimeFigureOut">
              <a:rPr lang="en-ID" smtClean="0"/>
              <a:t>06/03/2020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CA1A7-BBBE-4EEC-A773-B93D8821906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8676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&lt;a href="http://www.freepik.com"&gt;Designed by katemangostar / Freepik&lt;/a&gt;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ACA1A7-BBBE-4EEC-A773-B93D88219069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3617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446D3C-7248-4466-83D3-3CA300DE77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4990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E8EE67-7A75-494E-98A3-D8E57C5B2C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326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&lt;a href="http://www.freepik.com"&gt;Designed by katemangostar / Freepik&lt;/a&gt;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ACA1A7-BBBE-4EEC-A773-B93D88219069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99454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&lt;a href="http://www.freepik.com"&gt;Designed by katemangostar / Freepik&lt;/a&gt;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ACA1A7-BBBE-4EEC-A773-B93D88219069}" type="slidenum">
              <a:rPr lang="en-ID" smtClean="0"/>
              <a:t>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43030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="http://www.freepik.com"&gt;Designed by </a:t>
            </a:r>
            <a:r>
              <a:rPr lang="en-US" dirty="0" err="1"/>
              <a:t>Artmonkey</a:t>
            </a:r>
            <a:r>
              <a:rPr lang="en-US" dirty="0"/>
              <a:t> / </a:t>
            </a:r>
            <a:r>
              <a:rPr lang="en-US" dirty="0" err="1"/>
              <a:t>Freepik</a:t>
            </a:r>
            <a:r>
              <a:rPr lang="en-US" dirty="0"/>
              <a:t>&lt;/a&gt;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ACA1A7-BBBE-4EEC-A773-B93D88219069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576528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&lt;a href="http://www.freepik.com"&gt;Designed by katemangostar / Freepik&lt;/a&gt;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ACA1A7-BBBE-4EEC-A773-B93D88219069}" type="slidenum">
              <a:rPr lang="en-ID" smtClean="0"/>
              <a:t>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99718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&lt;a href="http://www.freepik.com"&gt;Designed by katemangostar / Freepik&lt;/a&gt;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ACA1A7-BBBE-4EEC-A773-B93D88219069}" type="slidenum">
              <a:rPr lang="en-ID" smtClean="0"/>
              <a:t>9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84824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&lt;a href="http://www.freepik.com"&gt;Designed by katemangostar / Freepik&lt;/a&gt;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ACA1A7-BBBE-4EEC-A773-B93D88219069}" type="slidenum">
              <a:rPr lang="en-ID" smtClean="0"/>
              <a:t>10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580890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="http://www.freepik.com"&gt;Designed by </a:t>
            </a:r>
            <a:r>
              <a:rPr lang="en-US" dirty="0" err="1"/>
              <a:t>Artmonkey</a:t>
            </a:r>
            <a:r>
              <a:rPr lang="en-US" dirty="0"/>
              <a:t> / </a:t>
            </a:r>
            <a:r>
              <a:rPr lang="en-US" dirty="0" err="1"/>
              <a:t>Freepik</a:t>
            </a:r>
            <a:r>
              <a:rPr lang="en-US" dirty="0"/>
              <a:t>&lt;/a&gt;</a:t>
            </a:r>
            <a:endParaRPr lang="en-ID" dirty="0"/>
          </a:p>
          <a:p>
            <a:br>
              <a:rPr lang="en-US" dirty="0"/>
            </a:br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="http://www.freepik.com"&gt;Designed by </a:t>
            </a:r>
            <a:r>
              <a:rPr lang="en-US" dirty="0" err="1"/>
              <a:t>Freepik</a:t>
            </a:r>
            <a:r>
              <a:rPr lang="en-US" dirty="0"/>
              <a:t>&lt;/a&gt;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ACA1A7-BBBE-4EEC-A773-B93D88219069}" type="slidenum">
              <a:rPr lang="en-ID" smtClean="0"/>
              <a:t>11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556405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&lt;a href="http://www.freepik.com"&gt;Designed by katemangostar / Freepik&lt;/a&gt;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ACA1A7-BBBE-4EEC-A773-B93D88219069}" type="slidenum">
              <a:rPr lang="en-ID" smtClean="0"/>
              <a:t>12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079297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&lt;a href="http://www.freepik.com"&gt;Designed by katemangostar / Freepik&lt;/a&gt;</a:t>
            </a:r>
            <a:endParaRPr lang="en-ID" dirty="0"/>
          </a:p>
          <a:p>
            <a:endParaRPr lang="en-US" dirty="0"/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="http://www.freepik.com"&gt;Designed by </a:t>
            </a:r>
            <a:r>
              <a:rPr lang="en-US" dirty="0" err="1"/>
              <a:t>pikisuperstar</a:t>
            </a:r>
            <a:r>
              <a:rPr lang="en-US" dirty="0"/>
              <a:t> / </a:t>
            </a:r>
            <a:r>
              <a:rPr lang="en-US" dirty="0" err="1"/>
              <a:t>Freepik</a:t>
            </a:r>
            <a:r>
              <a:rPr lang="en-US" dirty="0"/>
              <a:t>&lt;/a&gt;</a:t>
            </a:r>
          </a:p>
          <a:p>
            <a:endParaRPr lang="en-US" dirty="0"/>
          </a:p>
          <a:p>
            <a:r>
              <a:rPr lang="pl-PL" dirty="0"/>
              <a:t>&lt;a href="http://www.freepik.com"&gt;Designed by katemangostar / Freepik&lt;/a&gt;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ACA1A7-BBBE-4EEC-A773-B93D88219069}" type="slidenum">
              <a:rPr lang="en-ID" smtClean="0"/>
              <a:t>13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95593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34EF4-B221-46A2-B198-7EBBEBD18A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F99A5D-2D05-4941-A28F-ADC04FEEDB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B2526F-B215-4108-9D49-678E27C6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AEFC3-630A-4A9E-B945-B0596ADD8B8A}" type="datetime1">
              <a:rPr lang="en-ID" smtClean="0"/>
              <a:t>06/03/2020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185B6-4491-4C63-BFAB-804C104D7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your footer is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FCED92-B8DE-4A3F-9CAD-A666A3BE9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5C09C-E732-4C10-8315-5D339FEEE77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26411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35CC1-F3A1-4D96-B322-80D7BC540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BB89B-800D-45E4-BF7B-946526462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82721-2CEE-41BA-B8D5-ED3D0B6D6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7EC9-A4B1-431E-A004-7266477CA75A}" type="datetime1">
              <a:rPr lang="en-ID" smtClean="0"/>
              <a:t>06/03/2020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32CE7-F18E-4599-8957-DFF0051C4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your footer is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B1A99A-1971-4945-A544-B0450E081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5C09C-E732-4C10-8315-5D339FEEE77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988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AB704-1953-4D96-8725-BA15F03B1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7106-7122-4D1A-A4D9-2CC659894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92680-F373-4263-8509-8D56B63C3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6D7CD-E450-4802-B291-CA88AE1A11A6}" type="datetime1">
              <a:rPr lang="en-ID" smtClean="0"/>
              <a:t>06/03/2020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60874-3175-41E4-A921-7D2BA30FE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your footer is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CD588-6E59-429B-A302-B74C3242B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5C09C-E732-4C10-8315-5D339FEEE77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40420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464A3-D01C-48BA-850E-62FBF7BF4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61C35-E4F1-4D18-870B-0421A60A15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9FBBB7-E6AF-4592-AC08-07CAE6DD9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435257-866F-49BC-A1EC-D9B2649F1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577E-F373-45E2-B21C-E9038ABA1F67}" type="datetime1">
              <a:rPr lang="en-ID" smtClean="0"/>
              <a:t>06/03/2020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BCB22B-59E6-4A7E-8FF2-324A732B8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your footer is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190FC7-818C-40CE-9129-4364B93BA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5C09C-E732-4C10-8315-5D339FEEE77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58006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032C7-31DB-4C09-99BB-A6B5F9BB0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80164D-5B67-41F8-BBCA-884EC9804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610C3-80E1-43D0-8D6C-1586A34A8993}" type="datetime1">
              <a:rPr lang="en-ID" smtClean="0"/>
              <a:t>06/03/2020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BF4201-472B-4E36-AD3E-CBC1C49AE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your footer is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E99F4D-D244-4EFF-A737-B213619D7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5C09C-E732-4C10-8315-5D339FEEE77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1643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98E16E-3E9E-4154-9A49-461833304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9C6C7-FF04-4203-B33A-68FF41989FE0}" type="datetime1">
              <a:rPr lang="en-ID" smtClean="0"/>
              <a:t>06/03/2020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82516E-2EEC-41EC-A23D-8048B7CD4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07469" y="3661651"/>
            <a:ext cx="4372880" cy="184665"/>
          </a:xfrm>
        </p:spPr>
        <p:txBody>
          <a:bodyPr/>
          <a:lstStyle/>
          <a:p>
            <a:r>
              <a:rPr lang="en-ID" dirty="0"/>
              <a:t>your footer is here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AABBC72-A287-41A0-B0AB-2A3AB0C5AB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6637" y="6113658"/>
            <a:ext cx="184666" cy="184666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5C09C-E732-4C10-8315-5D339FEEE77B}" type="slidenum">
              <a:rPr lang="en-ID" smtClean="0"/>
              <a:pPr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43229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675B8-3092-4577-9585-0E7D7D8FC0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06FD82-5E88-4485-96FC-1B2E797C3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2EE1C9-D69A-434A-AC75-A4CF643F5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E3C5-79AB-4C7D-9DEF-D76565325574}" type="datetimeFigureOut">
              <a:rPr lang="en-US" smtClean="0"/>
              <a:t>3/6/2020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19D7F-1997-4D41-9219-5D74F33A5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D097DC-AA4E-4380-A9B5-C327C7CF9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C9BBF-2E99-48B6-A430-AA19131B8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80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C33B1-A71F-45FC-94B3-A385D2974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DA9EFB-6560-4C84-81A5-98239AEAC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E3C5-79AB-4C7D-9DEF-D76565325574}" type="datetimeFigureOut">
              <a:rPr lang="en-US" smtClean="0"/>
              <a:t>3/6/2020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E6E67F-1BB4-4BCD-8055-210B4AFBA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20A11-F473-4DB2-B71A-C0A0F4895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C9BBF-2E99-48B6-A430-AA19131B8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22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AF64F1-B309-4E18-AE66-2E7D481E0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E3C5-79AB-4C7D-9DEF-D76565325574}" type="datetimeFigureOut">
              <a:rPr lang="en-US" smtClean="0"/>
              <a:t>3/6/2020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C23160-C8FC-4F6E-8750-33136C5D7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D2D6A7-45BF-40E4-BB52-33B692044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C9BBF-2E99-48B6-A430-AA19131B8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62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E3555E11-AD2B-4C8A-9871-53F033466410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F0A38C6-5981-46DD-BF41-A865A19E03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39" b="14279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F103FE8-4DC7-4B85-AB10-305508EEAECD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37C02-0FE9-4694-A7B5-DAA2E7F92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5A766-EB4B-4757-AC9D-5A37A49759F7}" type="datetime1">
              <a:rPr lang="en-US" smtClean="0"/>
              <a:t>3/6/2020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59E44-CD78-4CC7-8AA4-C4FF8D368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3EE96-960C-45FC-BB52-209ED2441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EBBE-1EFA-4D2E-88F5-083B206EF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405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26CC7-17F8-4BA3-9F07-3BBA31D4AEB4}" type="datetime1">
              <a:rPr lang="en-US" smtClean="0"/>
              <a:t>3/6/2020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8DD-A097-4D2C-81EF-1DD89705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27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086" y="365126"/>
            <a:ext cx="11001828" cy="825045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232A33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086" y="1694996"/>
            <a:ext cx="11001828" cy="4351338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5086" y="6356350"/>
            <a:ext cx="2743200" cy="365125"/>
          </a:xfrm>
        </p:spPr>
        <p:txBody>
          <a:bodyPr/>
          <a:lstStyle/>
          <a:p>
            <a:fld id="{94396FF4-841F-4269-9D43-16AEC62A0EFA}" type="datetime1">
              <a:rPr lang="en-US" smtClean="0"/>
              <a:t>3/6/2020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3241" y="6356350"/>
            <a:ext cx="437683" cy="365125"/>
          </a:xfrm>
        </p:spPr>
        <p:txBody>
          <a:bodyPr/>
          <a:lstStyle>
            <a:lvl1pPr algn="ctr">
              <a:defRPr sz="1100">
                <a:solidFill>
                  <a:srgbClr val="232A33"/>
                </a:solidFill>
              </a:defRPr>
            </a:lvl1pPr>
          </a:lstStyle>
          <a:p>
            <a:fld id="{7D1368DD-A097-4D2C-81EF-1DD897058DEE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467714"/>
            <a:ext cx="353291" cy="619869"/>
            <a:chOff x="0" y="365125"/>
            <a:chExt cx="388620" cy="825046"/>
          </a:xfrm>
        </p:grpSpPr>
        <p:sp>
          <p:nvSpPr>
            <p:cNvPr id="8" name="Right Triangle 7"/>
            <p:cNvSpPr/>
            <p:nvPr userDrawn="1"/>
          </p:nvSpPr>
          <p:spPr>
            <a:xfrm flipV="1">
              <a:off x="0" y="365125"/>
              <a:ext cx="388620" cy="825045"/>
            </a:xfrm>
            <a:prstGeom prst="rtTriangle">
              <a:avLst/>
            </a:prstGeom>
            <a:solidFill>
              <a:srgbClr val="232A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/>
            <p:cNvSpPr/>
            <p:nvPr userDrawn="1"/>
          </p:nvSpPr>
          <p:spPr>
            <a:xfrm>
              <a:off x="0" y="365126"/>
              <a:ext cx="388620" cy="825045"/>
            </a:xfrm>
            <a:prstGeom prst="rtTriangle">
              <a:avLst/>
            </a:prstGeom>
            <a:solidFill>
              <a:srgbClr val="47D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 userDrawn="1"/>
        </p:nvSpPr>
        <p:spPr>
          <a:xfrm>
            <a:off x="11165698" y="6668116"/>
            <a:ext cx="432769" cy="66676"/>
          </a:xfrm>
          <a:prstGeom prst="rect">
            <a:avLst/>
          </a:prstGeom>
          <a:solidFill>
            <a:srgbClr val="232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065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AF97-796E-4FED-87A1-D44A12CF51C2}" type="datetime1">
              <a:rPr lang="en-US" smtClean="0"/>
              <a:t>3/6/2020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8DD-A097-4D2C-81EF-1DD89705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349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1082-FBE0-4306-9F5F-79139DF2E86F}" type="datetime1">
              <a:rPr lang="en-US" smtClean="0"/>
              <a:t>3/6/2020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8DD-A097-4D2C-81EF-1DD89705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600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45A8C-702F-498F-BEE7-00C7FDC7BEF0}" type="datetime1">
              <a:rPr lang="en-US" smtClean="0"/>
              <a:t>3/6/2020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8DD-A097-4D2C-81EF-1DD89705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66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CAF1-B4E9-4049-A778-6D88C651FA16}" type="datetime1">
              <a:rPr lang="en-US" smtClean="0"/>
              <a:t>3/6/2020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8DD-A097-4D2C-81EF-1DD89705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09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90A71-F061-4430-9791-024DBB1CD3B2}" type="datetime1">
              <a:rPr lang="en-US" smtClean="0"/>
              <a:t>3/6/2020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8DD-A097-4D2C-81EF-1DD89705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605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001E4-69E4-4159-9A2D-C0FAA678A2BF}" type="datetime1">
              <a:rPr lang="en-US" smtClean="0"/>
              <a:t>3/6/2020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8DD-A097-4D2C-81EF-1DD89705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78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9C262-B95A-4C92-AF90-4287B7ED44DB}" type="datetime1">
              <a:rPr lang="en-US" smtClean="0"/>
              <a:t>3/6/2020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8DD-A097-4D2C-81EF-1DD89705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3329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9A5E-1823-4E77-AF08-A33F09BE30B7}" type="datetime1">
              <a:rPr lang="en-US" smtClean="0"/>
              <a:t>3/6/2020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8DD-A097-4D2C-81EF-1DD89705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3446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019EF-1501-4E40-9851-F9F43BCC92B2}" type="datetime1">
              <a:rPr lang="en-US" smtClean="0"/>
              <a:t>3/6/2020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68DD-A097-4D2C-81EF-1DD89705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0306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2BFC978-B996-459D-BCF0-F22C2E413C01}"/>
              </a:ext>
            </a:extLst>
          </p:cNvPr>
          <p:cNvGrpSpPr/>
          <p:nvPr userDrawn="1"/>
        </p:nvGrpSpPr>
        <p:grpSpPr>
          <a:xfrm>
            <a:off x="-593721" y="3690907"/>
            <a:ext cx="3604881" cy="4440403"/>
            <a:chOff x="-593721" y="3690907"/>
            <a:chExt cx="3604881" cy="444040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553C576-F934-4166-AB17-344413522F1F}"/>
                </a:ext>
              </a:extLst>
            </p:cNvPr>
            <p:cNvSpPr/>
            <p:nvPr/>
          </p:nvSpPr>
          <p:spPr>
            <a:xfrm rot="18900000">
              <a:off x="-593721" y="4583741"/>
              <a:ext cx="1354347" cy="1354347"/>
            </a:xfrm>
            <a:prstGeom prst="round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5B5652C-1DC8-4D78-B762-3A80D5B57344}"/>
                </a:ext>
              </a:extLst>
            </p:cNvPr>
            <p:cNvSpPr/>
            <p:nvPr/>
          </p:nvSpPr>
          <p:spPr>
            <a:xfrm rot="18900000">
              <a:off x="-593720" y="6369410"/>
              <a:ext cx="1354347" cy="1354347"/>
            </a:xfrm>
            <a:prstGeom prst="round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EDA7A6C2-4EEE-4AC8-9A1B-741C1DE2E446}"/>
                </a:ext>
              </a:extLst>
            </p:cNvPr>
            <p:cNvSpPr/>
            <p:nvPr/>
          </p:nvSpPr>
          <p:spPr>
            <a:xfrm rot="18900000">
              <a:off x="531546" y="3690907"/>
              <a:ext cx="1354347" cy="1354347"/>
            </a:xfrm>
            <a:prstGeom prst="round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BE8859B-D620-4D3F-88BD-169E8E728135}"/>
                </a:ext>
              </a:extLst>
            </p:cNvPr>
            <p:cNvSpPr/>
            <p:nvPr/>
          </p:nvSpPr>
          <p:spPr>
            <a:xfrm rot="18900000">
              <a:off x="531547" y="5476576"/>
              <a:ext cx="1354347" cy="1354347"/>
            </a:xfrm>
            <a:prstGeom prst="roundRect">
              <a:avLst/>
            </a:prstGeom>
            <a:noFill/>
            <a:ln>
              <a:solidFill>
                <a:srgbClr val="1AA3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A08C0260-EDCE-41B7-A5E8-932C42F5D4ED}"/>
                </a:ext>
              </a:extLst>
            </p:cNvPr>
            <p:cNvSpPr/>
            <p:nvPr/>
          </p:nvSpPr>
          <p:spPr>
            <a:xfrm rot="18900000">
              <a:off x="1656812" y="4583741"/>
              <a:ext cx="1354347" cy="1354347"/>
            </a:xfrm>
            <a:prstGeom prst="round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6FAD573-7540-407E-A530-DB6CA6A80BDC}"/>
                </a:ext>
              </a:extLst>
            </p:cNvPr>
            <p:cNvSpPr/>
            <p:nvPr/>
          </p:nvSpPr>
          <p:spPr>
            <a:xfrm rot="18900000">
              <a:off x="1656813" y="6369410"/>
              <a:ext cx="1354347" cy="1354347"/>
            </a:xfrm>
            <a:prstGeom prst="round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BC9E3436-BF30-4145-A538-A38F2EF9D385}"/>
                </a:ext>
              </a:extLst>
            </p:cNvPr>
            <p:cNvSpPr/>
            <p:nvPr/>
          </p:nvSpPr>
          <p:spPr>
            <a:xfrm rot="18900000">
              <a:off x="123991" y="5961858"/>
              <a:ext cx="2169452" cy="2169452"/>
            </a:xfrm>
            <a:prstGeom prst="round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EF9B11AE-6FB6-4B87-8E89-E1D065DB0E34}"/>
              </a:ext>
            </a:extLst>
          </p:cNvPr>
          <p:cNvSpPr/>
          <p:nvPr userDrawn="1"/>
        </p:nvSpPr>
        <p:spPr>
          <a:xfrm>
            <a:off x="0" y="3429000"/>
            <a:ext cx="4432300" cy="3429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37C02-0FE9-4694-A7B5-DAA2E7F92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D4DD3-678E-4AFD-A40F-E4DACEA77179}" type="datetime1">
              <a:rPr lang="en-US" smtClean="0"/>
              <a:t>3/6/2020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59E44-CD78-4CC7-8AA4-C4FF8D368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3EE96-960C-45FC-BB52-209ED2441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EBBE-1EFA-4D2E-88F5-083B206EF4A4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2EF540-DE6E-4F6A-A782-50F96103DA3E}"/>
              </a:ext>
            </a:extLst>
          </p:cNvPr>
          <p:cNvSpPr/>
          <p:nvPr userDrawn="1"/>
        </p:nvSpPr>
        <p:spPr>
          <a:xfrm>
            <a:off x="11747500" y="366740"/>
            <a:ext cx="444500" cy="444500"/>
          </a:xfrm>
          <a:prstGeom prst="rect">
            <a:avLst/>
          </a:prstGeom>
          <a:solidFill>
            <a:srgbClr val="F6AF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705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229EDA-F26A-477F-A20D-8C4B9656E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4287"/>
            <a:ext cx="10515600" cy="4431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9E92EE-9916-4192-A96D-130755E5D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67544"/>
            <a:ext cx="10515600" cy="474617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4E553-B7AE-49D4-A480-DD0959E6F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446579"/>
            <a:ext cx="27432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6A563-1E45-481C-9766-6C2E11239750}" type="datetime1">
              <a:rPr lang="en-ID" smtClean="0"/>
              <a:t>06/03/2020</a:t>
            </a:fld>
            <a:endParaRPr lang="en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87039-7426-4CCD-89F8-8BC35EDD46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7469" y="3661651"/>
            <a:ext cx="4372880" cy="1846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D" dirty="0"/>
              <a:t>your footer is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BF55B-11CF-4F40-884A-220F07579E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6637" y="6113658"/>
            <a:ext cx="184666" cy="184666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5C09C-E732-4C10-8315-5D339FEEE77B}" type="slidenum">
              <a:rPr lang="en-ID" smtClean="0"/>
              <a:pPr/>
              <a:t>‹#›</a:t>
            </a:fld>
            <a:endParaRPr lang="en-ID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F59C282-B54E-45FA-BE45-923AA85DC640}"/>
              </a:ext>
            </a:extLst>
          </p:cNvPr>
          <p:cNvCxnSpPr>
            <a:cxnSpLocks/>
          </p:cNvCxnSpPr>
          <p:nvPr userDrawn="1"/>
        </p:nvCxnSpPr>
        <p:spPr>
          <a:xfrm>
            <a:off x="478971" y="2810085"/>
            <a:ext cx="0" cy="32042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03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95F8F8-56E8-410D-8AB1-5DF917795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6F0D1D-FFAC-4A09-AD2A-E653C169D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51BD0-BE09-4EE6-8990-D0E805F07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6E3C5-79AB-4C7D-9DEF-D76565325574}" type="datetimeFigureOut">
              <a:rPr lang="en-US" smtClean="0"/>
              <a:t>3/6/2020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61F60-140B-474C-A012-88FFC45321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B2CC2-4A88-45AE-A2E2-E2E1AA72E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C9BBF-2E99-48B6-A430-AA19131B8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69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7AC7B-E51B-4F86-8B90-2E9F2803554C}" type="datetime1">
              <a:rPr lang="en-US" smtClean="0"/>
              <a:t>3/6/2020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368DD-A097-4D2C-81EF-1DD89705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097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12" Type="http://schemas.openxmlformats.org/officeDocument/2006/relationships/image" Target="../media/image19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5" Type="http://schemas.openxmlformats.org/officeDocument/2006/relationships/image" Target="../media/image21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0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roup 194">
            <a:extLst>
              <a:ext uri="{FF2B5EF4-FFF2-40B4-BE49-F238E27FC236}">
                <a16:creationId xmlns:a16="http://schemas.microsoft.com/office/drawing/2014/main" id="{F9B13D7B-6CA9-4A36-8D92-EC26CA29FB51}"/>
              </a:ext>
            </a:extLst>
          </p:cNvPr>
          <p:cNvGrpSpPr/>
          <p:nvPr/>
        </p:nvGrpSpPr>
        <p:grpSpPr>
          <a:xfrm>
            <a:off x="0" y="-319314"/>
            <a:ext cx="12192000" cy="7757883"/>
            <a:chOff x="0" y="-319314"/>
            <a:chExt cx="12192000" cy="7757883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F8591CB-8E6A-499F-815F-2676A87E06F9}"/>
                </a:ext>
              </a:extLst>
            </p:cNvPr>
            <p:cNvSpPr/>
            <p:nvPr/>
          </p:nvSpPr>
          <p:spPr>
            <a:xfrm>
              <a:off x="4666952" y="2"/>
              <a:ext cx="7525048" cy="6857998"/>
            </a:xfrm>
            <a:custGeom>
              <a:avLst/>
              <a:gdLst>
                <a:gd name="connsiteX0" fmla="*/ 3696494 w 7525048"/>
                <a:gd name="connsiteY0" fmla="*/ 0 h 6857998"/>
                <a:gd name="connsiteX1" fmla="*/ 7525048 w 7525048"/>
                <a:gd name="connsiteY1" fmla="*/ 0 h 6857998"/>
                <a:gd name="connsiteX2" fmla="*/ 7525048 w 7525048"/>
                <a:gd name="connsiteY2" fmla="*/ 6857998 h 6857998"/>
                <a:gd name="connsiteX3" fmla="*/ 5237 w 7525048"/>
                <a:gd name="connsiteY3" fmla="*/ 6857998 h 6857998"/>
                <a:gd name="connsiteX4" fmla="*/ 3411790 w 7525048"/>
                <a:gd name="connsiteY4" fmla="*/ 2657473 h 6857998"/>
                <a:gd name="connsiteX5" fmla="*/ 3826445 w 7525048"/>
                <a:gd name="connsiteY5" fmla="*/ 161590 h 685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5048" h="6857998">
                  <a:moveTo>
                    <a:pt x="3696494" y="0"/>
                  </a:moveTo>
                  <a:lnTo>
                    <a:pt x="7525048" y="0"/>
                  </a:lnTo>
                  <a:lnTo>
                    <a:pt x="7525048" y="6857998"/>
                  </a:lnTo>
                  <a:lnTo>
                    <a:pt x="5237" y="6857998"/>
                  </a:lnTo>
                  <a:cubicBezTo>
                    <a:pt x="-138415" y="3986211"/>
                    <a:pt x="2714686" y="3214685"/>
                    <a:pt x="3411790" y="2657473"/>
                  </a:cubicBezTo>
                  <a:cubicBezTo>
                    <a:pt x="4065325" y="2135087"/>
                    <a:pt x="4513982" y="1117381"/>
                    <a:pt x="3826445" y="16159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943DBD1-F890-4EEA-A454-BD5720CCF506}"/>
                </a:ext>
              </a:extLst>
            </p:cNvPr>
            <p:cNvSpPr/>
            <p:nvPr/>
          </p:nvSpPr>
          <p:spPr>
            <a:xfrm>
              <a:off x="0" y="-319314"/>
              <a:ext cx="9177886" cy="7757883"/>
            </a:xfrm>
            <a:custGeom>
              <a:avLst/>
              <a:gdLst>
                <a:gd name="connsiteX0" fmla="*/ 0 w 12192000"/>
                <a:gd name="connsiteY0" fmla="*/ 0 h 6858000"/>
                <a:gd name="connsiteX1" fmla="*/ 8363446 w 12192000"/>
                <a:gd name="connsiteY1" fmla="*/ 0 h 6858000"/>
                <a:gd name="connsiteX2" fmla="*/ 8493397 w 12192000"/>
                <a:gd name="connsiteY2" fmla="*/ 161590 h 6858000"/>
                <a:gd name="connsiteX3" fmla="*/ 8078742 w 12192000"/>
                <a:gd name="connsiteY3" fmla="*/ 2657473 h 6858000"/>
                <a:gd name="connsiteX4" fmla="*/ 4672189 w 12192000"/>
                <a:gd name="connsiteY4" fmla="*/ 6857998 h 6858000"/>
                <a:gd name="connsiteX5" fmla="*/ 12192000 w 12192000"/>
                <a:gd name="connsiteY5" fmla="*/ 6857998 h 6858000"/>
                <a:gd name="connsiteX6" fmla="*/ 12192000 w 12192000"/>
                <a:gd name="connsiteY6" fmla="*/ 6858000 h 6858000"/>
                <a:gd name="connsiteX7" fmla="*/ 0 w 12192000"/>
                <a:gd name="connsiteY7" fmla="*/ 6858000 h 6858000"/>
                <a:gd name="connsiteX0" fmla="*/ 0 w 12192000"/>
                <a:gd name="connsiteY0" fmla="*/ 0 h 6858000"/>
                <a:gd name="connsiteX1" fmla="*/ 8363446 w 12192000"/>
                <a:gd name="connsiteY1" fmla="*/ 0 h 6858000"/>
                <a:gd name="connsiteX2" fmla="*/ 8493397 w 12192000"/>
                <a:gd name="connsiteY2" fmla="*/ 161590 h 6858000"/>
                <a:gd name="connsiteX3" fmla="*/ 8078742 w 12192000"/>
                <a:gd name="connsiteY3" fmla="*/ 2657473 h 6858000"/>
                <a:gd name="connsiteX4" fmla="*/ 4672189 w 12192000"/>
                <a:gd name="connsiteY4" fmla="*/ 6857998 h 6858000"/>
                <a:gd name="connsiteX5" fmla="*/ 12192000 w 12192000"/>
                <a:gd name="connsiteY5" fmla="*/ 6857998 h 6858000"/>
                <a:gd name="connsiteX6" fmla="*/ 0 w 12192000"/>
                <a:gd name="connsiteY6" fmla="*/ 6858000 h 6858000"/>
                <a:gd name="connsiteX7" fmla="*/ 0 w 12192000"/>
                <a:gd name="connsiteY7" fmla="*/ 0 h 6858000"/>
                <a:gd name="connsiteX0" fmla="*/ 0 w 8837726"/>
                <a:gd name="connsiteY0" fmla="*/ 0 h 6858000"/>
                <a:gd name="connsiteX1" fmla="*/ 8363446 w 8837726"/>
                <a:gd name="connsiteY1" fmla="*/ 0 h 6858000"/>
                <a:gd name="connsiteX2" fmla="*/ 8493397 w 8837726"/>
                <a:gd name="connsiteY2" fmla="*/ 161590 h 6858000"/>
                <a:gd name="connsiteX3" fmla="*/ 8078742 w 8837726"/>
                <a:gd name="connsiteY3" fmla="*/ 2657473 h 6858000"/>
                <a:gd name="connsiteX4" fmla="*/ 4672189 w 8837726"/>
                <a:gd name="connsiteY4" fmla="*/ 6857998 h 6858000"/>
                <a:gd name="connsiteX5" fmla="*/ 0 w 8837726"/>
                <a:gd name="connsiteY5" fmla="*/ 6858000 h 6858000"/>
                <a:gd name="connsiteX6" fmla="*/ 0 w 8837726"/>
                <a:gd name="connsiteY6" fmla="*/ 0 h 6858000"/>
                <a:gd name="connsiteX0" fmla="*/ 0 w 8812037"/>
                <a:gd name="connsiteY0" fmla="*/ 0 h 6887026"/>
                <a:gd name="connsiteX1" fmla="*/ 8363446 w 8812037"/>
                <a:gd name="connsiteY1" fmla="*/ 0 h 6887026"/>
                <a:gd name="connsiteX2" fmla="*/ 8493397 w 8812037"/>
                <a:gd name="connsiteY2" fmla="*/ 161590 h 6887026"/>
                <a:gd name="connsiteX3" fmla="*/ 8078742 w 8812037"/>
                <a:gd name="connsiteY3" fmla="*/ 2657473 h 6887026"/>
                <a:gd name="connsiteX4" fmla="*/ 5238246 w 8812037"/>
                <a:gd name="connsiteY4" fmla="*/ 6887026 h 6887026"/>
                <a:gd name="connsiteX5" fmla="*/ 0 w 8812037"/>
                <a:gd name="connsiteY5" fmla="*/ 6858000 h 6887026"/>
                <a:gd name="connsiteX6" fmla="*/ 0 w 8812037"/>
                <a:gd name="connsiteY6" fmla="*/ 0 h 6887026"/>
                <a:gd name="connsiteX0" fmla="*/ 0 w 8773983"/>
                <a:gd name="connsiteY0" fmla="*/ 0 h 7540169"/>
                <a:gd name="connsiteX1" fmla="*/ 8363446 w 8773983"/>
                <a:gd name="connsiteY1" fmla="*/ 0 h 7540169"/>
                <a:gd name="connsiteX2" fmla="*/ 8493397 w 8773983"/>
                <a:gd name="connsiteY2" fmla="*/ 161590 h 7540169"/>
                <a:gd name="connsiteX3" fmla="*/ 8078742 w 8773983"/>
                <a:gd name="connsiteY3" fmla="*/ 2657473 h 7540169"/>
                <a:gd name="connsiteX4" fmla="*/ 6370360 w 8773983"/>
                <a:gd name="connsiteY4" fmla="*/ 7540169 h 7540169"/>
                <a:gd name="connsiteX5" fmla="*/ 0 w 8773983"/>
                <a:gd name="connsiteY5" fmla="*/ 6858000 h 7540169"/>
                <a:gd name="connsiteX6" fmla="*/ 0 w 8773983"/>
                <a:gd name="connsiteY6" fmla="*/ 0 h 7540169"/>
                <a:gd name="connsiteX0" fmla="*/ 0 w 8773983"/>
                <a:gd name="connsiteY0" fmla="*/ 0 h 7540169"/>
                <a:gd name="connsiteX1" fmla="*/ 8363446 w 8773983"/>
                <a:gd name="connsiteY1" fmla="*/ 0 h 7540169"/>
                <a:gd name="connsiteX2" fmla="*/ 8493397 w 8773983"/>
                <a:gd name="connsiteY2" fmla="*/ 161590 h 7540169"/>
                <a:gd name="connsiteX3" fmla="*/ 8078742 w 8773983"/>
                <a:gd name="connsiteY3" fmla="*/ 2657473 h 7540169"/>
                <a:gd name="connsiteX4" fmla="*/ 6370360 w 8773983"/>
                <a:gd name="connsiteY4" fmla="*/ 7540169 h 7540169"/>
                <a:gd name="connsiteX5" fmla="*/ 0 w 8773983"/>
                <a:gd name="connsiteY5" fmla="*/ 6858000 h 7540169"/>
                <a:gd name="connsiteX6" fmla="*/ 0 w 8773983"/>
                <a:gd name="connsiteY6" fmla="*/ 0 h 7540169"/>
                <a:gd name="connsiteX0" fmla="*/ 0 w 8741453"/>
                <a:gd name="connsiteY0" fmla="*/ 0 h 7540169"/>
                <a:gd name="connsiteX1" fmla="*/ 8363446 w 8741453"/>
                <a:gd name="connsiteY1" fmla="*/ 0 h 7540169"/>
                <a:gd name="connsiteX2" fmla="*/ 8493397 w 8741453"/>
                <a:gd name="connsiteY2" fmla="*/ 161590 h 7540169"/>
                <a:gd name="connsiteX3" fmla="*/ 7904570 w 8741453"/>
                <a:gd name="connsiteY3" fmla="*/ 2483301 h 7540169"/>
                <a:gd name="connsiteX4" fmla="*/ 6370360 w 8741453"/>
                <a:gd name="connsiteY4" fmla="*/ 7540169 h 7540169"/>
                <a:gd name="connsiteX5" fmla="*/ 0 w 8741453"/>
                <a:gd name="connsiteY5" fmla="*/ 6858000 h 7540169"/>
                <a:gd name="connsiteX6" fmla="*/ 0 w 8741453"/>
                <a:gd name="connsiteY6" fmla="*/ 0 h 7540169"/>
                <a:gd name="connsiteX0" fmla="*/ 0 w 9020351"/>
                <a:gd name="connsiteY0" fmla="*/ 0 h 7540169"/>
                <a:gd name="connsiteX1" fmla="*/ 8363446 w 9020351"/>
                <a:gd name="connsiteY1" fmla="*/ 0 h 7540169"/>
                <a:gd name="connsiteX2" fmla="*/ 8493397 w 9020351"/>
                <a:gd name="connsiteY2" fmla="*/ 161590 h 7540169"/>
                <a:gd name="connsiteX3" fmla="*/ 7904570 w 9020351"/>
                <a:gd name="connsiteY3" fmla="*/ 2483301 h 7540169"/>
                <a:gd name="connsiteX4" fmla="*/ 6370360 w 9020351"/>
                <a:gd name="connsiteY4" fmla="*/ 7540169 h 7540169"/>
                <a:gd name="connsiteX5" fmla="*/ 0 w 9020351"/>
                <a:gd name="connsiteY5" fmla="*/ 6858000 h 7540169"/>
                <a:gd name="connsiteX6" fmla="*/ 0 w 9020351"/>
                <a:gd name="connsiteY6" fmla="*/ 0 h 7540169"/>
                <a:gd name="connsiteX0" fmla="*/ 0 w 9394162"/>
                <a:gd name="connsiteY0" fmla="*/ 56124 h 7596293"/>
                <a:gd name="connsiteX1" fmla="*/ 8363446 w 9394162"/>
                <a:gd name="connsiteY1" fmla="*/ 56124 h 7596293"/>
                <a:gd name="connsiteX2" fmla="*/ 9219111 w 9394162"/>
                <a:gd name="connsiteY2" fmla="*/ 0 h 7596293"/>
                <a:gd name="connsiteX3" fmla="*/ 7904570 w 9394162"/>
                <a:gd name="connsiteY3" fmla="*/ 2539425 h 7596293"/>
                <a:gd name="connsiteX4" fmla="*/ 6370360 w 9394162"/>
                <a:gd name="connsiteY4" fmla="*/ 7596293 h 7596293"/>
                <a:gd name="connsiteX5" fmla="*/ 0 w 9394162"/>
                <a:gd name="connsiteY5" fmla="*/ 6914124 h 7596293"/>
                <a:gd name="connsiteX6" fmla="*/ 0 w 9394162"/>
                <a:gd name="connsiteY6" fmla="*/ 56124 h 7596293"/>
                <a:gd name="connsiteX0" fmla="*/ 0 w 9392944"/>
                <a:gd name="connsiteY0" fmla="*/ 56124 h 7596293"/>
                <a:gd name="connsiteX1" fmla="*/ 8363446 w 9392944"/>
                <a:gd name="connsiteY1" fmla="*/ 56124 h 7596293"/>
                <a:gd name="connsiteX2" fmla="*/ 9219111 w 9392944"/>
                <a:gd name="connsiteY2" fmla="*/ 0 h 7596293"/>
                <a:gd name="connsiteX3" fmla="*/ 7890056 w 9392944"/>
                <a:gd name="connsiteY3" fmla="*/ 2466854 h 7596293"/>
                <a:gd name="connsiteX4" fmla="*/ 6370360 w 9392944"/>
                <a:gd name="connsiteY4" fmla="*/ 7596293 h 7596293"/>
                <a:gd name="connsiteX5" fmla="*/ 0 w 9392944"/>
                <a:gd name="connsiteY5" fmla="*/ 6914124 h 7596293"/>
                <a:gd name="connsiteX6" fmla="*/ 0 w 9392944"/>
                <a:gd name="connsiteY6" fmla="*/ 56124 h 7596293"/>
                <a:gd name="connsiteX0" fmla="*/ 0 w 9424258"/>
                <a:gd name="connsiteY0" fmla="*/ 56124 h 7596293"/>
                <a:gd name="connsiteX1" fmla="*/ 8363446 w 9424258"/>
                <a:gd name="connsiteY1" fmla="*/ 56124 h 7596293"/>
                <a:gd name="connsiteX2" fmla="*/ 9219111 w 9424258"/>
                <a:gd name="connsiteY2" fmla="*/ 0 h 7596293"/>
                <a:gd name="connsiteX3" fmla="*/ 7890056 w 9424258"/>
                <a:gd name="connsiteY3" fmla="*/ 2466854 h 7596293"/>
                <a:gd name="connsiteX4" fmla="*/ 6370360 w 9424258"/>
                <a:gd name="connsiteY4" fmla="*/ 7596293 h 7596293"/>
                <a:gd name="connsiteX5" fmla="*/ 0 w 9424258"/>
                <a:gd name="connsiteY5" fmla="*/ 6914124 h 7596293"/>
                <a:gd name="connsiteX6" fmla="*/ 0 w 9424258"/>
                <a:gd name="connsiteY6" fmla="*/ 56124 h 7596293"/>
                <a:gd name="connsiteX0" fmla="*/ 0 w 9453933"/>
                <a:gd name="connsiteY0" fmla="*/ 56124 h 7596293"/>
                <a:gd name="connsiteX1" fmla="*/ 8363446 w 9453933"/>
                <a:gd name="connsiteY1" fmla="*/ 56124 h 7596293"/>
                <a:gd name="connsiteX2" fmla="*/ 9219111 w 9453933"/>
                <a:gd name="connsiteY2" fmla="*/ 0 h 7596293"/>
                <a:gd name="connsiteX3" fmla="*/ 8122285 w 9453933"/>
                <a:gd name="connsiteY3" fmla="*/ 2641026 h 7596293"/>
                <a:gd name="connsiteX4" fmla="*/ 6370360 w 9453933"/>
                <a:gd name="connsiteY4" fmla="*/ 7596293 h 7596293"/>
                <a:gd name="connsiteX5" fmla="*/ 0 w 9453933"/>
                <a:gd name="connsiteY5" fmla="*/ 6914124 h 7596293"/>
                <a:gd name="connsiteX6" fmla="*/ 0 w 9453933"/>
                <a:gd name="connsiteY6" fmla="*/ 56124 h 7596293"/>
                <a:gd name="connsiteX0" fmla="*/ 0 w 9453933"/>
                <a:gd name="connsiteY0" fmla="*/ 319314 h 7859483"/>
                <a:gd name="connsiteX1" fmla="*/ 8029618 w 9453933"/>
                <a:gd name="connsiteY1" fmla="*/ 0 h 7859483"/>
                <a:gd name="connsiteX2" fmla="*/ 9219111 w 9453933"/>
                <a:gd name="connsiteY2" fmla="*/ 263190 h 7859483"/>
                <a:gd name="connsiteX3" fmla="*/ 8122285 w 9453933"/>
                <a:gd name="connsiteY3" fmla="*/ 2904216 h 7859483"/>
                <a:gd name="connsiteX4" fmla="*/ 6370360 w 9453933"/>
                <a:gd name="connsiteY4" fmla="*/ 7859483 h 7859483"/>
                <a:gd name="connsiteX5" fmla="*/ 0 w 9453933"/>
                <a:gd name="connsiteY5" fmla="*/ 7177314 h 7859483"/>
                <a:gd name="connsiteX6" fmla="*/ 0 w 9453933"/>
                <a:gd name="connsiteY6" fmla="*/ 319314 h 7859483"/>
                <a:gd name="connsiteX0" fmla="*/ 0 w 9244191"/>
                <a:gd name="connsiteY0" fmla="*/ 319314 h 7859483"/>
                <a:gd name="connsiteX1" fmla="*/ 8029618 w 9244191"/>
                <a:gd name="connsiteY1" fmla="*/ 0 h 7859483"/>
                <a:gd name="connsiteX2" fmla="*/ 9030425 w 9244191"/>
                <a:gd name="connsiteY2" fmla="*/ 219647 h 7859483"/>
                <a:gd name="connsiteX3" fmla="*/ 8122285 w 9244191"/>
                <a:gd name="connsiteY3" fmla="*/ 2904216 h 7859483"/>
                <a:gd name="connsiteX4" fmla="*/ 6370360 w 9244191"/>
                <a:gd name="connsiteY4" fmla="*/ 7859483 h 7859483"/>
                <a:gd name="connsiteX5" fmla="*/ 0 w 9244191"/>
                <a:gd name="connsiteY5" fmla="*/ 7177314 h 7859483"/>
                <a:gd name="connsiteX6" fmla="*/ 0 w 9244191"/>
                <a:gd name="connsiteY6" fmla="*/ 319314 h 7859483"/>
                <a:gd name="connsiteX0" fmla="*/ 0 w 9159140"/>
                <a:gd name="connsiteY0" fmla="*/ 319314 h 7859483"/>
                <a:gd name="connsiteX1" fmla="*/ 8029618 w 9159140"/>
                <a:gd name="connsiteY1" fmla="*/ 0 h 7859483"/>
                <a:gd name="connsiteX2" fmla="*/ 9030425 w 9159140"/>
                <a:gd name="connsiteY2" fmla="*/ 219647 h 7859483"/>
                <a:gd name="connsiteX3" fmla="*/ 8122285 w 9159140"/>
                <a:gd name="connsiteY3" fmla="*/ 2904216 h 7859483"/>
                <a:gd name="connsiteX4" fmla="*/ 6370360 w 9159140"/>
                <a:gd name="connsiteY4" fmla="*/ 7859483 h 7859483"/>
                <a:gd name="connsiteX5" fmla="*/ 0 w 9159140"/>
                <a:gd name="connsiteY5" fmla="*/ 7177314 h 7859483"/>
                <a:gd name="connsiteX6" fmla="*/ 0 w 9159140"/>
                <a:gd name="connsiteY6" fmla="*/ 319314 h 7859483"/>
                <a:gd name="connsiteX0" fmla="*/ 0 w 9173062"/>
                <a:gd name="connsiteY0" fmla="*/ 319314 h 7859483"/>
                <a:gd name="connsiteX1" fmla="*/ 8029618 w 9173062"/>
                <a:gd name="connsiteY1" fmla="*/ 0 h 7859483"/>
                <a:gd name="connsiteX2" fmla="*/ 9030425 w 9173062"/>
                <a:gd name="connsiteY2" fmla="*/ 219647 h 7859483"/>
                <a:gd name="connsiteX3" fmla="*/ 8252914 w 9173062"/>
                <a:gd name="connsiteY3" fmla="*/ 2991302 h 7859483"/>
                <a:gd name="connsiteX4" fmla="*/ 6370360 w 9173062"/>
                <a:gd name="connsiteY4" fmla="*/ 7859483 h 7859483"/>
                <a:gd name="connsiteX5" fmla="*/ 0 w 9173062"/>
                <a:gd name="connsiteY5" fmla="*/ 7177314 h 7859483"/>
                <a:gd name="connsiteX6" fmla="*/ 0 w 9173062"/>
                <a:gd name="connsiteY6" fmla="*/ 319314 h 7859483"/>
                <a:gd name="connsiteX0" fmla="*/ 0 w 9182405"/>
                <a:gd name="connsiteY0" fmla="*/ 319314 h 7728854"/>
                <a:gd name="connsiteX1" fmla="*/ 8029618 w 9182405"/>
                <a:gd name="connsiteY1" fmla="*/ 0 h 7728854"/>
                <a:gd name="connsiteX2" fmla="*/ 9030425 w 9182405"/>
                <a:gd name="connsiteY2" fmla="*/ 219647 h 7728854"/>
                <a:gd name="connsiteX3" fmla="*/ 8252914 w 9182405"/>
                <a:gd name="connsiteY3" fmla="*/ 2991302 h 7728854"/>
                <a:gd name="connsiteX4" fmla="*/ 5876875 w 9182405"/>
                <a:gd name="connsiteY4" fmla="*/ 7728854 h 7728854"/>
                <a:gd name="connsiteX5" fmla="*/ 0 w 9182405"/>
                <a:gd name="connsiteY5" fmla="*/ 7177314 h 7728854"/>
                <a:gd name="connsiteX6" fmla="*/ 0 w 9182405"/>
                <a:gd name="connsiteY6" fmla="*/ 319314 h 7728854"/>
                <a:gd name="connsiteX0" fmla="*/ 0 w 9177886"/>
                <a:gd name="connsiteY0" fmla="*/ 319314 h 7757883"/>
                <a:gd name="connsiteX1" fmla="*/ 8029618 w 9177886"/>
                <a:gd name="connsiteY1" fmla="*/ 0 h 7757883"/>
                <a:gd name="connsiteX2" fmla="*/ 9030425 w 9177886"/>
                <a:gd name="connsiteY2" fmla="*/ 219647 h 7757883"/>
                <a:gd name="connsiteX3" fmla="*/ 8252914 w 9177886"/>
                <a:gd name="connsiteY3" fmla="*/ 2991302 h 7757883"/>
                <a:gd name="connsiteX4" fmla="*/ 6109104 w 9177886"/>
                <a:gd name="connsiteY4" fmla="*/ 7757883 h 7757883"/>
                <a:gd name="connsiteX5" fmla="*/ 0 w 9177886"/>
                <a:gd name="connsiteY5" fmla="*/ 7177314 h 7757883"/>
                <a:gd name="connsiteX6" fmla="*/ 0 w 9177886"/>
                <a:gd name="connsiteY6" fmla="*/ 319314 h 7757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7886" h="7757883">
                  <a:moveTo>
                    <a:pt x="0" y="319314"/>
                  </a:moveTo>
                  <a:lnTo>
                    <a:pt x="8029618" y="0"/>
                  </a:lnTo>
                  <a:lnTo>
                    <a:pt x="9030425" y="219647"/>
                  </a:lnTo>
                  <a:cubicBezTo>
                    <a:pt x="9500247" y="2017267"/>
                    <a:pt x="8739801" y="1734929"/>
                    <a:pt x="8252914" y="2991302"/>
                  </a:cubicBezTo>
                  <a:cubicBezTo>
                    <a:pt x="7766027" y="4247675"/>
                    <a:pt x="3759280" y="4508725"/>
                    <a:pt x="6109104" y="7757883"/>
                  </a:cubicBezTo>
                  <a:lnTo>
                    <a:pt x="0" y="7177314"/>
                  </a:lnTo>
                  <a:lnTo>
                    <a:pt x="0" y="319314"/>
                  </a:lnTo>
                  <a:close/>
                </a:path>
              </a:pathLst>
            </a:custGeom>
            <a:solidFill>
              <a:schemeClr val="tx1">
                <a:alpha val="24000"/>
              </a:schemeClr>
            </a:solidFill>
            <a:ln>
              <a:noFill/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DB7A91F-4276-4585-B932-15C2AD18641D}"/>
                </a:ext>
              </a:extLst>
            </p:cNvPr>
            <p:cNvSpPr/>
            <p:nvPr/>
          </p:nvSpPr>
          <p:spPr>
            <a:xfrm>
              <a:off x="0" y="0"/>
              <a:ext cx="8837726" cy="6858000"/>
            </a:xfrm>
            <a:custGeom>
              <a:avLst/>
              <a:gdLst>
                <a:gd name="connsiteX0" fmla="*/ 0 w 12192000"/>
                <a:gd name="connsiteY0" fmla="*/ 0 h 6858000"/>
                <a:gd name="connsiteX1" fmla="*/ 8363446 w 12192000"/>
                <a:gd name="connsiteY1" fmla="*/ 0 h 6858000"/>
                <a:gd name="connsiteX2" fmla="*/ 8493397 w 12192000"/>
                <a:gd name="connsiteY2" fmla="*/ 161590 h 6858000"/>
                <a:gd name="connsiteX3" fmla="*/ 8078742 w 12192000"/>
                <a:gd name="connsiteY3" fmla="*/ 2657473 h 6858000"/>
                <a:gd name="connsiteX4" fmla="*/ 4672189 w 12192000"/>
                <a:gd name="connsiteY4" fmla="*/ 6857998 h 6858000"/>
                <a:gd name="connsiteX5" fmla="*/ 12192000 w 12192000"/>
                <a:gd name="connsiteY5" fmla="*/ 6857998 h 6858000"/>
                <a:gd name="connsiteX6" fmla="*/ 12192000 w 12192000"/>
                <a:gd name="connsiteY6" fmla="*/ 6858000 h 6858000"/>
                <a:gd name="connsiteX7" fmla="*/ 0 w 12192000"/>
                <a:gd name="connsiteY7" fmla="*/ 6858000 h 6858000"/>
                <a:gd name="connsiteX0" fmla="*/ 0 w 12192000"/>
                <a:gd name="connsiteY0" fmla="*/ 0 h 6858000"/>
                <a:gd name="connsiteX1" fmla="*/ 8363446 w 12192000"/>
                <a:gd name="connsiteY1" fmla="*/ 0 h 6858000"/>
                <a:gd name="connsiteX2" fmla="*/ 8493397 w 12192000"/>
                <a:gd name="connsiteY2" fmla="*/ 161590 h 6858000"/>
                <a:gd name="connsiteX3" fmla="*/ 8078742 w 12192000"/>
                <a:gd name="connsiteY3" fmla="*/ 2657473 h 6858000"/>
                <a:gd name="connsiteX4" fmla="*/ 4672189 w 12192000"/>
                <a:gd name="connsiteY4" fmla="*/ 6857998 h 6858000"/>
                <a:gd name="connsiteX5" fmla="*/ 12192000 w 12192000"/>
                <a:gd name="connsiteY5" fmla="*/ 6857998 h 6858000"/>
                <a:gd name="connsiteX6" fmla="*/ 0 w 12192000"/>
                <a:gd name="connsiteY6" fmla="*/ 6858000 h 6858000"/>
                <a:gd name="connsiteX7" fmla="*/ 0 w 12192000"/>
                <a:gd name="connsiteY7" fmla="*/ 0 h 6858000"/>
                <a:gd name="connsiteX0" fmla="*/ 0 w 8837726"/>
                <a:gd name="connsiteY0" fmla="*/ 0 h 6858000"/>
                <a:gd name="connsiteX1" fmla="*/ 8363446 w 8837726"/>
                <a:gd name="connsiteY1" fmla="*/ 0 h 6858000"/>
                <a:gd name="connsiteX2" fmla="*/ 8493397 w 8837726"/>
                <a:gd name="connsiteY2" fmla="*/ 161590 h 6858000"/>
                <a:gd name="connsiteX3" fmla="*/ 8078742 w 8837726"/>
                <a:gd name="connsiteY3" fmla="*/ 2657473 h 6858000"/>
                <a:gd name="connsiteX4" fmla="*/ 4672189 w 8837726"/>
                <a:gd name="connsiteY4" fmla="*/ 6857998 h 6858000"/>
                <a:gd name="connsiteX5" fmla="*/ 0 w 8837726"/>
                <a:gd name="connsiteY5" fmla="*/ 6858000 h 6858000"/>
                <a:gd name="connsiteX6" fmla="*/ 0 w 8837726"/>
                <a:gd name="connsiteY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37726" h="6858000">
                  <a:moveTo>
                    <a:pt x="0" y="0"/>
                  </a:moveTo>
                  <a:lnTo>
                    <a:pt x="8363446" y="0"/>
                  </a:lnTo>
                  <a:lnTo>
                    <a:pt x="8493397" y="161590"/>
                  </a:lnTo>
                  <a:cubicBezTo>
                    <a:pt x="9180934" y="1117381"/>
                    <a:pt x="8732277" y="2135087"/>
                    <a:pt x="8078742" y="2657473"/>
                  </a:cubicBezTo>
                  <a:cubicBezTo>
                    <a:pt x="7381638" y="3214685"/>
                    <a:pt x="4528537" y="3986211"/>
                    <a:pt x="4672189" y="6857998"/>
                  </a:cubicBez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08" name="Freeform: Shape 207">
            <a:extLst>
              <a:ext uri="{FF2B5EF4-FFF2-40B4-BE49-F238E27FC236}">
                <a16:creationId xmlns:a16="http://schemas.microsoft.com/office/drawing/2014/main" id="{CAA67246-DC1D-47D0-BA25-748D0B7F691A}"/>
              </a:ext>
            </a:extLst>
          </p:cNvPr>
          <p:cNvSpPr/>
          <p:nvPr/>
        </p:nvSpPr>
        <p:spPr>
          <a:xfrm>
            <a:off x="-198118" y="-14513"/>
            <a:ext cx="8038547" cy="7236863"/>
          </a:xfrm>
          <a:custGeom>
            <a:avLst/>
            <a:gdLst>
              <a:gd name="connsiteX0" fmla="*/ 8038547 w 8038547"/>
              <a:gd name="connsiteY0" fmla="*/ 2622435 h 7236863"/>
              <a:gd name="connsiteX1" fmla="*/ 8024363 w 8038547"/>
              <a:gd name="connsiteY1" fmla="*/ 2671987 h 7236863"/>
              <a:gd name="connsiteX2" fmla="*/ 7902200 w 8038547"/>
              <a:gd name="connsiteY2" fmla="*/ 2739549 h 7236863"/>
              <a:gd name="connsiteX3" fmla="*/ 7984688 w 8038547"/>
              <a:gd name="connsiteY3" fmla="*/ 2671987 h 7236863"/>
              <a:gd name="connsiteX4" fmla="*/ 5167914 w 8038547"/>
              <a:gd name="connsiteY4" fmla="*/ 0 h 7236863"/>
              <a:gd name="connsiteX5" fmla="*/ 6141921 w 8038547"/>
              <a:gd name="connsiteY5" fmla="*/ 4066 h 7236863"/>
              <a:gd name="connsiteX6" fmla="*/ 6131113 w 8038547"/>
              <a:gd name="connsiteY6" fmla="*/ 25802 h 7236863"/>
              <a:gd name="connsiteX7" fmla="*/ 7213280 w 8038547"/>
              <a:gd name="connsiteY7" fmla="*/ 1607780 h 7236863"/>
              <a:gd name="connsiteX8" fmla="*/ 7018147 w 8038547"/>
              <a:gd name="connsiteY8" fmla="*/ 2591059 h 7236863"/>
              <a:gd name="connsiteX9" fmla="*/ 3414680 w 8038547"/>
              <a:gd name="connsiteY9" fmla="*/ 4969068 h 7236863"/>
              <a:gd name="connsiteX10" fmla="*/ 3021614 w 8038547"/>
              <a:gd name="connsiteY10" fmla="*/ 6757892 h 7236863"/>
              <a:gd name="connsiteX11" fmla="*/ 3067031 w 8038547"/>
              <a:gd name="connsiteY11" fmla="*/ 6872512 h 7236863"/>
              <a:gd name="connsiteX12" fmla="*/ 3167795 w 8038547"/>
              <a:gd name="connsiteY12" fmla="*/ 6874147 h 7236863"/>
              <a:gd name="connsiteX13" fmla="*/ 3169699 w 8038547"/>
              <a:gd name="connsiteY13" fmla="*/ 6901541 h 7236863"/>
              <a:gd name="connsiteX14" fmla="*/ 59367 w 8038547"/>
              <a:gd name="connsiteY14" fmla="*/ 7119255 h 7236863"/>
              <a:gd name="connsiteX15" fmla="*/ 90489 w 8038547"/>
              <a:gd name="connsiteY15" fmla="*/ 7236863 h 7236863"/>
              <a:gd name="connsiteX16" fmla="*/ 177930 w 8038547"/>
              <a:gd name="connsiteY16" fmla="*/ 3764382 h 7236863"/>
              <a:gd name="connsiteX17" fmla="*/ 6524494 w 8038547"/>
              <a:gd name="connsiteY17" fmla="*/ 2591059 h 7236863"/>
              <a:gd name="connsiteX18" fmla="*/ 6827299 w 8038547"/>
              <a:gd name="connsiteY18" fmla="*/ 1607780 h 7236863"/>
              <a:gd name="connsiteX19" fmla="*/ 5167914 w 8038547"/>
              <a:gd name="connsiteY19" fmla="*/ 0 h 7236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038547" h="7236863">
                <a:moveTo>
                  <a:pt x="8038547" y="2622435"/>
                </a:moveTo>
                <a:lnTo>
                  <a:pt x="8024363" y="2671987"/>
                </a:lnTo>
                <a:lnTo>
                  <a:pt x="7902200" y="2739549"/>
                </a:lnTo>
                <a:lnTo>
                  <a:pt x="7984688" y="2671987"/>
                </a:lnTo>
                <a:close/>
                <a:moveTo>
                  <a:pt x="5167914" y="0"/>
                </a:moveTo>
                <a:lnTo>
                  <a:pt x="6141921" y="4066"/>
                </a:lnTo>
                <a:lnTo>
                  <a:pt x="6131113" y="25802"/>
                </a:lnTo>
                <a:cubicBezTo>
                  <a:pt x="6053757" y="301764"/>
                  <a:pt x="7648620" y="866036"/>
                  <a:pt x="7213280" y="1607780"/>
                </a:cubicBezTo>
                <a:cubicBezTo>
                  <a:pt x="6763895" y="2373451"/>
                  <a:pt x="7936555" y="2208644"/>
                  <a:pt x="7018147" y="2591059"/>
                </a:cubicBezTo>
                <a:cubicBezTo>
                  <a:pt x="6099737" y="2973474"/>
                  <a:pt x="4036920" y="4201064"/>
                  <a:pt x="3414680" y="4969068"/>
                </a:cubicBezTo>
                <a:cubicBezTo>
                  <a:pt x="2948001" y="5545071"/>
                  <a:pt x="2847031" y="6243782"/>
                  <a:pt x="3021614" y="6757892"/>
                </a:cubicBezTo>
                <a:lnTo>
                  <a:pt x="3067031" y="6872512"/>
                </a:lnTo>
                <a:lnTo>
                  <a:pt x="3167795" y="6874147"/>
                </a:lnTo>
                <a:lnTo>
                  <a:pt x="3169699" y="6901541"/>
                </a:lnTo>
                <a:lnTo>
                  <a:pt x="59367" y="7119255"/>
                </a:lnTo>
                <a:lnTo>
                  <a:pt x="90489" y="7236863"/>
                </a:lnTo>
                <a:cubicBezTo>
                  <a:pt x="-180426" y="6722753"/>
                  <a:pt x="250324" y="5261137"/>
                  <a:pt x="177930" y="3764382"/>
                </a:cubicBezTo>
                <a:cubicBezTo>
                  <a:pt x="1201572" y="5449293"/>
                  <a:pt x="5099316" y="2973474"/>
                  <a:pt x="6524494" y="2591059"/>
                </a:cubicBezTo>
                <a:cubicBezTo>
                  <a:pt x="7949670" y="2208644"/>
                  <a:pt x="6129950" y="2373451"/>
                  <a:pt x="6827299" y="1607780"/>
                </a:cubicBezTo>
                <a:cubicBezTo>
                  <a:pt x="7524648" y="842109"/>
                  <a:pt x="4865015" y="265544"/>
                  <a:pt x="5167914" y="0"/>
                </a:cubicBezTo>
                <a:close/>
              </a:path>
            </a:pathLst>
          </a:custGeom>
          <a:gradFill flip="none" rotWithShape="1">
            <a:gsLst>
              <a:gs pos="32000">
                <a:schemeClr val="accent1">
                  <a:lumMod val="75000"/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0" name="Freeform: Shape 199">
            <a:extLst>
              <a:ext uri="{FF2B5EF4-FFF2-40B4-BE49-F238E27FC236}">
                <a16:creationId xmlns:a16="http://schemas.microsoft.com/office/drawing/2014/main" id="{05C14042-EB27-43F1-8985-10B729FAC5B4}"/>
              </a:ext>
            </a:extLst>
          </p:cNvPr>
          <p:cNvSpPr/>
          <p:nvPr/>
        </p:nvSpPr>
        <p:spPr>
          <a:xfrm>
            <a:off x="4501306" y="2"/>
            <a:ext cx="4350934" cy="6857997"/>
          </a:xfrm>
          <a:custGeom>
            <a:avLst/>
            <a:gdLst>
              <a:gd name="connsiteX0" fmla="*/ 3469732 w 4350934"/>
              <a:gd name="connsiteY0" fmla="*/ 0 h 6857997"/>
              <a:gd name="connsiteX1" fmla="*/ 3876655 w 4350934"/>
              <a:gd name="connsiteY1" fmla="*/ 0 h 6857997"/>
              <a:gd name="connsiteX2" fmla="*/ 4006605 w 4350934"/>
              <a:gd name="connsiteY2" fmla="*/ 161589 h 6857997"/>
              <a:gd name="connsiteX3" fmla="*/ 3591950 w 4350934"/>
              <a:gd name="connsiteY3" fmla="*/ 2657472 h 6857997"/>
              <a:gd name="connsiteX4" fmla="*/ 185397 w 4350934"/>
              <a:gd name="connsiteY4" fmla="*/ 6857997 h 6857997"/>
              <a:gd name="connsiteX5" fmla="*/ 89533 w 4350934"/>
              <a:gd name="connsiteY5" fmla="*/ 6857997 h 6857997"/>
              <a:gd name="connsiteX6" fmla="*/ 57186 w 4350934"/>
              <a:gd name="connsiteY6" fmla="*/ 6743377 h 6857997"/>
              <a:gd name="connsiteX7" fmla="*/ 337133 w 4350934"/>
              <a:gd name="connsiteY7" fmla="*/ 4954553 h 6857997"/>
              <a:gd name="connsiteX8" fmla="*/ 2903567 w 4350934"/>
              <a:gd name="connsiteY8" fmla="*/ 2576544 h 6857997"/>
              <a:gd name="connsiteX9" fmla="*/ 3042543 w 4350934"/>
              <a:gd name="connsiteY9" fmla="*/ 1593265 h 6857997"/>
              <a:gd name="connsiteX10" fmla="*/ 3613495 w 4350934"/>
              <a:gd name="connsiteY10" fmla="*/ 161590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350934" h="6857997">
                <a:moveTo>
                  <a:pt x="3469732" y="0"/>
                </a:moveTo>
                <a:lnTo>
                  <a:pt x="3876655" y="0"/>
                </a:lnTo>
                <a:lnTo>
                  <a:pt x="4006605" y="161589"/>
                </a:lnTo>
                <a:cubicBezTo>
                  <a:pt x="4694142" y="1117380"/>
                  <a:pt x="4245485" y="2135086"/>
                  <a:pt x="3591950" y="2657472"/>
                </a:cubicBezTo>
                <a:cubicBezTo>
                  <a:pt x="2894846" y="3214684"/>
                  <a:pt x="41745" y="3986210"/>
                  <a:pt x="185397" y="6857997"/>
                </a:cubicBezTo>
                <a:lnTo>
                  <a:pt x="89533" y="6857997"/>
                </a:lnTo>
                <a:lnTo>
                  <a:pt x="57186" y="6743377"/>
                </a:lnTo>
                <a:cubicBezTo>
                  <a:pt x="-67154" y="6229267"/>
                  <a:pt x="4758" y="5530556"/>
                  <a:pt x="337133" y="4954553"/>
                </a:cubicBezTo>
                <a:cubicBezTo>
                  <a:pt x="780300" y="4186549"/>
                  <a:pt x="2249464" y="2958959"/>
                  <a:pt x="2903567" y="2576544"/>
                </a:cubicBezTo>
                <a:cubicBezTo>
                  <a:pt x="3557669" y="2194129"/>
                  <a:pt x="2924221" y="1995757"/>
                  <a:pt x="3042543" y="1593265"/>
                </a:cubicBezTo>
                <a:cubicBezTo>
                  <a:pt x="3160864" y="1190773"/>
                  <a:pt x="4374106" y="1117381"/>
                  <a:pt x="3613495" y="161590"/>
                </a:cubicBezTo>
                <a:close/>
              </a:path>
            </a:pathLst>
          </a:custGeom>
          <a:gradFill>
            <a:gsLst>
              <a:gs pos="0">
                <a:srgbClr val="A3D5FF">
                  <a:alpha val="9000"/>
                </a:srgbClr>
              </a:gs>
              <a:gs pos="100000">
                <a:srgbClr val="68B4F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30289C1-C99C-4185-805D-6E6B2EBC5112}"/>
              </a:ext>
            </a:extLst>
          </p:cNvPr>
          <p:cNvGrpSpPr/>
          <p:nvPr/>
        </p:nvGrpSpPr>
        <p:grpSpPr>
          <a:xfrm>
            <a:off x="5487812" y="1117332"/>
            <a:ext cx="6317090" cy="4450528"/>
            <a:chOff x="5674126" y="1716417"/>
            <a:chExt cx="4535769" cy="3195548"/>
          </a:xfrm>
        </p:grpSpPr>
        <p:sp>
          <p:nvSpPr>
            <p:cNvPr id="28" name="Oval 254">
              <a:extLst>
                <a:ext uri="{FF2B5EF4-FFF2-40B4-BE49-F238E27FC236}">
                  <a16:creationId xmlns:a16="http://schemas.microsoft.com/office/drawing/2014/main" id="{482B46FB-2BC8-4D5E-BBED-76935E0B7938}"/>
                </a:ext>
              </a:extLst>
            </p:cNvPr>
            <p:cNvSpPr/>
            <p:nvPr/>
          </p:nvSpPr>
          <p:spPr>
            <a:xfrm>
              <a:off x="5854993" y="4408141"/>
              <a:ext cx="739290" cy="178302"/>
            </a:xfrm>
            <a:custGeom>
              <a:avLst/>
              <a:gdLst>
                <a:gd name="connsiteX0" fmla="*/ 0 w 738650"/>
                <a:gd name="connsiteY0" fmla="*/ 140575 h 281150"/>
                <a:gd name="connsiteX1" fmla="*/ 369325 w 738650"/>
                <a:gd name="connsiteY1" fmla="*/ 0 h 281150"/>
                <a:gd name="connsiteX2" fmla="*/ 738650 w 738650"/>
                <a:gd name="connsiteY2" fmla="*/ 140575 h 281150"/>
                <a:gd name="connsiteX3" fmla="*/ 369325 w 738650"/>
                <a:gd name="connsiteY3" fmla="*/ 281150 h 281150"/>
                <a:gd name="connsiteX4" fmla="*/ 0 w 738650"/>
                <a:gd name="connsiteY4" fmla="*/ 140575 h 281150"/>
                <a:gd name="connsiteX0" fmla="*/ 0 w 738650"/>
                <a:gd name="connsiteY0" fmla="*/ 140575 h 172260"/>
                <a:gd name="connsiteX1" fmla="*/ 369325 w 738650"/>
                <a:gd name="connsiteY1" fmla="*/ 0 h 172260"/>
                <a:gd name="connsiteX2" fmla="*/ 738650 w 738650"/>
                <a:gd name="connsiteY2" fmla="*/ 140575 h 172260"/>
                <a:gd name="connsiteX3" fmla="*/ 369325 w 738650"/>
                <a:gd name="connsiteY3" fmla="*/ 128750 h 172260"/>
                <a:gd name="connsiteX4" fmla="*/ 0 w 738650"/>
                <a:gd name="connsiteY4" fmla="*/ 140575 h 172260"/>
                <a:gd name="connsiteX0" fmla="*/ 640 w 739290"/>
                <a:gd name="connsiteY0" fmla="*/ 140575 h 178302"/>
                <a:gd name="connsiteX1" fmla="*/ 369965 w 739290"/>
                <a:gd name="connsiteY1" fmla="*/ 0 h 178302"/>
                <a:gd name="connsiteX2" fmla="*/ 739290 w 739290"/>
                <a:gd name="connsiteY2" fmla="*/ 140575 h 178302"/>
                <a:gd name="connsiteX3" fmla="*/ 369965 w 739290"/>
                <a:gd name="connsiteY3" fmla="*/ 128750 h 178302"/>
                <a:gd name="connsiteX4" fmla="*/ 640 w 739290"/>
                <a:gd name="connsiteY4" fmla="*/ 140575 h 178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290" h="178302">
                  <a:moveTo>
                    <a:pt x="640" y="140575"/>
                  </a:moveTo>
                  <a:cubicBezTo>
                    <a:pt x="-12060" y="49267"/>
                    <a:pt x="165992" y="0"/>
                    <a:pt x="369965" y="0"/>
                  </a:cubicBezTo>
                  <a:cubicBezTo>
                    <a:pt x="573938" y="0"/>
                    <a:pt x="739290" y="62938"/>
                    <a:pt x="739290" y="140575"/>
                  </a:cubicBezTo>
                  <a:cubicBezTo>
                    <a:pt x="739290" y="218212"/>
                    <a:pt x="573938" y="128750"/>
                    <a:pt x="369965" y="128750"/>
                  </a:cubicBezTo>
                  <a:cubicBezTo>
                    <a:pt x="165992" y="128750"/>
                    <a:pt x="13340" y="231883"/>
                    <a:pt x="640" y="140575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ED75235-C4F3-49AC-838A-8266530304B1}"/>
                </a:ext>
              </a:extLst>
            </p:cNvPr>
            <p:cNvSpPr/>
            <p:nvPr/>
          </p:nvSpPr>
          <p:spPr>
            <a:xfrm>
              <a:off x="7466529" y="4679136"/>
              <a:ext cx="1560887" cy="232829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BBE9C92-AAF2-43D1-A93E-22BCF16C9FAD}"/>
                </a:ext>
              </a:extLst>
            </p:cNvPr>
            <p:cNvSpPr/>
            <p:nvPr/>
          </p:nvSpPr>
          <p:spPr>
            <a:xfrm>
              <a:off x="9042997" y="4613623"/>
              <a:ext cx="404323" cy="53004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grpSp>
          <p:nvGrpSpPr>
            <p:cNvPr id="19" name="Graphic 106">
              <a:extLst>
                <a:ext uri="{FF2B5EF4-FFF2-40B4-BE49-F238E27FC236}">
                  <a16:creationId xmlns:a16="http://schemas.microsoft.com/office/drawing/2014/main" id="{5F2D11E2-4A7E-4AD9-84C6-7FE91178C33A}"/>
                </a:ext>
              </a:extLst>
            </p:cNvPr>
            <p:cNvGrpSpPr/>
            <p:nvPr/>
          </p:nvGrpSpPr>
          <p:grpSpPr>
            <a:xfrm>
              <a:off x="8724624" y="2966278"/>
              <a:ext cx="1228102" cy="1668127"/>
              <a:chOff x="4901474" y="2490645"/>
              <a:chExt cx="1745363" cy="2370721"/>
            </a:xfrm>
            <a:solidFill>
              <a:schemeClr val="accent1"/>
            </a:solidFill>
          </p:grpSpPr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F41A5229-4D14-4B78-915A-90B6F2BEA01C}"/>
                  </a:ext>
                </a:extLst>
              </p:cNvPr>
              <p:cNvSpPr/>
              <p:nvPr/>
            </p:nvSpPr>
            <p:spPr>
              <a:xfrm>
                <a:off x="5557440" y="3127686"/>
                <a:ext cx="897159" cy="1388976"/>
              </a:xfrm>
              <a:custGeom>
                <a:avLst/>
                <a:gdLst>
                  <a:gd name="connsiteX0" fmla="*/ 11941 w 897159"/>
                  <a:gd name="connsiteY0" fmla="*/ 1392381 h 1388975"/>
                  <a:gd name="connsiteX1" fmla="*/ 166026 w 897159"/>
                  <a:gd name="connsiteY1" fmla="*/ 1069403 h 1388975"/>
                  <a:gd name="connsiteX2" fmla="*/ 319354 w 897159"/>
                  <a:gd name="connsiteY2" fmla="*/ 858679 h 1388975"/>
                  <a:gd name="connsiteX3" fmla="*/ 530943 w 897159"/>
                  <a:gd name="connsiteY3" fmla="*/ 573534 h 1388975"/>
                  <a:gd name="connsiteX4" fmla="*/ 688756 w 897159"/>
                  <a:gd name="connsiteY4" fmla="*/ 417936 h 1388975"/>
                  <a:gd name="connsiteX5" fmla="*/ 887050 w 897159"/>
                  <a:gd name="connsiteY5" fmla="*/ 0 h 1388975"/>
                  <a:gd name="connsiteX6" fmla="*/ 897643 w 897159"/>
                  <a:gd name="connsiteY6" fmla="*/ 7945 h 1388975"/>
                  <a:gd name="connsiteX7" fmla="*/ 701889 w 897159"/>
                  <a:gd name="connsiteY7" fmla="*/ 419719 h 1388975"/>
                  <a:gd name="connsiteX8" fmla="*/ 537212 w 897159"/>
                  <a:gd name="connsiteY8" fmla="*/ 585207 h 1388975"/>
                  <a:gd name="connsiteX9" fmla="*/ 332595 w 897159"/>
                  <a:gd name="connsiteY9" fmla="*/ 858247 h 1388975"/>
                  <a:gd name="connsiteX10" fmla="*/ 172187 w 897159"/>
                  <a:gd name="connsiteY10" fmla="*/ 1081131 h 1388975"/>
                  <a:gd name="connsiteX11" fmla="*/ 24858 w 897159"/>
                  <a:gd name="connsiteY11" fmla="*/ 1389516 h 1388975"/>
                  <a:gd name="connsiteX12" fmla="*/ 11941 w 897159"/>
                  <a:gd name="connsiteY12" fmla="*/ 1392381 h 1388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97159" h="1388975">
                    <a:moveTo>
                      <a:pt x="11941" y="1392381"/>
                    </a:moveTo>
                    <a:cubicBezTo>
                      <a:pt x="-35457" y="1175766"/>
                      <a:pt x="66960" y="1121666"/>
                      <a:pt x="166026" y="1069403"/>
                    </a:cubicBezTo>
                    <a:cubicBezTo>
                      <a:pt x="246986" y="1026707"/>
                      <a:pt x="323407" y="986335"/>
                      <a:pt x="319354" y="858679"/>
                    </a:cubicBezTo>
                    <a:cubicBezTo>
                      <a:pt x="313949" y="689408"/>
                      <a:pt x="429228" y="627849"/>
                      <a:pt x="530943" y="573534"/>
                    </a:cubicBezTo>
                    <a:cubicBezTo>
                      <a:pt x="606607" y="533107"/>
                      <a:pt x="678109" y="494951"/>
                      <a:pt x="688756" y="417936"/>
                    </a:cubicBezTo>
                    <a:cubicBezTo>
                      <a:pt x="714428" y="232613"/>
                      <a:pt x="885321" y="2324"/>
                      <a:pt x="887050" y="0"/>
                    </a:cubicBezTo>
                    <a:lnTo>
                      <a:pt x="897643" y="7945"/>
                    </a:lnTo>
                    <a:cubicBezTo>
                      <a:pt x="895968" y="10215"/>
                      <a:pt x="727075" y="237855"/>
                      <a:pt x="701889" y="419719"/>
                    </a:cubicBezTo>
                    <a:cubicBezTo>
                      <a:pt x="690324" y="503436"/>
                      <a:pt x="615903" y="543160"/>
                      <a:pt x="537212" y="585207"/>
                    </a:cubicBezTo>
                    <a:cubicBezTo>
                      <a:pt x="434093" y="640280"/>
                      <a:pt x="327461" y="697244"/>
                      <a:pt x="332595" y="858247"/>
                    </a:cubicBezTo>
                    <a:cubicBezTo>
                      <a:pt x="336919" y="994226"/>
                      <a:pt x="253202" y="1038381"/>
                      <a:pt x="172187" y="1081131"/>
                    </a:cubicBezTo>
                    <a:cubicBezTo>
                      <a:pt x="73175" y="1133394"/>
                      <a:pt x="-20378" y="1182737"/>
                      <a:pt x="24858" y="1389516"/>
                    </a:cubicBezTo>
                    <a:lnTo>
                      <a:pt x="11941" y="1392381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18C821A2-F917-42A6-8C79-EC8770B7EDFD}"/>
                  </a:ext>
                </a:extLst>
              </p:cNvPr>
              <p:cNvSpPr/>
              <p:nvPr/>
            </p:nvSpPr>
            <p:spPr>
              <a:xfrm>
                <a:off x="5479449" y="2921204"/>
                <a:ext cx="1167388" cy="1540304"/>
              </a:xfrm>
              <a:custGeom>
                <a:avLst/>
                <a:gdLst>
                  <a:gd name="connsiteX0" fmla="*/ 141978 w 1167388"/>
                  <a:gd name="connsiteY0" fmla="*/ 1543629 h 1540304"/>
                  <a:gd name="connsiteX1" fmla="*/ 135114 w 1167388"/>
                  <a:gd name="connsiteY1" fmla="*/ 1543359 h 1540304"/>
                  <a:gd name="connsiteX2" fmla="*/ 2972 w 1167388"/>
                  <a:gd name="connsiteY2" fmla="*/ 1440942 h 1540304"/>
                  <a:gd name="connsiteX3" fmla="*/ 0 w 1167388"/>
                  <a:gd name="connsiteY3" fmla="*/ 1436780 h 1540304"/>
                  <a:gd name="connsiteX4" fmla="*/ 3297 w 1167388"/>
                  <a:gd name="connsiteY4" fmla="*/ 1432835 h 1540304"/>
                  <a:gd name="connsiteX5" fmla="*/ 52046 w 1167388"/>
                  <a:gd name="connsiteY5" fmla="*/ 1165957 h 1540304"/>
                  <a:gd name="connsiteX6" fmla="*/ 29887 w 1167388"/>
                  <a:gd name="connsiteY6" fmla="*/ 1069593 h 1540304"/>
                  <a:gd name="connsiteX7" fmla="*/ 24266 w 1167388"/>
                  <a:gd name="connsiteY7" fmla="*/ 990146 h 1540304"/>
                  <a:gd name="connsiteX8" fmla="*/ 186134 w 1167388"/>
                  <a:gd name="connsiteY8" fmla="*/ 927183 h 1540304"/>
                  <a:gd name="connsiteX9" fmla="*/ 375078 w 1167388"/>
                  <a:gd name="connsiteY9" fmla="*/ 653603 h 1540304"/>
                  <a:gd name="connsiteX10" fmla="*/ 528027 w 1167388"/>
                  <a:gd name="connsiteY10" fmla="*/ 445797 h 1540304"/>
                  <a:gd name="connsiteX11" fmla="*/ 847978 w 1167388"/>
                  <a:gd name="connsiteY11" fmla="*/ 204483 h 1540304"/>
                  <a:gd name="connsiteX12" fmla="*/ 1110586 w 1167388"/>
                  <a:gd name="connsiteY12" fmla="*/ 28 h 1540304"/>
                  <a:gd name="connsiteX13" fmla="*/ 1148040 w 1167388"/>
                  <a:gd name="connsiteY13" fmla="*/ 18620 h 1540304"/>
                  <a:gd name="connsiteX14" fmla="*/ 1101723 w 1167388"/>
                  <a:gd name="connsiteY14" fmla="*/ 281768 h 1540304"/>
                  <a:gd name="connsiteX15" fmla="*/ 1044650 w 1167388"/>
                  <a:gd name="connsiteY15" fmla="*/ 494006 h 1540304"/>
                  <a:gd name="connsiteX16" fmla="*/ 1057837 w 1167388"/>
                  <a:gd name="connsiteY16" fmla="*/ 663332 h 1540304"/>
                  <a:gd name="connsiteX17" fmla="*/ 861219 w 1167388"/>
                  <a:gd name="connsiteY17" fmla="*/ 767748 h 1540304"/>
                  <a:gd name="connsiteX18" fmla="*/ 747074 w 1167388"/>
                  <a:gd name="connsiteY18" fmla="*/ 990849 h 1540304"/>
                  <a:gd name="connsiteX19" fmla="*/ 563859 w 1167388"/>
                  <a:gd name="connsiteY19" fmla="*/ 1272697 h 1540304"/>
                  <a:gd name="connsiteX20" fmla="*/ 299954 w 1167388"/>
                  <a:gd name="connsiteY20" fmla="*/ 1436456 h 1540304"/>
                  <a:gd name="connsiteX21" fmla="*/ 141978 w 1167388"/>
                  <a:gd name="connsiteY21" fmla="*/ 1543629 h 1540304"/>
                  <a:gd name="connsiteX22" fmla="*/ 16646 w 1167388"/>
                  <a:gd name="connsiteY22" fmla="*/ 1437321 h 1540304"/>
                  <a:gd name="connsiteX23" fmla="*/ 136087 w 1167388"/>
                  <a:gd name="connsiteY23" fmla="*/ 1530172 h 1540304"/>
                  <a:gd name="connsiteX24" fmla="*/ 290550 w 1167388"/>
                  <a:gd name="connsiteY24" fmla="*/ 1427376 h 1540304"/>
                  <a:gd name="connsiteX25" fmla="*/ 562887 w 1167388"/>
                  <a:gd name="connsiteY25" fmla="*/ 1259564 h 1540304"/>
                  <a:gd name="connsiteX26" fmla="*/ 734049 w 1167388"/>
                  <a:gd name="connsiteY26" fmla="*/ 989606 h 1540304"/>
                  <a:gd name="connsiteX27" fmla="*/ 859436 w 1167388"/>
                  <a:gd name="connsiteY27" fmla="*/ 754669 h 1540304"/>
                  <a:gd name="connsiteX28" fmla="*/ 1046164 w 1167388"/>
                  <a:gd name="connsiteY28" fmla="*/ 657224 h 1540304"/>
                  <a:gd name="connsiteX29" fmla="*/ 1032868 w 1167388"/>
                  <a:gd name="connsiteY29" fmla="*/ 500005 h 1540304"/>
                  <a:gd name="connsiteX30" fmla="*/ 1089995 w 1167388"/>
                  <a:gd name="connsiteY30" fmla="*/ 275715 h 1540304"/>
                  <a:gd name="connsiteX31" fmla="*/ 1137933 w 1167388"/>
                  <a:gd name="connsiteY31" fmla="*/ 27159 h 1540304"/>
                  <a:gd name="connsiteX32" fmla="*/ 1110154 w 1167388"/>
                  <a:gd name="connsiteY32" fmla="*/ 13269 h 1540304"/>
                  <a:gd name="connsiteX33" fmla="*/ 857544 w 1167388"/>
                  <a:gd name="connsiteY33" fmla="*/ 213725 h 1540304"/>
                  <a:gd name="connsiteX34" fmla="*/ 530945 w 1167388"/>
                  <a:gd name="connsiteY34" fmla="*/ 459093 h 1540304"/>
                  <a:gd name="connsiteX35" fmla="*/ 527541 w 1167388"/>
                  <a:gd name="connsiteY35" fmla="*/ 459038 h 1540304"/>
                  <a:gd name="connsiteX36" fmla="*/ 387778 w 1167388"/>
                  <a:gd name="connsiteY36" fmla="*/ 657386 h 1540304"/>
                  <a:gd name="connsiteX37" fmla="*/ 189160 w 1167388"/>
                  <a:gd name="connsiteY37" fmla="*/ 940100 h 1540304"/>
                  <a:gd name="connsiteX38" fmla="*/ 35670 w 1167388"/>
                  <a:gd name="connsiteY38" fmla="*/ 996902 h 1540304"/>
                  <a:gd name="connsiteX39" fmla="*/ 42642 w 1167388"/>
                  <a:gd name="connsiteY39" fmla="*/ 1066080 h 1540304"/>
                  <a:gd name="connsiteX40" fmla="*/ 65125 w 1167388"/>
                  <a:gd name="connsiteY40" fmla="*/ 1163957 h 1540304"/>
                  <a:gd name="connsiteX41" fmla="*/ 16646 w 1167388"/>
                  <a:gd name="connsiteY41" fmla="*/ 1437321 h 1540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167388" h="1540304">
                    <a:moveTo>
                      <a:pt x="141978" y="1543629"/>
                    </a:moveTo>
                    <a:cubicBezTo>
                      <a:pt x="139708" y="1543629"/>
                      <a:pt x="137438" y="1543521"/>
                      <a:pt x="135114" y="1543359"/>
                    </a:cubicBezTo>
                    <a:cubicBezTo>
                      <a:pt x="92256" y="1540170"/>
                      <a:pt x="50262" y="1507634"/>
                      <a:pt x="2972" y="1440942"/>
                    </a:cubicBezTo>
                    <a:lnTo>
                      <a:pt x="0" y="1436780"/>
                    </a:lnTo>
                    <a:lnTo>
                      <a:pt x="3297" y="1432835"/>
                    </a:lnTo>
                    <a:cubicBezTo>
                      <a:pt x="4053" y="1431916"/>
                      <a:pt x="79934" y="1339498"/>
                      <a:pt x="52046" y="1165957"/>
                    </a:cubicBezTo>
                    <a:cubicBezTo>
                      <a:pt x="45561" y="1125423"/>
                      <a:pt x="36859" y="1094455"/>
                      <a:pt x="29887" y="1069593"/>
                    </a:cubicBezTo>
                    <a:cubicBezTo>
                      <a:pt x="19727" y="1033275"/>
                      <a:pt x="12971" y="1009278"/>
                      <a:pt x="24266" y="990146"/>
                    </a:cubicBezTo>
                    <a:cubicBezTo>
                      <a:pt x="38589" y="965826"/>
                      <a:pt x="77231" y="953125"/>
                      <a:pt x="186134" y="927183"/>
                    </a:cubicBezTo>
                    <a:cubicBezTo>
                      <a:pt x="302116" y="899566"/>
                      <a:pt x="340867" y="768883"/>
                      <a:pt x="375078" y="653603"/>
                    </a:cubicBezTo>
                    <a:cubicBezTo>
                      <a:pt x="407289" y="545025"/>
                      <a:pt x="437825" y="442609"/>
                      <a:pt x="528027" y="445797"/>
                    </a:cubicBezTo>
                    <a:cubicBezTo>
                      <a:pt x="610933" y="448932"/>
                      <a:pt x="736914" y="319006"/>
                      <a:pt x="847978" y="204483"/>
                    </a:cubicBezTo>
                    <a:cubicBezTo>
                      <a:pt x="951097" y="98175"/>
                      <a:pt x="1048379" y="-1918"/>
                      <a:pt x="1110586" y="28"/>
                    </a:cubicBezTo>
                    <a:cubicBezTo>
                      <a:pt x="1125557" y="568"/>
                      <a:pt x="1138150" y="6838"/>
                      <a:pt x="1148040" y="18620"/>
                    </a:cubicBezTo>
                    <a:cubicBezTo>
                      <a:pt x="1203491" y="84664"/>
                      <a:pt x="1151769" y="184864"/>
                      <a:pt x="1101723" y="281768"/>
                    </a:cubicBezTo>
                    <a:cubicBezTo>
                      <a:pt x="1059027" y="364458"/>
                      <a:pt x="1018708" y="442555"/>
                      <a:pt x="1044650" y="494006"/>
                    </a:cubicBezTo>
                    <a:cubicBezTo>
                      <a:pt x="1077294" y="558699"/>
                      <a:pt x="1081834" y="617284"/>
                      <a:pt x="1057837" y="663332"/>
                    </a:cubicBezTo>
                    <a:cubicBezTo>
                      <a:pt x="1029463" y="717864"/>
                      <a:pt x="963311" y="752993"/>
                      <a:pt x="861219" y="767748"/>
                    </a:cubicBezTo>
                    <a:cubicBezTo>
                      <a:pt x="767882" y="781259"/>
                      <a:pt x="757776" y="883082"/>
                      <a:pt x="747074" y="990849"/>
                    </a:cubicBezTo>
                    <a:cubicBezTo>
                      <a:pt x="734590" y="1116613"/>
                      <a:pt x="720484" y="1259186"/>
                      <a:pt x="563859" y="1272697"/>
                    </a:cubicBezTo>
                    <a:cubicBezTo>
                      <a:pt x="447553" y="1282750"/>
                      <a:pt x="369132" y="1364413"/>
                      <a:pt x="299954" y="1436456"/>
                    </a:cubicBezTo>
                    <a:cubicBezTo>
                      <a:pt x="245097" y="1493853"/>
                      <a:pt x="197321" y="1543629"/>
                      <a:pt x="141978" y="1543629"/>
                    </a:cubicBezTo>
                    <a:close/>
                    <a:moveTo>
                      <a:pt x="16646" y="1437321"/>
                    </a:moveTo>
                    <a:cubicBezTo>
                      <a:pt x="59775" y="1497041"/>
                      <a:pt x="98850" y="1527415"/>
                      <a:pt x="136087" y="1530172"/>
                    </a:cubicBezTo>
                    <a:cubicBezTo>
                      <a:pt x="188133" y="1534009"/>
                      <a:pt x="235586" y="1484611"/>
                      <a:pt x="290550" y="1427376"/>
                    </a:cubicBezTo>
                    <a:cubicBezTo>
                      <a:pt x="361350" y="1353658"/>
                      <a:pt x="441608" y="1270103"/>
                      <a:pt x="562887" y="1259564"/>
                    </a:cubicBezTo>
                    <a:cubicBezTo>
                      <a:pt x="708540" y="1246972"/>
                      <a:pt x="721511" y="1116127"/>
                      <a:pt x="734049" y="989606"/>
                    </a:cubicBezTo>
                    <a:cubicBezTo>
                      <a:pt x="745237" y="876488"/>
                      <a:pt x="755830" y="769694"/>
                      <a:pt x="859436" y="754669"/>
                    </a:cubicBezTo>
                    <a:cubicBezTo>
                      <a:pt x="957042" y="740509"/>
                      <a:pt x="1019897" y="707757"/>
                      <a:pt x="1046164" y="657224"/>
                    </a:cubicBezTo>
                    <a:cubicBezTo>
                      <a:pt x="1068106" y="615123"/>
                      <a:pt x="1063512" y="560753"/>
                      <a:pt x="1032868" y="500005"/>
                    </a:cubicBezTo>
                    <a:cubicBezTo>
                      <a:pt x="1003846" y="442447"/>
                      <a:pt x="1045677" y="361432"/>
                      <a:pt x="1089995" y="275715"/>
                    </a:cubicBezTo>
                    <a:cubicBezTo>
                      <a:pt x="1138041" y="182649"/>
                      <a:pt x="1187710" y="86447"/>
                      <a:pt x="1137933" y="27159"/>
                    </a:cubicBezTo>
                    <a:cubicBezTo>
                      <a:pt x="1130421" y="18187"/>
                      <a:pt x="1121341" y="13647"/>
                      <a:pt x="1110154" y="13269"/>
                    </a:cubicBezTo>
                    <a:cubicBezTo>
                      <a:pt x="1053892" y="11378"/>
                      <a:pt x="958501" y="109579"/>
                      <a:pt x="857544" y="213725"/>
                    </a:cubicBezTo>
                    <a:cubicBezTo>
                      <a:pt x="740481" y="334409"/>
                      <a:pt x="619526" y="459093"/>
                      <a:pt x="530945" y="459093"/>
                    </a:cubicBezTo>
                    <a:cubicBezTo>
                      <a:pt x="529811" y="459093"/>
                      <a:pt x="528676" y="459093"/>
                      <a:pt x="527541" y="459038"/>
                    </a:cubicBezTo>
                    <a:cubicBezTo>
                      <a:pt x="447499" y="456066"/>
                      <a:pt x="419827" y="549349"/>
                      <a:pt x="387778" y="657386"/>
                    </a:cubicBezTo>
                    <a:cubicBezTo>
                      <a:pt x="352540" y="776125"/>
                      <a:pt x="312601" y="910699"/>
                      <a:pt x="189160" y="940100"/>
                    </a:cubicBezTo>
                    <a:cubicBezTo>
                      <a:pt x="90689" y="963556"/>
                      <a:pt x="47560" y="976635"/>
                      <a:pt x="35670" y="996902"/>
                    </a:cubicBezTo>
                    <a:cubicBezTo>
                      <a:pt x="27239" y="1011170"/>
                      <a:pt x="33076" y="1031870"/>
                      <a:pt x="42642" y="1066080"/>
                    </a:cubicBezTo>
                    <a:cubicBezTo>
                      <a:pt x="49722" y="1091320"/>
                      <a:pt x="58532" y="1122666"/>
                      <a:pt x="65125" y="1163957"/>
                    </a:cubicBezTo>
                    <a:cubicBezTo>
                      <a:pt x="91067" y="1325122"/>
                      <a:pt x="31617" y="1417108"/>
                      <a:pt x="16646" y="1437321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A90642AA-A750-4877-8AAA-1D9D7EE8BD51}"/>
                  </a:ext>
                </a:extLst>
              </p:cNvPr>
              <p:cNvSpPr/>
              <p:nvPr/>
            </p:nvSpPr>
            <p:spPr>
              <a:xfrm>
                <a:off x="5210175" y="2611916"/>
                <a:ext cx="751236" cy="1805128"/>
              </a:xfrm>
              <a:custGeom>
                <a:avLst/>
                <a:gdLst>
                  <a:gd name="connsiteX0" fmla="*/ 416062 w 751235"/>
                  <a:gd name="connsiteY0" fmla="*/ 1807518 h 1805128"/>
                  <a:gd name="connsiteX1" fmla="*/ 411414 w 751235"/>
                  <a:gd name="connsiteY1" fmla="*/ 1807302 h 1805128"/>
                  <a:gd name="connsiteX2" fmla="*/ 234901 w 751235"/>
                  <a:gd name="connsiteY2" fmla="*/ 1498160 h 1805128"/>
                  <a:gd name="connsiteX3" fmla="*/ 163885 w 751235"/>
                  <a:gd name="connsiteY3" fmla="*/ 1318080 h 1805128"/>
                  <a:gd name="connsiteX4" fmla="*/ 102002 w 751235"/>
                  <a:gd name="connsiteY4" fmla="*/ 1216744 h 1805128"/>
                  <a:gd name="connsiteX5" fmla="*/ 3747 w 751235"/>
                  <a:gd name="connsiteY5" fmla="*/ 954406 h 1805128"/>
                  <a:gd name="connsiteX6" fmla="*/ 97138 w 751235"/>
                  <a:gd name="connsiteY6" fmla="*/ 846098 h 1805128"/>
                  <a:gd name="connsiteX7" fmla="*/ 155778 w 751235"/>
                  <a:gd name="connsiteY7" fmla="*/ 660181 h 1805128"/>
                  <a:gd name="connsiteX8" fmla="*/ 86762 w 751235"/>
                  <a:gd name="connsiteY8" fmla="*/ 387520 h 1805128"/>
                  <a:gd name="connsiteX9" fmla="*/ 83681 w 751235"/>
                  <a:gd name="connsiteY9" fmla="*/ 240894 h 1805128"/>
                  <a:gd name="connsiteX10" fmla="*/ 107407 w 751235"/>
                  <a:gd name="connsiteY10" fmla="*/ 10497 h 1805128"/>
                  <a:gd name="connsiteX11" fmla="*/ 160696 w 751235"/>
                  <a:gd name="connsiteY11" fmla="*/ 2174 h 1805128"/>
                  <a:gd name="connsiteX12" fmla="*/ 239063 w 751235"/>
                  <a:gd name="connsiteY12" fmla="*/ 78973 h 1805128"/>
                  <a:gd name="connsiteX13" fmla="*/ 373528 w 751235"/>
                  <a:gd name="connsiteY13" fmla="*/ 192739 h 1805128"/>
                  <a:gd name="connsiteX14" fmla="*/ 546583 w 751235"/>
                  <a:gd name="connsiteY14" fmla="*/ 282779 h 1805128"/>
                  <a:gd name="connsiteX15" fmla="*/ 504589 w 751235"/>
                  <a:gd name="connsiteY15" fmla="*/ 428757 h 1805128"/>
                  <a:gd name="connsiteX16" fmla="*/ 493726 w 751235"/>
                  <a:gd name="connsiteY16" fmla="*/ 467778 h 1805128"/>
                  <a:gd name="connsiteX17" fmla="*/ 584036 w 751235"/>
                  <a:gd name="connsiteY17" fmla="*/ 531714 h 1805128"/>
                  <a:gd name="connsiteX18" fmla="*/ 749741 w 751235"/>
                  <a:gd name="connsiteY18" fmla="*/ 675259 h 1805128"/>
                  <a:gd name="connsiteX19" fmla="*/ 685642 w 751235"/>
                  <a:gd name="connsiteY19" fmla="*/ 911061 h 1805128"/>
                  <a:gd name="connsiteX20" fmla="*/ 551663 w 751235"/>
                  <a:gd name="connsiteY20" fmla="*/ 1432495 h 1805128"/>
                  <a:gd name="connsiteX21" fmla="*/ 497833 w 751235"/>
                  <a:gd name="connsiteY21" fmla="*/ 1737151 h 1805128"/>
                  <a:gd name="connsiteX22" fmla="*/ 416062 w 751235"/>
                  <a:gd name="connsiteY22" fmla="*/ 1807518 h 1805128"/>
                  <a:gd name="connsiteX23" fmla="*/ 139943 w 751235"/>
                  <a:gd name="connsiteY23" fmla="*/ 13253 h 1805128"/>
                  <a:gd name="connsiteX24" fmla="*/ 116000 w 751235"/>
                  <a:gd name="connsiteY24" fmla="*/ 20603 h 1805128"/>
                  <a:gd name="connsiteX25" fmla="*/ 96976 w 751235"/>
                  <a:gd name="connsiteY25" fmla="*/ 240569 h 1805128"/>
                  <a:gd name="connsiteX26" fmla="*/ 100057 w 751235"/>
                  <a:gd name="connsiteY26" fmla="*/ 387412 h 1805128"/>
                  <a:gd name="connsiteX27" fmla="*/ 167776 w 751235"/>
                  <a:gd name="connsiteY27" fmla="*/ 654560 h 1805128"/>
                  <a:gd name="connsiteX28" fmla="*/ 103786 w 751235"/>
                  <a:gd name="connsiteY28" fmla="*/ 857664 h 1805128"/>
                  <a:gd name="connsiteX29" fmla="*/ 16664 w 751235"/>
                  <a:gd name="connsiteY29" fmla="*/ 957595 h 1805128"/>
                  <a:gd name="connsiteX30" fmla="*/ 113136 w 751235"/>
                  <a:gd name="connsiteY30" fmla="*/ 1209610 h 1805128"/>
                  <a:gd name="connsiteX31" fmla="*/ 175613 w 751235"/>
                  <a:gd name="connsiteY31" fmla="*/ 1311919 h 1805128"/>
                  <a:gd name="connsiteX32" fmla="*/ 247386 w 751235"/>
                  <a:gd name="connsiteY32" fmla="*/ 1493891 h 1805128"/>
                  <a:gd name="connsiteX33" fmla="*/ 412603 w 751235"/>
                  <a:gd name="connsiteY33" fmla="*/ 1794223 h 1805128"/>
                  <a:gd name="connsiteX34" fmla="*/ 486322 w 751235"/>
                  <a:gd name="connsiteY34" fmla="*/ 1730665 h 1805128"/>
                  <a:gd name="connsiteX35" fmla="*/ 538422 w 751235"/>
                  <a:gd name="connsiteY35" fmla="*/ 1433089 h 1805128"/>
                  <a:gd name="connsiteX36" fmla="*/ 674401 w 751235"/>
                  <a:gd name="connsiteY36" fmla="*/ 904035 h 1805128"/>
                  <a:gd name="connsiteX37" fmla="*/ 736986 w 751235"/>
                  <a:gd name="connsiteY37" fmla="*/ 679043 h 1805128"/>
                  <a:gd name="connsiteX38" fmla="*/ 578416 w 751235"/>
                  <a:gd name="connsiteY38" fmla="*/ 543766 h 1805128"/>
                  <a:gd name="connsiteX39" fmla="*/ 480917 w 751235"/>
                  <a:gd name="connsiteY39" fmla="*/ 471291 h 1805128"/>
                  <a:gd name="connsiteX40" fmla="*/ 493672 w 751235"/>
                  <a:gd name="connsiteY40" fmla="*/ 421244 h 1805128"/>
                  <a:gd name="connsiteX41" fmla="*/ 534260 w 751235"/>
                  <a:gd name="connsiteY41" fmla="*/ 287697 h 1805128"/>
                  <a:gd name="connsiteX42" fmla="*/ 370772 w 751235"/>
                  <a:gd name="connsiteY42" fmla="*/ 205710 h 1805128"/>
                  <a:gd name="connsiteX43" fmla="*/ 227334 w 751235"/>
                  <a:gd name="connsiteY43" fmla="*/ 85242 h 1805128"/>
                  <a:gd name="connsiteX44" fmla="*/ 158210 w 751235"/>
                  <a:gd name="connsiteY44" fmla="*/ 15253 h 1805128"/>
                  <a:gd name="connsiteX45" fmla="*/ 139943 w 751235"/>
                  <a:gd name="connsiteY45" fmla="*/ 13253 h 1805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751235" h="1805128">
                    <a:moveTo>
                      <a:pt x="416062" y="1807518"/>
                    </a:moveTo>
                    <a:cubicBezTo>
                      <a:pt x="414495" y="1807518"/>
                      <a:pt x="412982" y="1807464"/>
                      <a:pt x="411414" y="1807302"/>
                    </a:cubicBezTo>
                    <a:cubicBezTo>
                      <a:pt x="341155" y="1800925"/>
                      <a:pt x="287109" y="1647002"/>
                      <a:pt x="234901" y="1498160"/>
                    </a:cubicBezTo>
                    <a:cubicBezTo>
                      <a:pt x="210094" y="1427576"/>
                      <a:pt x="186692" y="1360884"/>
                      <a:pt x="163885" y="1318080"/>
                    </a:cubicBezTo>
                    <a:cubicBezTo>
                      <a:pt x="146212" y="1284896"/>
                      <a:pt x="123729" y="1250252"/>
                      <a:pt x="102002" y="1216744"/>
                    </a:cubicBezTo>
                    <a:cubicBezTo>
                      <a:pt x="44119" y="1127568"/>
                      <a:pt x="-15709" y="1035366"/>
                      <a:pt x="3747" y="954406"/>
                    </a:cubicBezTo>
                    <a:cubicBezTo>
                      <a:pt x="14016" y="911818"/>
                      <a:pt x="44552" y="876418"/>
                      <a:pt x="97138" y="846098"/>
                    </a:cubicBezTo>
                    <a:cubicBezTo>
                      <a:pt x="212256" y="779730"/>
                      <a:pt x="194583" y="742276"/>
                      <a:pt x="155778" y="660181"/>
                    </a:cubicBezTo>
                    <a:cubicBezTo>
                      <a:pt x="127296" y="599920"/>
                      <a:pt x="88275" y="517392"/>
                      <a:pt x="86762" y="387520"/>
                    </a:cubicBezTo>
                    <a:cubicBezTo>
                      <a:pt x="86113" y="331691"/>
                      <a:pt x="84816" y="283428"/>
                      <a:pt x="83681" y="240894"/>
                    </a:cubicBezTo>
                    <a:cubicBezTo>
                      <a:pt x="80006" y="104050"/>
                      <a:pt x="78168" y="35358"/>
                      <a:pt x="107407" y="10497"/>
                    </a:cubicBezTo>
                    <a:cubicBezTo>
                      <a:pt x="119513" y="228"/>
                      <a:pt x="136430" y="-2420"/>
                      <a:pt x="160696" y="2174"/>
                    </a:cubicBezTo>
                    <a:cubicBezTo>
                      <a:pt x="202149" y="10064"/>
                      <a:pt x="220038" y="43519"/>
                      <a:pt x="239063" y="78973"/>
                    </a:cubicBezTo>
                    <a:cubicBezTo>
                      <a:pt x="263275" y="124155"/>
                      <a:pt x="290730" y="175390"/>
                      <a:pt x="373528" y="192739"/>
                    </a:cubicBezTo>
                    <a:cubicBezTo>
                      <a:pt x="451246" y="209007"/>
                      <a:pt x="525991" y="231166"/>
                      <a:pt x="546583" y="282779"/>
                    </a:cubicBezTo>
                    <a:cubicBezTo>
                      <a:pt x="561067" y="319098"/>
                      <a:pt x="547339" y="366820"/>
                      <a:pt x="504589" y="428757"/>
                    </a:cubicBezTo>
                    <a:cubicBezTo>
                      <a:pt x="494212" y="443781"/>
                      <a:pt x="490646" y="456536"/>
                      <a:pt x="493726" y="467778"/>
                    </a:cubicBezTo>
                    <a:cubicBezTo>
                      <a:pt x="500482" y="492693"/>
                      <a:pt x="539233" y="510798"/>
                      <a:pt x="584036" y="531714"/>
                    </a:cubicBezTo>
                    <a:cubicBezTo>
                      <a:pt x="647864" y="561493"/>
                      <a:pt x="727258" y="598515"/>
                      <a:pt x="749741" y="675259"/>
                    </a:cubicBezTo>
                    <a:cubicBezTo>
                      <a:pt x="767846" y="737088"/>
                      <a:pt x="746876" y="814211"/>
                      <a:pt x="685642" y="911061"/>
                    </a:cubicBezTo>
                    <a:cubicBezTo>
                      <a:pt x="540746" y="1140107"/>
                      <a:pt x="546529" y="1295434"/>
                      <a:pt x="551663" y="1432495"/>
                    </a:cubicBezTo>
                    <a:cubicBezTo>
                      <a:pt x="555500" y="1534047"/>
                      <a:pt x="559067" y="1629978"/>
                      <a:pt x="497833" y="1737151"/>
                    </a:cubicBezTo>
                    <a:cubicBezTo>
                      <a:pt x="470757" y="1784441"/>
                      <a:pt x="444004" y="1807518"/>
                      <a:pt x="416062" y="1807518"/>
                    </a:cubicBezTo>
                    <a:close/>
                    <a:moveTo>
                      <a:pt x="139943" y="13253"/>
                    </a:moveTo>
                    <a:cubicBezTo>
                      <a:pt x="129620" y="13253"/>
                      <a:pt x="121783" y="15685"/>
                      <a:pt x="116000" y="20603"/>
                    </a:cubicBezTo>
                    <a:cubicBezTo>
                      <a:pt x="91626" y="41357"/>
                      <a:pt x="93517" y="112103"/>
                      <a:pt x="96976" y="240569"/>
                    </a:cubicBezTo>
                    <a:cubicBezTo>
                      <a:pt x="98111" y="283212"/>
                      <a:pt x="99408" y="331529"/>
                      <a:pt x="100057" y="387412"/>
                    </a:cubicBezTo>
                    <a:cubicBezTo>
                      <a:pt x="101516" y="514365"/>
                      <a:pt x="139835" y="595380"/>
                      <a:pt x="167776" y="654560"/>
                    </a:cubicBezTo>
                    <a:cubicBezTo>
                      <a:pt x="206257" y="736007"/>
                      <a:pt x="229496" y="785189"/>
                      <a:pt x="103786" y="857664"/>
                    </a:cubicBezTo>
                    <a:cubicBezTo>
                      <a:pt x="54496" y="886038"/>
                      <a:pt x="26014" y="918736"/>
                      <a:pt x="16664" y="957595"/>
                    </a:cubicBezTo>
                    <a:cubicBezTo>
                      <a:pt x="-1495" y="1032988"/>
                      <a:pt x="56820" y="1122758"/>
                      <a:pt x="113136" y="1209610"/>
                    </a:cubicBezTo>
                    <a:cubicBezTo>
                      <a:pt x="135024" y="1243334"/>
                      <a:pt x="157670" y="1278194"/>
                      <a:pt x="175613" y="1311919"/>
                    </a:cubicBezTo>
                    <a:cubicBezTo>
                      <a:pt x="198906" y="1355642"/>
                      <a:pt x="222470" y="1422766"/>
                      <a:pt x="247386" y="1493891"/>
                    </a:cubicBezTo>
                    <a:cubicBezTo>
                      <a:pt x="295864" y="1632032"/>
                      <a:pt x="350829" y="1788602"/>
                      <a:pt x="412603" y="1794223"/>
                    </a:cubicBezTo>
                    <a:cubicBezTo>
                      <a:pt x="436167" y="1796331"/>
                      <a:pt x="460974" y="1774983"/>
                      <a:pt x="486322" y="1730665"/>
                    </a:cubicBezTo>
                    <a:cubicBezTo>
                      <a:pt x="545664" y="1626789"/>
                      <a:pt x="542313" y="1537019"/>
                      <a:pt x="538422" y="1433089"/>
                    </a:cubicBezTo>
                    <a:cubicBezTo>
                      <a:pt x="533234" y="1294083"/>
                      <a:pt x="527288" y="1136594"/>
                      <a:pt x="674401" y="904035"/>
                    </a:cubicBezTo>
                    <a:cubicBezTo>
                      <a:pt x="733527" y="810590"/>
                      <a:pt x="753956" y="737034"/>
                      <a:pt x="736986" y="679043"/>
                    </a:cubicBezTo>
                    <a:cubicBezTo>
                      <a:pt x="716178" y="608081"/>
                      <a:pt x="643001" y="573924"/>
                      <a:pt x="578416" y="543766"/>
                    </a:cubicBezTo>
                    <a:cubicBezTo>
                      <a:pt x="530585" y="521445"/>
                      <a:pt x="489294" y="502205"/>
                      <a:pt x="480917" y="471291"/>
                    </a:cubicBezTo>
                    <a:cubicBezTo>
                      <a:pt x="476756" y="456050"/>
                      <a:pt x="480971" y="439674"/>
                      <a:pt x="493672" y="421244"/>
                    </a:cubicBezTo>
                    <a:cubicBezTo>
                      <a:pt x="533720" y="363253"/>
                      <a:pt x="546961" y="319584"/>
                      <a:pt x="534260" y="287697"/>
                    </a:cubicBezTo>
                    <a:cubicBezTo>
                      <a:pt x="515885" y="241758"/>
                      <a:pt x="441302" y="220464"/>
                      <a:pt x="370772" y="205710"/>
                    </a:cubicBezTo>
                    <a:cubicBezTo>
                      <a:pt x="281921" y="187118"/>
                      <a:pt x="251655" y="130640"/>
                      <a:pt x="227334" y="85242"/>
                    </a:cubicBezTo>
                    <a:cubicBezTo>
                      <a:pt x="209121" y="51247"/>
                      <a:pt x="193448" y="21954"/>
                      <a:pt x="158210" y="15253"/>
                    </a:cubicBezTo>
                    <a:cubicBezTo>
                      <a:pt x="151346" y="13901"/>
                      <a:pt x="145293" y="13253"/>
                      <a:pt x="139943" y="13253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C6292586-E39A-41FE-A21B-8AFF68E17E87}"/>
                  </a:ext>
                </a:extLst>
              </p:cNvPr>
              <p:cNvSpPr/>
              <p:nvPr/>
            </p:nvSpPr>
            <p:spPr>
              <a:xfrm>
                <a:off x="5420303" y="2856701"/>
                <a:ext cx="226992" cy="1642991"/>
              </a:xfrm>
              <a:custGeom>
                <a:avLst/>
                <a:gdLst>
                  <a:gd name="connsiteX0" fmla="*/ 207339 w 226992"/>
                  <a:gd name="connsiteY0" fmla="*/ 1644883 h 1642990"/>
                  <a:gd name="connsiteX1" fmla="*/ 194693 w 226992"/>
                  <a:gd name="connsiteY1" fmla="*/ 1640883 h 1642990"/>
                  <a:gd name="connsiteX2" fmla="*/ 99248 w 226992"/>
                  <a:gd name="connsiteY2" fmla="*/ 792473 h 1642990"/>
                  <a:gd name="connsiteX3" fmla="*/ 114597 w 226992"/>
                  <a:gd name="connsiteY3" fmla="*/ 554347 h 1642990"/>
                  <a:gd name="connsiteX4" fmla="*/ 101518 w 226992"/>
                  <a:gd name="connsiteY4" fmla="*/ 280660 h 1642990"/>
                  <a:gd name="connsiteX5" fmla="*/ 128 w 226992"/>
                  <a:gd name="connsiteY5" fmla="*/ 0 h 1642990"/>
                  <a:gd name="connsiteX6" fmla="*/ 13369 w 226992"/>
                  <a:gd name="connsiteY6" fmla="*/ 486 h 1642990"/>
                  <a:gd name="connsiteX7" fmla="*/ 109570 w 226992"/>
                  <a:gd name="connsiteY7" fmla="*/ 270175 h 1642990"/>
                  <a:gd name="connsiteX8" fmla="*/ 127568 w 226992"/>
                  <a:gd name="connsiteY8" fmla="*/ 556888 h 1642990"/>
                  <a:gd name="connsiteX9" fmla="*/ 111840 w 226992"/>
                  <a:gd name="connsiteY9" fmla="*/ 788528 h 1642990"/>
                  <a:gd name="connsiteX10" fmla="*/ 207339 w 226992"/>
                  <a:gd name="connsiteY10" fmla="*/ 1644883 h 1642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6992" h="1642990">
                    <a:moveTo>
                      <a:pt x="207339" y="1644883"/>
                    </a:moveTo>
                    <a:lnTo>
                      <a:pt x="194693" y="1640883"/>
                    </a:lnTo>
                    <a:cubicBezTo>
                      <a:pt x="265546" y="1417026"/>
                      <a:pt x="137404" y="914724"/>
                      <a:pt x="99248" y="792473"/>
                    </a:cubicBezTo>
                    <a:cubicBezTo>
                      <a:pt x="80494" y="732374"/>
                      <a:pt x="97843" y="641847"/>
                      <a:pt x="114597" y="554347"/>
                    </a:cubicBezTo>
                    <a:cubicBezTo>
                      <a:pt x="136269" y="441338"/>
                      <a:pt x="158698" y="324491"/>
                      <a:pt x="101518" y="280660"/>
                    </a:cubicBezTo>
                    <a:cubicBezTo>
                      <a:pt x="-5817" y="198402"/>
                      <a:pt x="-142" y="8053"/>
                      <a:pt x="128" y="0"/>
                    </a:cubicBezTo>
                    <a:lnTo>
                      <a:pt x="13369" y="486"/>
                    </a:lnTo>
                    <a:cubicBezTo>
                      <a:pt x="13315" y="2378"/>
                      <a:pt x="7694" y="192079"/>
                      <a:pt x="109570" y="270175"/>
                    </a:cubicBezTo>
                    <a:cubicBezTo>
                      <a:pt x="173236" y="318978"/>
                      <a:pt x="149997" y="439932"/>
                      <a:pt x="127568" y="556888"/>
                    </a:cubicBezTo>
                    <a:cubicBezTo>
                      <a:pt x="111084" y="642766"/>
                      <a:pt x="94059" y="731617"/>
                      <a:pt x="111840" y="788528"/>
                    </a:cubicBezTo>
                    <a:cubicBezTo>
                      <a:pt x="159076" y="939748"/>
                      <a:pt x="277977" y="1421566"/>
                      <a:pt x="207339" y="1644883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E1A864F8-462A-4180-96A0-78289C35EF68}"/>
                  </a:ext>
                </a:extLst>
              </p:cNvPr>
              <p:cNvSpPr/>
              <p:nvPr/>
            </p:nvSpPr>
            <p:spPr>
              <a:xfrm>
                <a:off x="4901474" y="2999390"/>
                <a:ext cx="735022" cy="1448426"/>
              </a:xfrm>
              <a:custGeom>
                <a:avLst/>
                <a:gdLst>
                  <a:gd name="connsiteX0" fmla="*/ 190413 w 735022"/>
                  <a:gd name="connsiteY0" fmla="*/ 48092 h 1448426"/>
                  <a:gd name="connsiteX1" fmla="*/ 56326 w 735022"/>
                  <a:gd name="connsiteY1" fmla="*/ 90410 h 1448426"/>
                  <a:gd name="connsiteX2" fmla="*/ 28114 w 735022"/>
                  <a:gd name="connsiteY2" fmla="*/ 489051 h 1448426"/>
                  <a:gd name="connsiteX3" fmla="*/ 264510 w 735022"/>
                  <a:gd name="connsiteY3" fmla="*/ 817163 h 1448426"/>
                  <a:gd name="connsiteX4" fmla="*/ 465614 w 735022"/>
                  <a:gd name="connsiteY4" fmla="*/ 1184080 h 1448426"/>
                  <a:gd name="connsiteX5" fmla="*/ 659639 w 735022"/>
                  <a:gd name="connsiteY5" fmla="*/ 1431015 h 1448426"/>
                  <a:gd name="connsiteX6" fmla="*/ 670448 w 735022"/>
                  <a:gd name="connsiteY6" fmla="*/ 1069395 h 1448426"/>
                  <a:gd name="connsiteX7" fmla="*/ 677474 w 735022"/>
                  <a:gd name="connsiteY7" fmla="*/ 707829 h 1448426"/>
                  <a:gd name="connsiteX8" fmla="*/ 440699 w 735022"/>
                  <a:gd name="connsiteY8" fmla="*/ 343398 h 1448426"/>
                  <a:gd name="connsiteX9" fmla="*/ 190413 w 735022"/>
                  <a:gd name="connsiteY9" fmla="*/ 48092 h 1448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35022" h="1448426">
                    <a:moveTo>
                      <a:pt x="190413" y="48092"/>
                    </a:moveTo>
                    <a:cubicBezTo>
                      <a:pt x="160905" y="-26761"/>
                      <a:pt x="45787" y="-15412"/>
                      <a:pt x="56326" y="90410"/>
                    </a:cubicBezTo>
                    <a:cubicBezTo>
                      <a:pt x="66919" y="196231"/>
                      <a:pt x="141016" y="309133"/>
                      <a:pt x="28114" y="489051"/>
                    </a:cubicBezTo>
                    <a:cubicBezTo>
                      <a:pt x="-84788" y="668970"/>
                      <a:pt x="172741" y="704262"/>
                      <a:pt x="264510" y="817163"/>
                    </a:cubicBezTo>
                    <a:cubicBezTo>
                      <a:pt x="356226" y="930065"/>
                      <a:pt x="388005" y="1085284"/>
                      <a:pt x="465614" y="1184080"/>
                    </a:cubicBezTo>
                    <a:cubicBezTo>
                      <a:pt x="543224" y="1282875"/>
                      <a:pt x="596135" y="1519218"/>
                      <a:pt x="659639" y="1431015"/>
                    </a:cubicBezTo>
                    <a:cubicBezTo>
                      <a:pt x="723142" y="1342812"/>
                      <a:pt x="663368" y="1228127"/>
                      <a:pt x="670448" y="1069395"/>
                    </a:cubicBezTo>
                    <a:cubicBezTo>
                      <a:pt x="677528" y="910662"/>
                      <a:pt x="818803" y="810137"/>
                      <a:pt x="677474" y="707829"/>
                    </a:cubicBezTo>
                    <a:cubicBezTo>
                      <a:pt x="536144" y="605520"/>
                      <a:pt x="394058" y="574174"/>
                      <a:pt x="440699" y="343398"/>
                    </a:cubicBezTo>
                    <a:cubicBezTo>
                      <a:pt x="461291" y="241576"/>
                      <a:pt x="282183" y="280921"/>
                      <a:pt x="190413" y="4809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BE661453-A007-4FBD-93EB-493B3CFB19A7}"/>
                  </a:ext>
                </a:extLst>
              </p:cNvPr>
              <p:cNvSpPr/>
              <p:nvPr/>
            </p:nvSpPr>
            <p:spPr>
              <a:xfrm>
                <a:off x="5134853" y="3317711"/>
                <a:ext cx="540457" cy="1129556"/>
              </a:xfrm>
              <a:custGeom>
                <a:avLst/>
                <a:gdLst>
                  <a:gd name="connsiteX0" fmla="*/ 529108 w 540457"/>
                  <a:gd name="connsiteY0" fmla="*/ 1133123 h 1129556"/>
                  <a:gd name="connsiteX1" fmla="*/ 274228 w 540457"/>
                  <a:gd name="connsiteY1" fmla="*/ 535972 h 1129556"/>
                  <a:gd name="connsiteX2" fmla="*/ 0 w 540457"/>
                  <a:gd name="connsiteY2" fmla="*/ 2864 h 1129556"/>
                  <a:gd name="connsiteX3" fmla="*/ 12917 w 540457"/>
                  <a:gd name="connsiteY3" fmla="*/ 0 h 1129556"/>
                  <a:gd name="connsiteX4" fmla="*/ 282011 w 540457"/>
                  <a:gd name="connsiteY4" fmla="*/ 525271 h 1129556"/>
                  <a:gd name="connsiteX5" fmla="*/ 542187 w 540457"/>
                  <a:gd name="connsiteY5" fmla="*/ 1131015 h 1129556"/>
                  <a:gd name="connsiteX6" fmla="*/ 529108 w 540457"/>
                  <a:gd name="connsiteY6" fmla="*/ 1133123 h 112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0457" h="1129556">
                    <a:moveTo>
                      <a:pt x="529108" y="1133123"/>
                    </a:moveTo>
                    <a:cubicBezTo>
                      <a:pt x="528351" y="1128421"/>
                      <a:pt x="449877" y="663412"/>
                      <a:pt x="274228" y="535972"/>
                    </a:cubicBezTo>
                    <a:cubicBezTo>
                      <a:pt x="95121" y="405992"/>
                      <a:pt x="62585" y="285956"/>
                      <a:pt x="0" y="2864"/>
                    </a:cubicBezTo>
                    <a:lnTo>
                      <a:pt x="12917" y="0"/>
                    </a:lnTo>
                    <a:cubicBezTo>
                      <a:pt x="74691" y="279579"/>
                      <a:pt x="106794" y="398155"/>
                      <a:pt x="282011" y="525271"/>
                    </a:cubicBezTo>
                    <a:cubicBezTo>
                      <a:pt x="462091" y="655899"/>
                      <a:pt x="538999" y="1111667"/>
                      <a:pt x="542187" y="1131015"/>
                    </a:cubicBezTo>
                    <a:lnTo>
                      <a:pt x="529108" y="1133123"/>
                    </a:lnTo>
                    <a:close/>
                  </a:path>
                </a:pathLst>
              </a:custGeom>
              <a:solidFill>
                <a:srgbClr val="FFFFFF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7A9BFC84-246D-43EE-98D7-B8BB52166C71}"/>
                  </a:ext>
                </a:extLst>
              </p:cNvPr>
              <p:cNvSpPr/>
              <p:nvPr/>
            </p:nvSpPr>
            <p:spPr>
              <a:xfrm>
                <a:off x="5369591" y="2490645"/>
                <a:ext cx="989037" cy="2005098"/>
              </a:xfrm>
              <a:custGeom>
                <a:avLst/>
                <a:gdLst>
                  <a:gd name="connsiteX0" fmla="*/ 135854 w 989037"/>
                  <a:gd name="connsiteY0" fmla="*/ 1943543 h 2005097"/>
                  <a:gd name="connsiteX1" fmla="*/ 93050 w 989037"/>
                  <a:gd name="connsiteY1" fmla="*/ 1630997 h 2005097"/>
                  <a:gd name="connsiteX2" fmla="*/ 150176 w 989037"/>
                  <a:gd name="connsiteY2" fmla="*/ 1334609 h 2005097"/>
                  <a:gd name="connsiteX3" fmla="*/ 346524 w 989037"/>
                  <a:gd name="connsiteY3" fmla="*/ 692438 h 2005097"/>
                  <a:gd name="connsiteX4" fmla="*/ 858986 w 989037"/>
                  <a:gd name="connsiteY4" fmla="*/ 8056 h 2005097"/>
                  <a:gd name="connsiteX5" fmla="*/ 915464 w 989037"/>
                  <a:gd name="connsiteY5" fmla="*/ 558404 h 2005097"/>
                  <a:gd name="connsiteX6" fmla="*/ 816669 w 989037"/>
                  <a:gd name="connsiteY6" fmla="*/ 908026 h 2005097"/>
                  <a:gd name="connsiteX7" fmla="*/ 675555 w 989037"/>
                  <a:gd name="connsiteY7" fmla="*/ 1560467 h 2005097"/>
                  <a:gd name="connsiteX8" fmla="*/ 135854 w 989037"/>
                  <a:gd name="connsiteY8" fmla="*/ 1943543 h 2005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89037" h="2005097">
                    <a:moveTo>
                      <a:pt x="135854" y="1943543"/>
                    </a:moveTo>
                    <a:cubicBezTo>
                      <a:pt x="135854" y="1943543"/>
                      <a:pt x="188063" y="1814482"/>
                      <a:pt x="93050" y="1630997"/>
                    </a:cubicBezTo>
                    <a:cubicBezTo>
                      <a:pt x="-1962" y="1447511"/>
                      <a:pt x="-78815" y="1475723"/>
                      <a:pt x="150176" y="1334609"/>
                    </a:cubicBezTo>
                    <a:cubicBezTo>
                      <a:pt x="379168" y="1193496"/>
                      <a:pt x="151636" y="748862"/>
                      <a:pt x="346524" y="692438"/>
                    </a:cubicBezTo>
                    <a:cubicBezTo>
                      <a:pt x="541468" y="635960"/>
                      <a:pt x="710793" y="-83605"/>
                      <a:pt x="858986" y="8056"/>
                    </a:cubicBezTo>
                    <a:cubicBezTo>
                      <a:pt x="1007180" y="99664"/>
                      <a:pt x="809589" y="452529"/>
                      <a:pt x="915464" y="558404"/>
                    </a:cubicBezTo>
                    <a:cubicBezTo>
                      <a:pt x="1021340" y="664280"/>
                      <a:pt x="1035446" y="798962"/>
                      <a:pt x="816669" y="908026"/>
                    </a:cubicBezTo>
                    <a:cubicBezTo>
                      <a:pt x="597891" y="1017091"/>
                      <a:pt x="971942" y="1433459"/>
                      <a:pt x="675555" y="1560467"/>
                    </a:cubicBezTo>
                    <a:cubicBezTo>
                      <a:pt x="379168" y="1687420"/>
                      <a:pt x="464182" y="2185506"/>
                      <a:pt x="135854" y="1943543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59BE6936-0E18-41C1-9D95-3F1F8A5AB361}"/>
                  </a:ext>
                </a:extLst>
              </p:cNvPr>
              <p:cNvSpPr/>
              <p:nvPr/>
            </p:nvSpPr>
            <p:spPr>
              <a:xfrm>
                <a:off x="5590927" y="2910368"/>
                <a:ext cx="481007" cy="1659205"/>
              </a:xfrm>
              <a:custGeom>
                <a:avLst/>
                <a:gdLst>
                  <a:gd name="connsiteX0" fmla="*/ 5045 w 481007"/>
                  <a:gd name="connsiteY0" fmla="*/ 1660718 h 1659204"/>
                  <a:gd name="connsiteX1" fmla="*/ 73521 w 481007"/>
                  <a:gd name="connsiteY1" fmla="*/ 1280236 h 1659204"/>
                  <a:gd name="connsiteX2" fmla="*/ 204852 w 481007"/>
                  <a:gd name="connsiteY2" fmla="*/ 644063 h 1659204"/>
                  <a:gd name="connsiteX3" fmla="*/ 317213 w 481007"/>
                  <a:gd name="connsiteY3" fmla="*/ 470793 h 1659204"/>
                  <a:gd name="connsiteX4" fmla="*/ 435303 w 481007"/>
                  <a:gd name="connsiteY4" fmla="*/ 300116 h 1659204"/>
                  <a:gd name="connsiteX5" fmla="*/ 470703 w 481007"/>
                  <a:gd name="connsiteY5" fmla="*/ 0 h 1659204"/>
                  <a:gd name="connsiteX6" fmla="*/ 483728 w 481007"/>
                  <a:gd name="connsiteY6" fmla="*/ 2378 h 1659204"/>
                  <a:gd name="connsiteX7" fmla="*/ 448544 w 481007"/>
                  <a:gd name="connsiteY7" fmla="*/ 299684 h 1659204"/>
                  <a:gd name="connsiteX8" fmla="*/ 324131 w 481007"/>
                  <a:gd name="connsiteY8" fmla="*/ 482088 h 1659204"/>
                  <a:gd name="connsiteX9" fmla="*/ 218040 w 481007"/>
                  <a:gd name="connsiteY9" fmla="*/ 642550 h 1659204"/>
                  <a:gd name="connsiteX10" fmla="*/ 85519 w 481007"/>
                  <a:gd name="connsiteY10" fmla="*/ 1285857 h 1659204"/>
                  <a:gd name="connsiteX11" fmla="*/ 18016 w 481007"/>
                  <a:gd name="connsiteY11" fmla="*/ 1658070 h 1659204"/>
                  <a:gd name="connsiteX12" fmla="*/ 5045 w 481007"/>
                  <a:gd name="connsiteY12" fmla="*/ 1660718 h 1659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81007" h="1659204">
                    <a:moveTo>
                      <a:pt x="5045" y="1660718"/>
                    </a:moveTo>
                    <a:cubicBezTo>
                      <a:pt x="4721" y="1659097"/>
                      <a:pt x="-27166" y="1493825"/>
                      <a:pt x="73521" y="1280236"/>
                    </a:cubicBezTo>
                    <a:cubicBezTo>
                      <a:pt x="176100" y="1062702"/>
                      <a:pt x="225173" y="824846"/>
                      <a:pt x="204852" y="644063"/>
                    </a:cubicBezTo>
                    <a:cubicBezTo>
                      <a:pt x="193827" y="546132"/>
                      <a:pt x="256574" y="507868"/>
                      <a:pt x="317213" y="470793"/>
                    </a:cubicBezTo>
                    <a:cubicBezTo>
                      <a:pt x="376934" y="434312"/>
                      <a:pt x="438708" y="396642"/>
                      <a:pt x="435303" y="300116"/>
                    </a:cubicBezTo>
                    <a:cubicBezTo>
                      <a:pt x="432223" y="212940"/>
                      <a:pt x="469136" y="8647"/>
                      <a:pt x="470703" y="0"/>
                    </a:cubicBezTo>
                    <a:lnTo>
                      <a:pt x="483728" y="2378"/>
                    </a:lnTo>
                    <a:cubicBezTo>
                      <a:pt x="483350" y="4486"/>
                      <a:pt x="445518" y="213967"/>
                      <a:pt x="448544" y="299684"/>
                    </a:cubicBezTo>
                    <a:cubicBezTo>
                      <a:pt x="452220" y="403884"/>
                      <a:pt x="387095" y="443662"/>
                      <a:pt x="324131" y="482088"/>
                    </a:cubicBezTo>
                    <a:cubicBezTo>
                      <a:pt x="264356" y="518569"/>
                      <a:pt x="207933" y="553050"/>
                      <a:pt x="218040" y="642550"/>
                    </a:cubicBezTo>
                    <a:cubicBezTo>
                      <a:pt x="238631" y="825711"/>
                      <a:pt x="189125" y="1066215"/>
                      <a:pt x="85519" y="1285857"/>
                    </a:cubicBezTo>
                    <a:cubicBezTo>
                      <a:pt x="-13168" y="1495176"/>
                      <a:pt x="17692" y="1656449"/>
                      <a:pt x="18016" y="1658070"/>
                    </a:cubicBezTo>
                    <a:lnTo>
                      <a:pt x="5045" y="1660718"/>
                    </a:lnTo>
                    <a:close/>
                  </a:path>
                </a:pathLst>
              </a:custGeom>
              <a:solidFill>
                <a:srgbClr val="FFFFFF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7AADDE2E-DE2D-4A08-9FDF-19BAB4580F70}"/>
                  </a:ext>
                </a:extLst>
              </p:cNvPr>
              <p:cNvSpPr/>
              <p:nvPr/>
            </p:nvSpPr>
            <p:spPr>
              <a:xfrm>
                <a:off x="5541346" y="3611935"/>
                <a:ext cx="432366" cy="870137"/>
              </a:xfrm>
              <a:custGeom>
                <a:avLst/>
                <a:gdLst>
                  <a:gd name="connsiteX0" fmla="*/ 294157 w 432365"/>
                  <a:gd name="connsiteY0" fmla="*/ 47183 h 870136"/>
                  <a:gd name="connsiteX1" fmla="*/ 430406 w 432365"/>
                  <a:gd name="connsiteY1" fmla="*/ 68153 h 870136"/>
                  <a:gd name="connsiteX2" fmla="*/ 380630 w 432365"/>
                  <a:gd name="connsiteY2" fmla="*/ 243694 h 870136"/>
                  <a:gd name="connsiteX3" fmla="*/ 375388 w 432365"/>
                  <a:gd name="connsiteY3" fmla="*/ 429719 h 870136"/>
                  <a:gd name="connsiteX4" fmla="*/ 210332 w 432365"/>
                  <a:gd name="connsiteY4" fmla="*/ 641957 h 870136"/>
                  <a:gd name="connsiteX5" fmla="*/ 74083 w 432365"/>
                  <a:gd name="connsiteY5" fmla="*/ 872516 h 870136"/>
                  <a:gd name="connsiteX6" fmla="*/ 40034 w 432365"/>
                  <a:gd name="connsiteY6" fmla="*/ 634066 h 870136"/>
                  <a:gd name="connsiteX7" fmla="*/ 58355 w 432365"/>
                  <a:gd name="connsiteY7" fmla="*/ 433502 h 870136"/>
                  <a:gd name="connsiteX8" fmla="*/ 100295 w 432365"/>
                  <a:gd name="connsiteY8" fmla="*/ 219481 h 870136"/>
                  <a:gd name="connsiteX9" fmla="*/ 294157 w 432365"/>
                  <a:gd name="connsiteY9" fmla="*/ 47183 h 870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32365" h="870136">
                    <a:moveTo>
                      <a:pt x="294157" y="47183"/>
                    </a:moveTo>
                    <a:cubicBezTo>
                      <a:pt x="360741" y="-14645"/>
                      <a:pt x="448728" y="-23563"/>
                      <a:pt x="430406" y="68153"/>
                    </a:cubicBezTo>
                    <a:cubicBezTo>
                      <a:pt x="412085" y="159869"/>
                      <a:pt x="349175" y="186081"/>
                      <a:pt x="380630" y="243694"/>
                    </a:cubicBezTo>
                    <a:cubicBezTo>
                      <a:pt x="412085" y="301360"/>
                      <a:pt x="464455" y="358973"/>
                      <a:pt x="375388" y="429719"/>
                    </a:cubicBezTo>
                    <a:cubicBezTo>
                      <a:pt x="286320" y="500465"/>
                      <a:pt x="236544" y="508302"/>
                      <a:pt x="210332" y="641957"/>
                    </a:cubicBezTo>
                    <a:cubicBezTo>
                      <a:pt x="184120" y="775612"/>
                      <a:pt x="189362" y="866841"/>
                      <a:pt x="74083" y="872516"/>
                    </a:cubicBezTo>
                    <a:cubicBezTo>
                      <a:pt x="-41197" y="878191"/>
                      <a:pt x="3337" y="710055"/>
                      <a:pt x="40034" y="634066"/>
                    </a:cubicBezTo>
                    <a:cubicBezTo>
                      <a:pt x="40034" y="634066"/>
                      <a:pt x="95052" y="547377"/>
                      <a:pt x="58355" y="433502"/>
                    </a:cubicBezTo>
                    <a:cubicBezTo>
                      <a:pt x="21658" y="319628"/>
                      <a:pt x="-49088" y="258178"/>
                      <a:pt x="100295" y="219481"/>
                    </a:cubicBezTo>
                    <a:cubicBezTo>
                      <a:pt x="249623" y="180838"/>
                      <a:pt x="249299" y="88852"/>
                      <a:pt x="294157" y="47183"/>
                    </a:cubicBezTo>
                    <a:close/>
                  </a:path>
                </a:pathLst>
              </a:custGeom>
              <a:solidFill>
                <a:schemeClr val="bg1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8F111585-0539-4258-A1CD-585D0623D9B7}"/>
                  </a:ext>
                </a:extLst>
              </p:cNvPr>
              <p:cNvSpPr/>
              <p:nvPr/>
            </p:nvSpPr>
            <p:spPr>
              <a:xfrm>
                <a:off x="5623321" y="3722298"/>
                <a:ext cx="270229" cy="843114"/>
              </a:xfrm>
              <a:custGeom>
                <a:avLst/>
                <a:gdLst>
                  <a:gd name="connsiteX0" fmla="*/ 430 w 270228"/>
                  <a:gd name="connsiteY0" fmla="*/ 847600 h 843113"/>
                  <a:gd name="connsiteX1" fmla="*/ 64150 w 270228"/>
                  <a:gd name="connsiteY1" fmla="*/ 381509 h 843113"/>
                  <a:gd name="connsiteX2" fmla="*/ 153704 w 270228"/>
                  <a:gd name="connsiteY2" fmla="*/ 134574 h 843113"/>
                  <a:gd name="connsiteX3" fmla="*/ 268173 w 270228"/>
                  <a:gd name="connsiteY3" fmla="*/ 0 h 843113"/>
                  <a:gd name="connsiteX4" fmla="*/ 273632 w 270228"/>
                  <a:gd name="connsiteY4" fmla="*/ 12106 h 843113"/>
                  <a:gd name="connsiteX5" fmla="*/ 166999 w 270228"/>
                  <a:gd name="connsiteY5" fmla="*/ 135006 h 843113"/>
                  <a:gd name="connsiteX6" fmla="*/ 73068 w 270228"/>
                  <a:gd name="connsiteY6" fmla="*/ 391399 h 843113"/>
                  <a:gd name="connsiteX7" fmla="*/ 13726 w 270228"/>
                  <a:gd name="connsiteY7" fmla="*/ 847330 h 843113"/>
                  <a:gd name="connsiteX8" fmla="*/ 430 w 270228"/>
                  <a:gd name="connsiteY8" fmla="*/ 847600 h 843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0228" h="843113">
                    <a:moveTo>
                      <a:pt x="430" y="847600"/>
                    </a:moveTo>
                    <a:cubicBezTo>
                      <a:pt x="52" y="831224"/>
                      <a:pt x="-7839" y="446310"/>
                      <a:pt x="64150" y="381509"/>
                    </a:cubicBezTo>
                    <a:cubicBezTo>
                      <a:pt x="137706" y="315303"/>
                      <a:pt x="151813" y="198402"/>
                      <a:pt x="153704" y="134574"/>
                    </a:cubicBezTo>
                    <a:cubicBezTo>
                      <a:pt x="156136" y="51398"/>
                      <a:pt x="263579" y="2054"/>
                      <a:pt x="268173" y="0"/>
                    </a:cubicBezTo>
                    <a:lnTo>
                      <a:pt x="273632" y="12106"/>
                    </a:lnTo>
                    <a:cubicBezTo>
                      <a:pt x="272605" y="12593"/>
                      <a:pt x="169161" y="60153"/>
                      <a:pt x="166999" y="135006"/>
                    </a:cubicBezTo>
                    <a:cubicBezTo>
                      <a:pt x="164621" y="215535"/>
                      <a:pt x="146408" y="325409"/>
                      <a:pt x="73068" y="391399"/>
                    </a:cubicBezTo>
                    <a:cubicBezTo>
                      <a:pt x="5565" y="452147"/>
                      <a:pt x="13672" y="843384"/>
                      <a:pt x="13726" y="847330"/>
                    </a:cubicBezTo>
                    <a:lnTo>
                      <a:pt x="430" y="847600"/>
                    </a:lnTo>
                    <a:close/>
                  </a:path>
                </a:pathLst>
              </a:custGeom>
              <a:solidFill>
                <a:schemeClr val="accent6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08B1EBAE-B9BD-4E08-ABD0-26BBD5F693B1}"/>
                  </a:ext>
                </a:extLst>
              </p:cNvPr>
              <p:cNvSpPr/>
              <p:nvPr/>
            </p:nvSpPr>
            <p:spPr>
              <a:xfrm>
                <a:off x="5388382" y="4412786"/>
                <a:ext cx="502625" cy="448580"/>
              </a:xfrm>
              <a:custGeom>
                <a:avLst/>
                <a:gdLst>
                  <a:gd name="connsiteX0" fmla="*/ 505760 w 502625"/>
                  <a:gd name="connsiteY0" fmla="*/ 0 h 448579"/>
                  <a:gd name="connsiteX1" fmla="*/ 386319 w 502625"/>
                  <a:gd name="connsiteY1" fmla="*/ 453119 h 448579"/>
                  <a:gd name="connsiteX2" fmla="*/ 119441 w 502625"/>
                  <a:gd name="connsiteY2" fmla="*/ 453119 h 448579"/>
                  <a:gd name="connsiteX3" fmla="*/ 0 w 502625"/>
                  <a:gd name="connsiteY3" fmla="*/ 0 h 44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2625" h="448579">
                    <a:moveTo>
                      <a:pt x="505760" y="0"/>
                    </a:moveTo>
                    <a:lnTo>
                      <a:pt x="386319" y="453119"/>
                    </a:lnTo>
                    <a:lnTo>
                      <a:pt x="119441" y="4531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C189CEA9-ADB7-4360-B1E0-B8F7196F6787}"/>
                  </a:ext>
                </a:extLst>
              </p:cNvPr>
              <p:cNvSpPr/>
              <p:nvPr/>
            </p:nvSpPr>
            <p:spPr>
              <a:xfrm>
                <a:off x="5388382" y="4412786"/>
                <a:ext cx="502625" cy="448580"/>
              </a:xfrm>
              <a:custGeom>
                <a:avLst/>
                <a:gdLst>
                  <a:gd name="connsiteX0" fmla="*/ 505760 w 502625"/>
                  <a:gd name="connsiteY0" fmla="*/ 0 h 448579"/>
                  <a:gd name="connsiteX1" fmla="*/ 242828 w 502625"/>
                  <a:gd name="connsiteY1" fmla="*/ 453119 h 448579"/>
                  <a:gd name="connsiteX2" fmla="*/ 119441 w 502625"/>
                  <a:gd name="connsiteY2" fmla="*/ 453119 h 448579"/>
                  <a:gd name="connsiteX3" fmla="*/ 0 w 502625"/>
                  <a:gd name="connsiteY3" fmla="*/ 0 h 448579"/>
                  <a:gd name="connsiteX4" fmla="*/ 505760 w 502625"/>
                  <a:gd name="connsiteY4" fmla="*/ 0 h 448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2625" h="448579">
                    <a:moveTo>
                      <a:pt x="505760" y="0"/>
                    </a:moveTo>
                    <a:cubicBezTo>
                      <a:pt x="505760" y="0"/>
                      <a:pt x="242828" y="49344"/>
                      <a:pt x="242828" y="453119"/>
                    </a:cubicBezTo>
                    <a:lnTo>
                      <a:pt x="119441" y="453119"/>
                    </a:lnTo>
                    <a:lnTo>
                      <a:pt x="0" y="0"/>
                    </a:lnTo>
                    <a:lnTo>
                      <a:pt x="50576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82F6B16-4418-45A4-AA50-F425930BD5F7}"/>
                </a:ext>
              </a:extLst>
            </p:cNvPr>
            <p:cNvGrpSpPr/>
            <p:nvPr/>
          </p:nvGrpSpPr>
          <p:grpSpPr>
            <a:xfrm>
              <a:off x="5674126" y="1752360"/>
              <a:ext cx="2312300" cy="2817290"/>
              <a:chOff x="2581908" y="1695241"/>
              <a:chExt cx="2839726" cy="3459902"/>
            </a:xfrm>
          </p:grpSpPr>
          <p:grpSp>
            <p:nvGrpSpPr>
              <p:cNvPr id="129" name="Graphic 106">
                <a:extLst>
                  <a:ext uri="{FF2B5EF4-FFF2-40B4-BE49-F238E27FC236}">
                    <a16:creationId xmlns:a16="http://schemas.microsoft.com/office/drawing/2014/main" id="{3C86316C-CBB1-4650-9334-960B6DBB28B1}"/>
                  </a:ext>
                </a:extLst>
              </p:cNvPr>
              <p:cNvGrpSpPr/>
              <p:nvPr/>
            </p:nvGrpSpPr>
            <p:grpSpPr>
              <a:xfrm>
                <a:off x="3950509" y="2698601"/>
                <a:ext cx="1243052" cy="2345586"/>
                <a:chOff x="4050534" y="2517672"/>
                <a:chExt cx="1243052" cy="2345586"/>
              </a:xfrm>
              <a:solidFill>
                <a:srgbClr val="706865"/>
              </a:solidFill>
            </p:grpSpPr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C67E8937-60E6-402D-9284-C91A74246FA4}"/>
                    </a:ext>
                  </a:extLst>
                </p:cNvPr>
                <p:cNvSpPr/>
                <p:nvPr/>
              </p:nvSpPr>
              <p:spPr>
                <a:xfrm>
                  <a:off x="5246944" y="2517672"/>
                  <a:ext cx="48641" cy="2345586"/>
                </a:xfrm>
                <a:custGeom>
                  <a:avLst/>
                  <a:gdLst>
                    <a:gd name="connsiteX0" fmla="*/ 0 w 48641"/>
                    <a:gd name="connsiteY0" fmla="*/ 0 h 2345585"/>
                    <a:gd name="connsiteX1" fmla="*/ 51668 w 48641"/>
                    <a:gd name="connsiteY1" fmla="*/ 0 h 2345585"/>
                    <a:gd name="connsiteX2" fmla="*/ 51668 w 48641"/>
                    <a:gd name="connsiteY2" fmla="*/ 2348288 h 2345585"/>
                    <a:gd name="connsiteX3" fmla="*/ 0 w 48641"/>
                    <a:gd name="connsiteY3" fmla="*/ 2348288 h 2345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8641" h="2345585">
                      <a:moveTo>
                        <a:pt x="0" y="0"/>
                      </a:moveTo>
                      <a:lnTo>
                        <a:pt x="51668" y="0"/>
                      </a:lnTo>
                      <a:lnTo>
                        <a:pt x="51668" y="2348288"/>
                      </a:lnTo>
                      <a:lnTo>
                        <a:pt x="0" y="2348288"/>
                      </a:ln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8C5CCACB-D664-4388-B0C3-90F92668A78B}"/>
                    </a:ext>
                  </a:extLst>
                </p:cNvPr>
                <p:cNvSpPr/>
                <p:nvPr/>
              </p:nvSpPr>
              <p:spPr>
                <a:xfrm>
                  <a:off x="4050534" y="2517672"/>
                  <a:ext cx="48641" cy="2345586"/>
                </a:xfrm>
                <a:custGeom>
                  <a:avLst/>
                  <a:gdLst>
                    <a:gd name="connsiteX0" fmla="*/ 0 w 48641"/>
                    <a:gd name="connsiteY0" fmla="*/ 0 h 2345585"/>
                    <a:gd name="connsiteX1" fmla="*/ 51668 w 48641"/>
                    <a:gd name="connsiteY1" fmla="*/ 0 h 2345585"/>
                    <a:gd name="connsiteX2" fmla="*/ 51668 w 48641"/>
                    <a:gd name="connsiteY2" fmla="*/ 2348288 h 2345585"/>
                    <a:gd name="connsiteX3" fmla="*/ 0 w 48641"/>
                    <a:gd name="connsiteY3" fmla="*/ 2348288 h 2345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8641" h="2345585">
                      <a:moveTo>
                        <a:pt x="0" y="0"/>
                      </a:moveTo>
                      <a:lnTo>
                        <a:pt x="51668" y="0"/>
                      </a:lnTo>
                      <a:lnTo>
                        <a:pt x="51668" y="2348288"/>
                      </a:lnTo>
                      <a:lnTo>
                        <a:pt x="0" y="2348288"/>
                      </a:ln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A6E30774-C04B-435E-A105-876FA7CE326E}"/>
                  </a:ext>
                </a:extLst>
              </p:cNvPr>
              <p:cNvSpPr/>
              <p:nvPr/>
            </p:nvSpPr>
            <p:spPr>
              <a:xfrm>
                <a:off x="3724597" y="1717562"/>
                <a:ext cx="1697037" cy="2940089"/>
              </a:xfrm>
              <a:custGeom>
                <a:avLst/>
                <a:gdLst>
                  <a:gd name="connsiteX0" fmla="*/ 1544844 w 1697036"/>
                  <a:gd name="connsiteY0" fmla="*/ 2941711 h 2940089"/>
                  <a:gd name="connsiteX1" fmla="*/ 155057 w 1697036"/>
                  <a:gd name="connsiteY1" fmla="*/ 2941711 h 2940089"/>
                  <a:gd name="connsiteX2" fmla="*/ 0 w 1697036"/>
                  <a:gd name="connsiteY2" fmla="*/ 2786653 h 2940089"/>
                  <a:gd name="connsiteX3" fmla="*/ 0 w 1697036"/>
                  <a:gd name="connsiteY3" fmla="*/ 155057 h 2940089"/>
                  <a:gd name="connsiteX4" fmla="*/ 155057 w 1697036"/>
                  <a:gd name="connsiteY4" fmla="*/ 0 h 2940089"/>
                  <a:gd name="connsiteX5" fmla="*/ 1544844 w 1697036"/>
                  <a:gd name="connsiteY5" fmla="*/ 0 h 2940089"/>
                  <a:gd name="connsiteX6" fmla="*/ 1699901 w 1697036"/>
                  <a:gd name="connsiteY6" fmla="*/ 155057 h 2940089"/>
                  <a:gd name="connsiteX7" fmla="*/ 1699901 w 1697036"/>
                  <a:gd name="connsiteY7" fmla="*/ 2786653 h 2940089"/>
                  <a:gd name="connsiteX8" fmla="*/ 1544844 w 1697036"/>
                  <a:gd name="connsiteY8" fmla="*/ 2941711 h 2940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97036" h="2940089">
                    <a:moveTo>
                      <a:pt x="1544844" y="2941711"/>
                    </a:moveTo>
                    <a:lnTo>
                      <a:pt x="155057" y="2941711"/>
                    </a:lnTo>
                    <a:cubicBezTo>
                      <a:pt x="69395" y="2941711"/>
                      <a:pt x="0" y="2872316"/>
                      <a:pt x="0" y="2786653"/>
                    </a:cubicBezTo>
                    <a:lnTo>
                      <a:pt x="0" y="155057"/>
                    </a:lnTo>
                    <a:cubicBezTo>
                      <a:pt x="0" y="69395"/>
                      <a:pt x="69449" y="0"/>
                      <a:pt x="155057" y="0"/>
                    </a:cubicBezTo>
                    <a:lnTo>
                      <a:pt x="1544844" y="0"/>
                    </a:lnTo>
                    <a:cubicBezTo>
                      <a:pt x="1630506" y="0"/>
                      <a:pt x="1699901" y="69395"/>
                      <a:pt x="1699901" y="155057"/>
                    </a:cubicBezTo>
                    <a:lnTo>
                      <a:pt x="1699901" y="2786653"/>
                    </a:lnTo>
                    <a:cubicBezTo>
                      <a:pt x="1699901" y="2872262"/>
                      <a:pt x="1630452" y="2941711"/>
                      <a:pt x="1544844" y="294171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92CAA49E-D9C6-455A-B10E-B213D10452DA}"/>
                  </a:ext>
                </a:extLst>
              </p:cNvPr>
              <p:cNvSpPr/>
              <p:nvPr/>
            </p:nvSpPr>
            <p:spPr>
              <a:xfrm>
                <a:off x="3771239" y="1764906"/>
                <a:ext cx="1605159" cy="2777952"/>
              </a:xfrm>
              <a:custGeom>
                <a:avLst/>
                <a:gdLst>
                  <a:gd name="connsiteX0" fmla="*/ 1453398 w 1605158"/>
                  <a:gd name="connsiteY0" fmla="*/ 2779411 h 2777951"/>
                  <a:gd name="connsiteX1" fmla="*/ 153220 w 1605158"/>
                  <a:gd name="connsiteY1" fmla="*/ 2779411 h 2777951"/>
                  <a:gd name="connsiteX2" fmla="*/ 0 w 1605158"/>
                  <a:gd name="connsiteY2" fmla="*/ 2626192 h 2777951"/>
                  <a:gd name="connsiteX3" fmla="*/ 0 w 1605158"/>
                  <a:gd name="connsiteY3" fmla="*/ 153220 h 2777951"/>
                  <a:gd name="connsiteX4" fmla="*/ 153220 w 1605158"/>
                  <a:gd name="connsiteY4" fmla="*/ 0 h 2777951"/>
                  <a:gd name="connsiteX5" fmla="*/ 1453398 w 1605158"/>
                  <a:gd name="connsiteY5" fmla="*/ 0 h 2777951"/>
                  <a:gd name="connsiteX6" fmla="*/ 1606618 w 1605158"/>
                  <a:gd name="connsiteY6" fmla="*/ 153220 h 2777951"/>
                  <a:gd name="connsiteX7" fmla="*/ 1606618 w 1605158"/>
                  <a:gd name="connsiteY7" fmla="*/ 2626192 h 2777951"/>
                  <a:gd name="connsiteX8" fmla="*/ 1453398 w 1605158"/>
                  <a:gd name="connsiteY8" fmla="*/ 2779411 h 2777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5158" h="2777951">
                    <a:moveTo>
                      <a:pt x="1453398" y="2779411"/>
                    </a:moveTo>
                    <a:lnTo>
                      <a:pt x="153220" y="2779411"/>
                    </a:lnTo>
                    <a:cubicBezTo>
                      <a:pt x="68584" y="2779411"/>
                      <a:pt x="0" y="2710827"/>
                      <a:pt x="0" y="2626192"/>
                    </a:cubicBezTo>
                    <a:lnTo>
                      <a:pt x="0" y="153220"/>
                    </a:lnTo>
                    <a:cubicBezTo>
                      <a:pt x="0" y="68584"/>
                      <a:pt x="68584" y="0"/>
                      <a:pt x="153220" y="0"/>
                    </a:cubicBezTo>
                    <a:lnTo>
                      <a:pt x="1453398" y="0"/>
                    </a:lnTo>
                    <a:cubicBezTo>
                      <a:pt x="1538034" y="0"/>
                      <a:pt x="1606618" y="68584"/>
                      <a:pt x="1606618" y="153220"/>
                    </a:cubicBezTo>
                    <a:lnTo>
                      <a:pt x="1606618" y="2626192"/>
                    </a:lnTo>
                    <a:cubicBezTo>
                      <a:pt x="1606618" y="2710827"/>
                      <a:pt x="1538034" y="2779411"/>
                      <a:pt x="1453398" y="27794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A56E9FD6-2AF3-4180-A8F9-A32C66F4D525}"/>
                  </a:ext>
                </a:extLst>
              </p:cNvPr>
              <p:cNvSpPr/>
              <p:nvPr/>
            </p:nvSpPr>
            <p:spPr>
              <a:xfrm>
                <a:off x="4321262" y="1695241"/>
                <a:ext cx="502625" cy="113496"/>
              </a:xfrm>
              <a:custGeom>
                <a:avLst/>
                <a:gdLst>
                  <a:gd name="connsiteX0" fmla="*/ 0 w 502625"/>
                  <a:gd name="connsiteY0" fmla="*/ 0 h 113496"/>
                  <a:gd name="connsiteX1" fmla="*/ 506571 w 502625"/>
                  <a:gd name="connsiteY1" fmla="*/ 0 h 113496"/>
                  <a:gd name="connsiteX2" fmla="*/ 506571 w 502625"/>
                  <a:gd name="connsiteY2" fmla="*/ 114361 h 113496"/>
                  <a:gd name="connsiteX3" fmla="*/ 0 w 502625"/>
                  <a:gd name="connsiteY3" fmla="*/ 114361 h 113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2625" h="113496">
                    <a:moveTo>
                      <a:pt x="0" y="0"/>
                    </a:moveTo>
                    <a:lnTo>
                      <a:pt x="506571" y="0"/>
                    </a:lnTo>
                    <a:lnTo>
                      <a:pt x="506571" y="114361"/>
                    </a:lnTo>
                    <a:lnTo>
                      <a:pt x="0" y="114361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4642A50C-8F78-4BBD-A416-530530CE388B}"/>
                  </a:ext>
                </a:extLst>
              </p:cNvPr>
              <p:cNvSpPr/>
              <p:nvPr/>
            </p:nvSpPr>
            <p:spPr>
              <a:xfrm>
                <a:off x="3896355" y="2397890"/>
                <a:ext cx="254015" cy="254015"/>
              </a:xfrm>
              <a:custGeom>
                <a:avLst/>
                <a:gdLst>
                  <a:gd name="connsiteX0" fmla="*/ 50641 w 254015"/>
                  <a:gd name="connsiteY0" fmla="*/ 255096 h 254015"/>
                  <a:gd name="connsiteX1" fmla="*/ 204455 w 254015"/>
                  <a:gd name="connsiteY1" fmla="*/ 255096 h 254015"/>
                  <a:gd name="connsiteX2" fmla="*/ 255096 w 254015"/>
                  <a:gd name="connsiteY2" fmla="*/ 204455 h 254015"/>
                  <a:gd name="connsiteX3" fmla="*/ 255096 w 254015"/>
                  <a:gd name="connsiteY3" fmla="*/ 50641 h 254015"/>
                  <a:gd name="connsiteX4" fmla="*/ 204455 w 254015"/>
                  <a:gd name="connsiteY4" fmla="*/ 0 h 254015"/>
                  <a:gd name="connsiteX5" fmla="*/ 50641 w 254015"/>
                  <a:gd name="connsiteY5" fmla="*/ 0 h 254015"/>
                  <a:gd name="connsiteX6" fmla="*/ 0 w 254015"/>
                  <a:gd name="connsiteY6" fmla="*/ 50641 h 254015"/>
                  <a:gd name="connsiteX7" fmla="*/ 0 w 254015"/>
                  <a:gd name="connsiteY7" fmla="*/ 204455 h 254015"/>
                  <a:gd name="connsiteX8" fmla="*/ 50641 w 254015"/>
                  <a:gd name="connsiteY8" fmla="*/ 255096 h 254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4015" h="254015">
                    <a:moveTo>
                      <a:pt x="50641" y="255096"/>
                    </a:moveTo>
                    <a:lnTo>
                      <a:pt x="204455" y="255096"/>
                    </a:lnTo>
                    <a:cubicBezTo>
                      <a:pt x="232451" y="255096"/>
                      <a:pt x="255096" y="232397"/>
                      <a:pt x="255096" y="204455"/>
                    </a:cubicBezTo>
                    <a:lnTo>
                      <a:pt x="255096" y="50641"/>
                    </a:lnTo>
                    <a:cubicBezTo>
                      <a:pt x="255096" y="22645"/>
                      <a:pt x="232397" y="0"/>
                      <a:pt x="204455" y="0"/>
                    </a:cubicBezTo>
                    <a:lnTo>
                      <a:pt x="50641" y="0"/>
                    </a:lnTo>
                    <a:cubicBezTo>
                      <a:pt x="22645" y="0"/>
                      <a:pt x="0" y="22699"/>
                      <a:pt x="0" y="50641"/>
                    </a:cubicBezTo>
                    <a:lnTo>
                      <a:pt x="0" y="204455"/>
                    </a:lnTo>
                    <a:cubicBezTo>
                      <a:pt x="0" y="232451"/>
                      <a:pt x="22645" y="255096"/>
                      <a:pt x="50641" y="255096"/>
                    </a:cubicBezTo>
                    <a:close/>
                  </a:path>
                </a:pathLst>
              </a:custGeom>
              <a:solidFill>
                <a:srgbClr val="73B6F0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grpSp>
            <p:nvGrpSpPr>
              <p:cNvPr id="134" name="Graphic 106">
                <a:extLst>
                  <a:ext uri="{FF2B5EF4-FFF2-40B4-BE49-F238E27FC236}">
                    <a16:creationId xmlns:a16="http://schemas.microsoft.com/office/drawing/2014/main" id="{C6A88379-4C9F-44C6-B6F4-DF4415388173}"/>
                  </a:ext>
                </a:extLst>
              </p:cNvPr>
              <p:cNvGrpSpPr/>
              <p:nvPr/>
            </p:nvGrpSpPr>
            <p:grpSpPr>
              <a:xfrm>
                <a:off x="4246895" y="2060050"/>
                <a:ext cx="1005251" cy="205374"/>
                <a:chOff x="4346920" y="1879121"/>
                <a:chExt cx="1005251" cy="205374"/>
              </a:xfrm>
              <a:solidFill>
                <a:srgbClr val="D9D9D9">
                  <a:alpha val="72000"/>
                </a:srgbClr>
              </a:solidFill>
            </p:grpSpPr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D60B1186-BA32-458F-A55D-37C1F837A561}"/>
                    </a:ext>
                  </a:extLst>
                </p:cNvPr>
                <p:cNvSpPr/>
                <p:nvPr/>
              </p:nvSpPr>
              <p:spPr>
                <a:xfrm>
                  <a:off x="4346920" y="1879121"/>
                  <a:ext cx="880946" cy="75664"/>
                </a:xfrm>
                <a:custGeom>
                  <a:avLst/>
                  <a:gdLst>
                    <a:gd name="connsiteX0" fmla="*/ 856463 w 880945"/>
                    <a:gd name="connsiteY0" fmla="*/ 79177 h 75664"/>
                    <a:gd name="connsiteX1" fmla="*/ 26320 w 880945"/>
                    <a:gd name="connsiteY1" fmla="*/ 79177 h 75664"/>
                    <a:gd name="connsiteX2" fmla="*/ 0 w 880945"/>
                    <a:gd name="connsiteY2" fmla="*/ 52857 h 75664"/>
                    <a:gd name="connsiteX3" fmla="*/ 0 w 880945"/>
                    <a:gd name="connsiteY3" fmla="*/ 26320 h 75664"/>
                    <a:gd name="connsiteX4" fmla="*/ 26320 w 880945"/>
                    <a:gd name="connsiteY4" fmla="*/ 0 h 75664"/>
                    <a:gd name="connsiteX5" fmla="*/ 856409 w 880945"/>
                    <a:gd name="connsiteY5" fmla="*/ 0 h 75664"/>
                    <a:gd name="connsiteX6" fmla="*/ 882729 w 880945"/>
                    <a:gd name="connsiteY6" fmla="*/ 26320 h 75664"/>
                    <a:gd name="connsiteX7" fmla="*/ 882729 w 880945"/>
                    <a:gd name="connsiteY7" fmla="*/ 52857 h 75664"/>
                    <a:gd name="connsiteX8" fmla="*/ 856463 w 880945"/>
                    <a:gd name="connsiteY8" fmla="*/ 79177 h 75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80945" h="75664">
                      <a:moveTo>
                        <a:pt x="856463" y="79177"/>
                      </a:moveTo>
                      <a:lnTo>
                        <a:pt x="26320" y="79177"/>
                      </a:lnTo>
                      <a:cubicBezTo>
                        <a:pt x="11782" y="79177"/>
                        <a:pt x="0" y="67395"/>
                        <a:pt x="0" y="52857"/>
                      </a:cubicBezTo>
                      <a:lnTo>
                        <a:pt x="0" y="26320"/>
                      </a:lnTo>
                      <a:cubicBezTo>
                        <a:pt x="0" y="11782"/>
                        <a:pt x="11782" y="0"/>
                        <a:pt x="26320" y="0"/>
                      </a:cubicBezTo>
                      <a:lnTo>
                        <a:pt x="856409" y="0"/>
                      </a:lnTo>
                      <a:cubicBezTo>
                        <a:pt x="870947" y="0"/>
                        <a:pt x="882729" y="11782"/>
                        <a:pt x="882729" y="26320"/>
                      </a:cubicBezTo>
                      <a:lnTo>
                        <a:pt x="882729" y="52857"/>
                      </a:lnTo>
                      <a:cubicBezTo>
                        <a:pt x="882783" y="67341"/>
                        <a:pt x="871001" y="79177"/>
                        <a:pt x="856463" y="79177"/>
                      </a:cubicBezTo>
                      <a:close/>
                    </a:path>
                  </a:pathLst>
                </a:custGeom>
                <a:solidFill>
                  <a:srgbClr val="D9D9D9">
                    <a:alpha val="72000"/>
                  </a:srgb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65B98A23-5091-46FB-9699-DA75A7F5F3A3}"/>
                    </a:ext>
                  </a:extLst>
                </p:cNvPr>
                <p:cNvSpPr/>
                <p:nvPr/>
              </p:nvSpPr>
              <p:spPr>
                <a:xfrm>
                  <a:off x="4346920" y="2007210"/>
                  <a:ext cx="1005251" cy="75664"/>
                </a:xfrm>
                <a:custGeom>
                  <a:avLst/>
                  <a:gdLst>
                    <a:gd name="connsiteX0" fmla="*/ 979525 w 1005250"/>
                    <a:gd name="connsiteY0" fmla="*/ 79177 h 75664"/>
                    <a:gd name="connsiteX1" fmla="*/ 26320 w 1005250"/>
                    <a:gd name="connsiteY1" fmla="*/ 79177 h 75664"/>
                    <a:gd name="connsiteX2" fmla="*/ 0 w 1005250"/>
                    <a:gd name="connsiteY2" fmla="*/ 52857 h 75664"/>
                    <a:gd name="connsiteX3" fmla="*/ 0 w 1005250"/>
                    <a:gd name="connsiteY3" fmla="*/ 26320 h 75664"/>
                    <a:gd name="connsiteX4" fmla="*/ 26320 w 1005250"/>
                    <a:gd name="connsiteY4" fmla="*/ 0 h 75664"/>
                    <a:gd name="connsiteX5" fmla="*/ 979471 w 1005250"/>
                    <a:gd name="connsiteY5" fmla="*/ 0 h 75664"/>
                    <a:gd name="connsiteX6" fmla="*/ 1005791 w 1005250"/>
                    <a:gd name="connsiteY6" fmla="*/ 26320 h 75664"/>
                    <a:gd name="connsiteX7" fmla="*/ 1005791 w 1005250"/>
                    <a:gd name="connsiteY7" fmla="*/ 52857 h 75664"/>
                    <a:gd name="connsiteX8" fmla="*/ 979525 w 1005250"/>
                    <a:gd name="connsiteY8" fmla="*/ 79177 h 75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05250" h="75664">
                      <a:moveTo>
                        <a:pt x="979525" y="79177"/>
                      </a:moveTo>
                      <a:lnTo>
                        <a:pt x="26320" y="79177"/>
                      </a:lnTo>
                      <a:cubicBezTo>
                        <a:pt x="11782" y="79177"/>
                        <a:pt x="0" y="67395"/>
                        <a:pt x="0" y="52857"/>
                      </a:cubicBezTo>
                      <a:lnTo>
                        <a:pt x="0" y="26320"/>
                      </a:lnTo>
                      <a:cubicBezTo>
                        <a:pt x="0" y="11782"/>
                        <a:pt x="11782" y="0"/>
                        <a:pt x="26320" y="0"/>
                      </a:cubicBezTo>
                      <a:lnTo>
                        <a:pt x="979471" y="0"/>
                      </a:lnTo>
                      <a:cubicBezTo>
                        <a:pt x="994009" y="0"/>
                        <a:pt x="1005791" y="11782"/>
                        <a:pt x="1005791" y="26320"/>
                      </a:cubicBezTo>
                      <a:lnTo>
                        <a:pt x="1005791" y="52857"/>
                      </a:lnTo>
                      <a:cubicBezTo>
                        <a:pt x="1005845" y="67395"/>
                        <a:pt x="994063" y="79177"/>
                        <a:pt x="979525" y="79177"/>
                      </a:cubicBezTo>
                      <a:close/>
                    </a:path>
                  </a:pathLst>
                </a:custGeom>
                <a:solidFill>
                  <a:srgbClr val="D9D9D9">
                    <a:alpha val="72000"/>
                  </a:srgb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611051B6-EA1A-46E2-BBFE-2AE690B68AE0}"/>
                  </a:ext>
                </a:extLst>
              </p:cNvPr>
              <p:cNvSpPr/>
              <p:nvPr/>
            </p:nvSpPr>
            <p:spPr>
              <a:xfrm>
                <a:off x="3896355" y="2036108"/>
                <a:ext cx="254015" cy="254015"/>
              </a:xfrm>
              <a:custGeom>
                <a:avLst/>
                <a:gdLst>
                  <a:gd name="connsiteX0" fmla="*/ 50641 w 254015"/>
                  <a:gd name="connsiteY0" fmla="*/ 255096 h 254015"/>
                  <a:gd name="connsiteX1" fmla="*/ 204455 w 254015"/>
                  <a:gd name="connsiteY1" fmla="*/ 255096 h 254015"/>
                  <a:gd name="connsiteX2" fmla="*/ 255096 w 254015"/>
                  <a:gd name="connsiteY2" fmla="*/ 204455 h 254015"/>
                  <a:gd name="connsiteX3" fmla="*/ 255096 w 254015"/>
                  <a:gd name="connsiteY3" fmla="*/ 50641 h 254015"/>
                  <a:gd name="connsiteX4" fmla="*/ 204455 w 254015"/>
                  <a:gd name="connsiteY4" fmla="*/ 0 h 254015"/>
                  <a:gd name="connsiteX5" fmla="*/ 50641 w 254015"/>
                  <a:gd name="connsiteY5" fmla="*/ 0 h 254015"/>
                  <a:gd name="connsiteX6" fmla="*/ 0 w 254015"/>
                  <a:gd name="connsiteY6" fmla="*/ 50641 h 254015"/>
                  <a:gd name="connsiteX7" fmla="*/ 0 w 254015"/>
                  <a:gd name="connsiteY7" fmla="*/ 204455 h 254015"/>
                  <a:gd name="connsiteX8" fmla="*/ 50641 w 254015"/>
                  <a:gd name="connsiteY8" fmla="*/ 255096 h 254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4015" h="254015">
                    <a:moveTo>
                      <a:pt x="50641" y="255096"/>
                    </a:moveTo>
                    <a:lnTo>
                      <a:pt x="204455" y="255096"/>
                    </a:lnTo>
                    <a:cubicBezTo>
                      <a:pt x="232451" y="255096"/>
                      <a:pt x="255096" y="232397"/>
                      <a:pt x="255096" y="204455"/>
                    </a:cubicBezTo>
                    <a:lnTo>
                      <a:pt x="255096" y="50641"/>
                    </a:lnTo>
                    <a:cubicBezTo>
                      <a:pt x="255096" y="22645"/>
                      <a:pt x="232397" y="0"/>
                      <a:pt x="204455" y="0"/>
                    </a:cubicBezTo>
                    <a:lnTo>
                      <a:pt x="50641" y="0"/>
                    </a:lnTo>
                    <a:cubicBezTo>
                      <a:pt x="22645" y="0"/>
                      <a:pt x="0" y="22699"/>
                      <a:pt x="0" y="50641"/>
                    </a:cubicBezTo>
                    <a:lnTo>
                      <a:pt x="0" y="204455"/>
                    </a:lnTo>
                    <a:cubicBezTo>
                      <a:pt x="0" y="232397"/>
                      <a:pt x="22645" y="255096"/>
                      <a:pt x="50641" y="255096"/>
                    </a:cubicBezTo>
                    <a:close/>
                  </a:path>
                </a:pathLst>
              </a:custGeom>
              <a:solidFill>
                <a:srgbClr val="EB4646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grpSp>
            <p:nvGrpSpPr>
              <p:cNvPr id="136" name="Graphic 106">
                <a:extLst>
                  <a:ext uri="{FF2B5EF4-FFF2-40B4-BE49-F238E27FC236}">
                    <a16:creationId xmlns:a16="http://schemas.microsoft.com/office/drawing/2014/main" id="{61B31CEF-5D78-4C43-9513-1763E58DD02B}"/>
                  </a:ext>
                </a:extLst>
              </p:cNvPr>
              <p:cNvGrpSpPr/>
              <p:nvPr/>
            </p:nvGrpSpPr>
            <p:grpSpPr>
              <a:xfrm>
                <a:off x="4246895" y="2421779"/>
                <a:ext cx="816091" cy="205374"/>
                <a:chOff x="4346920" y="2240850"/>
                <a:chExt cx="816091" cy="205374"/>
              </a:xfrm>
              <a:solidFill>
                <a:srgbClr val="D9D9D9">
                  <a:alpha val="72000"/>
                </a:srgbClr>
              </a:solidFill>
            </p:grpSpPr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9CD52BEE-1A94-49B0-B414-0B74A69A1B6A}"/>
                    </a:ext>
                  </a:extLst>
                </p:cNvPr>
                <p:cNvSpPr/>
                <p:nvPr/>
              </p:nvSpPr>
              <p:spPr>
                <a:xfrm>
                  <a:off x="4346920" y="2240850"/>
                  <a:ext cx="659358" cy="75664"/>
                </a:xfrm>
                <a:custGeom>
                  <a:avLst/>
                  <a:gdLst>
                    <a:gd name="connsiteX0" fmla="*/ 640658 w 659358"/>
                    <a:gd name="connsiteY0" fmla="*/ 79231 h 75664"/>
                    <a:gd name="connsiteX1" fmla="*/ 22861 w 659358"/>
                    <a:gd name="connsiteY1" fmla="*/ 79231 h 75664"/>
                    <a:gd name="connsiteX2" fmla="*/ 0 w 659358"/>
                    <a:gd name="connsiteY2" fmla="*/ 56370 h 75664"/>
                    <a:gd name="connsiteX3" fmla="*/ 0 w 659358"/>
                    <a:gd name="connsiteY3" fmla="*/ 22807 h 75664"/>
                    <a:gd name="connsiteX4" fmla="*/ 22861 w 659358"/>
                    <a:gd name="connsiteY4" fmla="*/ 0 h 75664"/>
                    <a:gd name="connsiteX5" fmla="*/ 640712 w 659358"/>
                    <a:gd name="connsiteY5" fmla="*/ 0 h 75664"/>
                    <a:gd name="connsiteX6" fmla="*/ 663574 w 659358"/>
                    <a:gd name="connsiteY6" fmla="*/ 22807 h 75664"/>
                    <a:gd name="connsiteX7" fmla="*/ 663574 w 659358"/>
                    <a:gd name="connsiteY7" fmla="*/ 56370 h 75664"/>
                    <a:gd name="connsiteX8" fmla="*/ 640658 w 659358"/>
                    <a:gd name="connsiteY8" fmla="*/ 79231 h 75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59358" h="75664">
                      <a:moveTo>
                        <a:pt x="640658" y="79231"/>
                      </a:moveTo>
                      <a:lnTo>
                        <a:pt x="22861" y="79231"/>
                      </a:lnTo>
                      <a:cubicBezTo>
                        <a:pt x="10269" y="79231"/>
                        <a:pt x="0" y="69016"/>
                        <a:pt x="0" y="56370"/>
                      </a:cubicBezTo>
                      <a:lnTo>
                        <a:pt x="0" y="22807"/>
                      </a:lnTo>
                      <a:cubicBezTo>
                        <a:pt x="0" y="10215"/>
                        <a:pt x="10215" y="0"/>
                        <a:pt x="22861" y="0"/>
                      </a:cubicBezTo>
                      <a:lnTo>
                        <a:pt x="640712" y="0"/>
                      </a:lnTo>
                      <a:cubicBezTo>
                        <a:pt x="653305" y="0"/>
                        <a:pt x="663574" y="10215"/>
                        <a:pt x="663574" y="22807"/>
                      </a:cubicBezTo>
                      <a:lnTo>
                        <a:pt x="663574" y="56370"/>
                      </a:lnTo>
                      <a:cubicBezTo>
                        <a:pt x="663520" y="69016"/>
                        <a:pt x="653305" y="79231"/>
                        <a:pt x="640658" y="79231"/>
                      </a:cubicBezTo>
                      <a:close/>
                    </a:path>
                  </a:pathLst>
                </a:custGeom>
                <a:solidFill>
                  <a:srgbClr val="D9D9D9">
                    <a:alpha val="72000"/>
                  </a:srgb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F6BDFE84-DCEA-41BF-8F63-77586150543B}"/>
                    </a:ext>
                  </a:extLst>
                </p:cNvPr>
                <p:cNvSpPr/>
                <p:nvPr/>
              </p:nvSpPr>
              <p:spPr>
                <a:xfrm>
                  <a:off x="4346920" y="2368938"/>
                  <a:ext cx="816091" cy="75664"/>
                </a:xfrm>
                <a:custGeom>
                  <a:avLst/>
                  <a:gdLst>
                    <a:gd name="connsiteX0" fmla="*/ 792419 w 816090"/>
                    <a:gd name="connsiteY0" fmla="*/ 79231 h 75664"/>
                    <a:gd name="connsiteX1" fmla="*/ 23726 w 816090"/>
                    <a:gd name="connsiteY1" fmla="*/ 79231 h 75664"/>
                    <a:gd name="connsiteX2" fmla="*/ 0 w 816090"/>
                    <a:gd name="connsiteY2" fmla="*/ 55505 h 75664"/>
                    <a:gd name="connsiteX3" fmla="*/ 0 w 816090"/>
                    <a:gd name="connsiteY3" fmla="*/ 23726 h 75664"/>
                    <a:gd name="connsiteX4" fmla="*/ 23726 w 816090"/>
                    <a:gd name="connsiteY4" fmla="*/ 0 h 75664"/>
                    <a:gd name="connsiteX5" fmla="*/ 792419 w 816090"/>
                    <a:gd name="connsiteY5" fmla="*/ 0 h 75664"/>
                    <a:gd name="connsiteX6" fmla="*/ 816145 w 816090"/>
                    <a:gd name="connsiteY6" fmla="*/ 23726 h 75664"/>
                    <a:gd name="connsiteX7" fmla="*/ 816145 w 816090"/>
                    <a:gd name="connsiteY7" fmla="*/ 55505 h 75664"/>
                    <a:gd name="connsiteX8" fmla="*/ 792419 w 816090"/>
                    <a:gd name="connsiteY8" fmla="*/ 79231 h 75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16090" h="75664">
                      <a:moveTo>
                        <a:pt x="792419" y="79231"/>
                      </a:moveTo>
                      <a:lnTo>
                        <a:pt x="23726" y="79231"/>
                      </a:lnTo>
                      <a:cubicBezTo>
                        <a:pt x="10647" y="79231"/>
                        <a:pt x="0" y="68638"/>
                        <a:pt x="0" y="55505"/>
                      </a:cubicBezTo>
                      <a:lnTo>
                        <a:pt x="0" y="23726"/>
                      </a:lnTo>
                      <a:cubicBezTo>
                        <a:pt x="0" y="10647"/>
                        <a:pt x="10647" y="0"/>
                        <a:pt x="23726" y="0"/>
                      </a:cubicBezTo>
                      <a:lnTo>
                        <a:pt x="792419" y="0"/>
                      </a:lnTo>
                      <a:cubicBezTo>
                        <a:pt x="805498" y="0"/>
                        <a:pt x="816145" y="10593"/>
                        <a:pt x="816145" y="23726"/>
                      </a:cubicBezTo>
                      <a:lnTo>
                        <a:pt x="816145" y="55505"/>
                      </a:lnTo>
                      <a:cubicBezTo>
                        <a:pt x="816145" y="68638"/>
                        <a:pt x="805498" y="79231"/>
                        <a:pt x="792419" y="79231"/>
                      </a:cubicBezTo>
                      <a:close/>
                    </a:path>
                  </a:pathLst>
                </a:custGeom>
                <a:solidFill>
                  <a:srgbClr val="D9D9D9">
                    <a:alpha val="72000"/>
                  </a:srgb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  <p:grpSp>
            <p:nvGrpSpPr>
              <p:cNvPr id="137" name="Graphic 106">
                <a:extLst>
                  <a:ext uri="{FF2B5EF4-FFF2-40B4-BE49-F238E27FC236}">
                    <a16:creationId xmlns:a16="http://schemas.microsoft.com/office/drawing/2014/main" id="{17B325E9-ECB1-4A77-A241-29F1B481C0A5}"/>
                  </a:ext>
                </a:extLst>
              </p:cNvPr>
              <p:cNvGrpSpPr/>
              <p:nvPr/>
            </p:nvGrpSpPr>
            <p:grpSpPr>
              <a:xfrm>
                <a:off x="4246895" y="2783561"/>
                <a:ext cx="962014" cy="205374"/>
                <a:chOff x="4346920" y="2602632"/>
                <a:chExt cx="962014" cy="205374"/>
              </a:xfrm>
              <a:solidFill>
                <a:srgbClr val="D9D9D9">
                  <a:alpha val="72000"/>
                </a:srgbClr>
              </a:solidFill>
            </p:grpSpPr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5717B105-1321-4B2B-A4B6-4DAE828F4911}"/>
                    </a:ext>
                  </a:extLst>
                </p:cNvPr>
                <p:cNvSpPr/>
                <p:nvPr/>
              </p:nvSpPr>
              <p:spPr>
                <a:xfrm>
                  <a:off x="4346920" y="2602632"/>
                  <a:ext cx="962014" cy="75664"/>
                </a:xfrm>
                <a:custGeom>
                  <a:avLst/>
                  <a:gdLst>
                    <a:gd name="connsiteX0" fmla="*/ 935154 w 962014"/>
                    <a:gd name="connsiteY0" fmla="*/ 79231 h 75664"/>
                    <a:gd name="connsiteX1" fmla="*/ 27509 w 962014"/>
                    <a:gd name="connsiteY1" fmla="*/ 79231 h 75664"/>
                    <a:gd name="connsiteX2" fmla="*/ 0 w 962014"/>
                    <a:gd name="connsiteY2" fmla="*/ 51722 h 75664"/>
                    <a:gd name="connsiteX3" fmla="*/ 0 w 962014"/>
                    <a:gd name="connsiteY3" fmla="*/ 27509 h 75664"/>
                    <a:gd name="connsiteX4" fmla="*/ 27509 w 962014"/>
                    <a:gd name="connsiteY4" fmla="*/ 0 h 75664"/>
                    <a:gd name="connsiteX5" fmla="*/ 935154 w 962014"/>
                    <a:gd name="connsiteY5" fmla="*/ 0 h 75664"/>
                    <a:gd name="connsiteX6" fmla="*/ 962663 w 962014"/>
                    <a:gd name="connsiteY6" fmla="*/ 27509 h 75664"/>
                    <a:gd name="connsiteX7" fmla="*/ 962663 w 962014"/>
                    <a:gd name="connsiteY7" fmla="*/ 51722 h 75664"/>
                    <a:gd name="connsiteX8" fmla="*/ 935154 w 962014"/>
                    <a:gd name="connsiteY8" fmla="*/ 79231 h 75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2014" h="75664">
                      <a:moveTo>
                        <a:pt x="935154" y="79231"/>
                      </a:moveTo>
                      <a:lnTo>
                        <a:pt x="27509" y="79231"/>
                      </a:lnTo>
                      <a:cubicBezTo>
                        <a:pt x="12322" y="79231"/>
                        <a:pt x="0" y="66909"/>
                        <a:pt x="0" y="51722"/>
                      </a:cubicBezTo>
                      <a:lnTo>
                        <a:pt x="0" y="27509"/>
                      </a:lnTo>
                      <a:cubicBezTo>
                        <a:pt x="0" y="12322"/>
                        <a:pt x="12322" y="0"/>
                        <a:pt x="27509" y="0"/>
                      </a:cubicBezTo>
                      <a:lnTo>
                        <a:pt x="935154" y="0"/>
                      </a:lnTo>
                      <a:cubicBezTo>
                        <a:pt x="950340" y="0"/>
                        <a:pt x="962663" y="12322"/>
                        <a:pt x="962663" y="27509"/>
                      </a:cubicBezTo>
                      <a:lnTo>
                        <a:pt x="962663" y="51722"/>
                      </a:lnTo>
                      <a:cubicBezTo>
                        <a:pt x="962663" y="66909"/>
                        <a:pt x="950340" y="79231"/>
                        <a:pt x="935154" y="79231"/>
                      </a:cubicBezTo>
                      <a:close/>
                    </a:path>
                  </a:pathLst>
                </a:custGeom>
                <a:solidFill>
                  <a:srgbClr val="D9D9D9">
                    <a:alpha val="72000"/>
                  </a:srgb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41CCBD01-E413-4416-B232-970AE4C6F7EF}"/>
                    </a:ext>
                  </a:extLst>
                </p:cNvPr>
                <p:cNvSpPr/>
                <p:nvPr/>
              </p:nvSpPr>
              <p:spPr>
                <a:xfrm>
                  <a:off x="4346920" y="2730666"/>
                  <a:ext cx="880946" cy="75664"/>
                </a:xfrm>
                <a:custGeom>
                  <a:avLst/>
                  <a:gdLst>
                    <a:gd name="connsiteX0" fmla="*/ 858084 w 880945"/>
                    <a:gd name="connsiteY0" fmla="*/ 79285 h 75664"/>
                    <a:gd name="connsiteX1" fmla="*/ 24699 w 880945"/>
                    <a:gd name="connsiteY1" fmla="*/ 79285 h 75664"/>
                    <a:gd name="connsiteX2" fmla="*/ 0 w 880945"/>
                    <a:gd name="connsiteY2" fmla="*/ 54586 h 75664"/>
                    <a:gd name="connsiteX3" fmla="*/ 0 w 880945"/>
                    <a:gd name="connsiteY3" fmla="*/ 24699 h 75664"/>
                    <a:gd name="connsiteX4" fmla="*/ 24699 w 880945"/>
                    <a:gd name="connsiteY4" fmla="*/ 0 h 75664"/>
                    <a:gd name="connsiteX5" fmla="*/ 858138 w 880945"/>
                    <a:gd name="connsiteY5" fmla="*/ 0 h 75664"/>
                    <a:gd name="connsiteX6" fmla="*/ 882837 w 880945"/>
                    <a:gd name="connsiteY6" fmla="*/ 24699 h 75664"/>
                    <a:gd name="connsiteX7" fmla="*/ 882837 w 880945"/>
                    <a:gd name="connsiteY7" fmla="*/ 54586 h 75664"/>
                    <a:gd name="connsiteX8" fmla="*/ 858084 w 880945"/>
                    <a:gd name="connsiteY8" fmla="*/ 79285 h 75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80945" h="75664">
                      <a:moveTo>
                        <a:pt x="858084" y="79285"/>
                      </a:moveTo>
                      <a:lnTo>
                        <a:pt x="24699" y="79285"/>
                      </a:lnTo>
                      <a:cubicBezTo>
                        <a:pt x="11079" y="79285"/>
                        <a:pt x="0" y="68260"/>
                        <a:pt x="0" y="54586"/>
                      </a:cubicBezTo>
                      <a:lnTo>
                        <a:pt x="0" y="24699"/>
                      </a:lnTo>
                      <a:cubicBezTo>
                        <a:pt x="0" y="11079"/>
                        <a:pt x="11025" y="0"/>
                        <a:pt x="24699" y="0"/>
                      </a:cubicBezTo>
                      <a:lnTo>
                        <a:pt x="858138" y="0"/>
                      </a:lnTo>
                      <a:cubicBezTo>
                        <a:pt x="871758" y="0"/>
                        <a:pt x="882837" y="11025"/>
                        <a:pt x="882837" y="24699"/>
                      </a:cubicBezTo>
                      <a:lnTo>
                        <a:pt x="882837" y="54586"/>
                      </a:lnTo>
                      <a:cubicBezTo>
                        <a:pt x="882783" y="68260"/>
                        <a:pt x="871758" y="79285"/>
                        <a:pt x="858084" y="79285"/>
                      </a:cubicBezTo>
                      <a:close/>
                    </a:path>
                  </a:pathLst>
                </a:custGeom>
                <a:solidFill>
                  <a:srgbClr val="D9D9D9">
                    <a:alpha val="72000"/>
                  </a:srgb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74C22ADC-D699-4A7A-9FE1-772DC158B1F7}"/>
                  </a:ext>
                </a:extLst>
              </p:cNvPr>
              <p:cNvSpPr/>
              <p:nvPr/>
            </p:nvSpPr>
            <p:spPr>
              <a:xfrm>
                <a:off x="3896355" y="2759673"/>
                <a:ext cx="254015" cy="254015"/>
              </a:xfrm>
              <a:custGeom>
                <a:avLst/>
                <a:gdLst>
                  <a:gd name="connsiteX0" fmla="*/ 50641 w 254015"/>
                  <a:gd name="connsiteY0" fmla="*/ 255096 h 254015"/>
                  <a:gd name="connsiteX1" fmla="*/ 204455 w 254015"/>
                  <a:gd name="connsiteY1" fmla="*/ 255096 h 254015"/>
                  <a:gd name="connsiteX2" fmla="*/ 255096 w 254015"/>
                  <a:gd name="connsiteY2" fmla="*/ 204455 h 254015"/>
                  <a:gd name="connsiteX3" fmla="*/ 255096 w 254015"/>
                  <a:gd name="connsiteY3" fmla="*/ 50641 h 254015"/>
                  <a:gd name="connsiteX4" fmla="*/ 204455 w 254015"/>
                  <a:gd name="connsiteY4" fmla="*/ 0 h 254015"/>
                  <a:gd name="connsiteX5" fmla="*/ 50641 w 254015"/>
                  <a:gd name="connsiteY5" fmla="*/ 0 h 254015"/>
                  <a:gd name="connsiteX6" fmla="*/ 0 w 254015"/>
                  <a:gd name="connsiteY6" fmla="*/ 50641 h 254015"/>
                  <a:gd name="connsiteX7" fmla="*/ 0 w 254015"/>
                  <a:gd name="connsiteY7" fmla="*/ 204455 h 254015"/>
                  <a:gd name="connsiteX8" fmla="*/ 50641 w 254015"/>
                  <a:gd name="connsiteY8" fmla="*/ 255096 h 254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4015" h="254015">
                    <a:moveTo>
                      <a:pt x="50641" y="255096"/>
                    </a:moveTo>
                    <a:lnTo>
                      <a:pt x="204455" y="255096"/>
                    </a:lnTo>
                    <a:cubicBezTo>
                      <a:pt x="232451" y="255096"/>
                      <a:pt x="255096" y="232397"/>
                      <a:pt x="255096" y="204455"/>
                    </a:cubicBezTo>
                    <a:lnTo>
                      <a:pt x="255096" y="50641"/>
                    </a:lnTo>
                    <a:cubicBezTo>
                      <a:pt x="255096" y="22645"/>
                      <a:pt x="232397" y="0"/>
                      <a:pt x="204455" y="0"/>
                    </a:cubicBezTo>
                    <a:lnTo>
                      <a:pt x="50641" y="0"/>
                    </a:lnTo>
                    <a:cubicBezTo>
                      <a:pt x="22645" y="0"/>
                      <a:pt x="0" y="22699"/>
                      <a:pt x="0" y="50641"/>
                    </a:cubicBezTo>
                    <a:lnTo>
                      <a:pt x="0" y="204455"/>
                    </a:lnTo>
                    <a:cubicBezTo>
                      <a:pt x="0" y="232451"/>
                      <a:pt x="22645" y="255096"/>
                      <a:pt x="50641" y="255096"/>
                    </a:cubicBezTo>
                    <a:close/>
                  </a:path>
                </a:pathLst>
              </a:custGeom>
              <a:solidFill>
                <a:srgbClr val="73B6F0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42A16F27-63E8-45BF-98B2-1E1ECDAC3DA5}"/>
                  </a:ext>
                </a:extLst>
              </p:cNvPr>
              <p:cNvSpPr/>
              <p:nvPr/>
            </p:nvSpPr>
            <p:spPr>
              <a:xfrm>
                <a:off x="3896355" y="3501667"/>
                <a:ext cx="254015" cy="254015"/>
              </a:xfrm>
              <a:custGeom>
                <a:avLst/>
                <a:gdLst>
                  <a:gd name="connsiteX0" fmla="*/ 50641 w 254015"/>
                  <a:gd name="connsiteY0" fmla="*/ 255096 h 254015"/>
                  <a:gd name="connsiteX1" fmla="*/ 204455 w 254015"/>
                  <a:gd name="connsiteY1" fmla="*/ 255096 h 254015"/>
                  <a:gd name="connsiteX2" fmla="*/ 255096 w 254015"/>
                  <a:gd name="connsiteY2" fmla="*/ 204455 h 254015"/>
                  <a:gd name="connsiteX3" fmla="*/ 255096 w 254015"/>
                  <a:gd name="connsiteY3" fmla="*/ 50641 h 254015"/>
                  <a:gd name="connsiteX4" fmla="*/ 204455 w 254015"/>
                  <a:gd name="connsiteY4" fmla="*/ 0 h 254015"/>
                  <a:gd name="connsiteX5" fmla="*/ 50641 w 254015"/>
                  <a:gd name="connsiteY5" fmla="*/ 0 h 254015"/>
                  <a:gd name="connsiteX6" fmla="*/ 0 w 254015"/>
                  <a:gd name="connsiteY6" fmla="*/ 50641 h 254015"/>
                  <a:gd name="connsiteX7" fmla="*/ 0 w 254015"/>
                  <a:gd name="connsiteY7" fmla="*/ 204455 h 254015"/>
                  <a:gd name="connsiteX8" fmla="*/ 50641 w 254015"/>
                  <a:gd name="connsiteY8" fmla="*/ 255096 h 254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4015" h="254015">
                    <a:moveTo>
                      <a:pt x="50641" y="255096"/>
                    </a:moveTo>
                    <a:lnTo>
                      <a:pt x="204455" y="255096"/>
                    </a:lnTo>
                    <a:cubicBezTo>
                      <a:pt x="232451" y="255096"/>
                      <a:pt x="255096" y="232397"/>
                      <a:pt x="255096" y="204455"/>
                    </a:cubicBezTo>
                    <a:lnTo>
                      <a:pt x="255096" y="50641"/>
                    </a:lnTo>
                    <a:cubicBezTo>
                      <a:pt x="255096" y="22645"/>
                      <a:pt x="232397" y="0"/>
                      <a:pt x="204455" y="0"/>
                    </a:cubicBezTo>
                    <a:lnTo>
                      <a:pt x="50641" y="0"/>
                    </a:lnTo>
                    <a:cubicBezTo>
                      <a:pt x="22645" y="0"/>
                      <a:pt x="0" y="22699"/>
                      <a:pt x="0" y="50641"/>
                    </a:cubicBezTo>
                    <a:lnTo>
                      <a:pt x="0" y="204455"/>
                    </a:lnTo>
                    <a:cubicBezTo>
                      <a:pt x="0" y="232397"/>
                      <a:pt x="22645" y="255096"/>
                      <a:pt x="50641" y="255096"/>
                    </a:cubicBezTo>
                    <a:close/>
                  </a:path>
                </a:pathLst>
              </a:custGeom>
              <a:solidFill>
                <a:srgbClr val="73B6F0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grpSp>
            <p:nvGrpSpPr>
              <p:cNvPr id="140" name="Graphic 106">
                <a:extLst>
                  <a:ext uri="{FF2B5EF4-FFF2-40B4-BE49-F238E27FC236}">
                    <a16:creationId xmlns:a16="http://schemas.microsoft.com/office/drawing/2014/main" id="{8BDB10A7-00B8-413E-BA93-2F2907DA9750}"/>
                  </a:ext>
                </a:extLst>
              </p:cNvPr>
              <p:cNvGrpSpPr/>
              <p:nvPr/>
            </p:nvGrpSpPr>
            <p:grpSpPr>
              <a:xfrm>
                <a:off x="4246895" y="3163773"/>
                <a:ext cx="1005251" cy="205374"/>
                <a:chOff x="4346920" y="2982844"/>
                <a:chExt cx="1005251" cy="205374"/>
              </a:xfrm>
              <a:solidFill>
                <a:srgbClr val="D9D9D9">
                  <a:alpha val="72000"/>
                </a:srgbClr>
              </a:solidFill>
            </p:grpSpPr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6F92371B-09ED-4A5D-BC42-387E448CE889}"/>
                    </a:ext>
                  </a:extLst>
                </p:cNvPr>
                <p:cNvSpPr/>
                <p:nvPr/>
              </p:nvSpPr>
              <p:spPr>
                <a:xfrm>
                  <a:off x="4346920" y="2982844"/>
                  <a:ext cx="880946" cy="75664"/>
                </a:xfrm>
                <a:custGeom>
                  <a:avLst/>
                  <a:gdLst>
                    <a:gd name="connsiteX0" fmla="*/ 856463 w 880945"/>
                    <a:gd name="connsiteY0" fmla="*/ 79177 h 75664"/>
                    <a:gd name="connsiteX1" fmla="*/ 26320 w 880945"/>
                    <a:gd name="connsiteY1" fmla="*/ 79177 h 75664"/>
                    <a:gd name="connsiteX2" fmla="*/ 0 w 880945"/>
                    <a:gd name="connsiteY2" fmla="*/ 52857 h 75664"/>
                    <a:gd name="connsiteX3" fmla="*/ 0 w 880945"/>
                    <a:gd name="connsiteY3" fmla="*/ 26320 h 75664"/>
                    <a:gd name="connsiteX4" fmla="*/ 26320 w 880945"/>
                    <a:gd name="connsiteY4" fmla="*/ 0 h 75664"/>
                    <a:gd name="connsiteX5" fmla="*/ 856409 w 880945"/>
                    <a:gd name="connsiteY5" fmla="*/ 0 h 75664"/>
                    <a:gd name="connsiteX6" fmla="*/ 882729 w 880945"/>
                    <a:gd name="connsiteY6" fmla="*/ 26320 h 75664"/>
                    <a:gd name="connsiteX7" fmla="*/ 882729 w 880945"/>
                    <a:gd name="connsiteY7" fmla="*/ 52857 h 75664"/>
                    <a:gd name="connsiteX8" fmla="*/ 856463 w 880945"/>
                    <a:gd name="connsiteY8" fmla="*/ 79177 h 75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80945" h="75664">
                      <a:moveTo>
                        <a:pt x="856463" y="79177"/>
                      </a:moveTo>
                      <a:lnTo>
                        <a:pt x="26320" y="79177"/>
                      </a:lnTo>
                      <a:cubicBezTo>
                        <a:pt x="11782" y="79177"/>
                        <a:pt x="0" y="67395"/>
                        <a:pt x="0" y="52857"/>
                      </a:cubicBezTo>
                      <a:lnTo>
                        <a:pt x="0" y="26320"/>
                      </a:lnTo>
                      <a:cubicBezTo>
                        <a:pt x="0" y="11782"/>
                        <a:pt x="11782" y="0"/>
                        <a:pt x="26320" y="0"/>
                      </a:cubicBezTo>
                      <a:lnTo>
                        <a:pt x="856409" y="0"/>
                      </a:lnTo>
                      <a:cubicBezTo>
                        <a:pt x="870947" y="0"/>
                        <a:pt x="882729" y="11782"/>
                        <a:pt x="882729" y="26320"/>
                      </a:cubicBezTo>
                      <a:lnTo>
                        <a:pt x="882729" y="52857"/>
                      </a:lnTo>
                      <a:cubicBezTo>
                        <a:pt x="882783" y="67395"/>
                        <a:pt x="871001" y="79177"/>
                        <a:pt x="856463" y="79177"/>
                      </a:cubicBezTo>
                      <a:close/>
                    </a:path>
                  </a:pathLst>
                </a:custGeom>
                <a:solidFill>
                  <a:srgbClr val="D9D9D9">
                    <a:alpha val="72000"/>
                  </a:srgb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EBE6E924-00C1-4B53-87A3-12EFFA05888A}"/>
                    </a:ext>
                  </a:extLst>
                </p:cNvPr>
                <p:cNvSpPr/>
                <p:nvPr/>
              </p:nvSpPr>
              <p:spPr>
                <a:xfrm>
                  <a:off x="4346920" y="3110932"/>
                  <a:ext cx="1005251" cy="75664"/>
                </a:xfrm>
                <a:custGeom>
                  <a:avLst/>
                  <a:gdLst>
                    <a:gd name="connsiteX0" fmla="*/ 979525 w 1005250"/>
                    <a:gd name="connsiteY0" fmla="*/ 79177 h 75664"/>
                    <a:gd name="connsiteX1" fmla="*/ 26320 w 1005250"/>
                    <a:gd name="connsiteY1" fmla="*/ 79177 h 75664"/>
                    <a:gd name="connsiteX2" fmla="*/ 0 w 1005250"/>
                    <a:gd name="connsiteY2" fmla="*/ 52857 h 75664"/>
                    <a:gd name="connsiteX3" fmla="*/ 0 w 1005250"/>
                    <a:gd name="connsiteY3" fmla="*/ 26320 h 75664"/>
                    <a:gd name="connsiteX4" fmla="*/ 26320 w 1005250"/>
                    <a:gd name="connsiteY4" fmla="*/ 0 h 75664"/>
                    <a:gd name="connsiteX5" fmla="*/ 979471 w 1005250"/>
                    <a:gd name="connsiteY5" fmla="*/ 0 h 75664"/>
                    <a:gd name="connsiteX6" fmla="*/ 1005791 w 1005250"/>
                    <a:gd name="connsiteY6" fmla="*/ 26320 h 75664"/>
                    <a:gd name="connsiteX7" fmla="*/ 1005791 w 1005250"/>
                    <a:gd name="connsiteY7" fmla="*/ 52857 h 75664"/>
                    <a:gd name="connsiteX8" fmla="*/ 979525 w 1005250"/>
                    <a:gd name="connsiteY8" fmla="*/ 79177 h 75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05250" h="75664">
                      <a:moveTo>
                        <a:pt x="979525" y="79177"/>
                      </a:moveTo>
                      <a:lnTo>
                        <a:pt x="26320" y="79177"/>
                      </a:lnTo>
                      <a:cubicBezTo>
                        <a:pt x="11782" y="79177"/>
                        <a:pt x="0" y="67395"/>
                        <a:pt x="0" y="52857"/>
                      </a:cubicBezTo>
                      <a:lnTo>
                        <a:pt x="0" y="26320"/>
                      </a:lnTo>
                      <a:cubicBezTo>
                        <a:pt x="0" y="11782"/>
                        <a:pt x="11782" y="0"/>
                        <a:pt x="26320" y="0"/>
                      </a:cubicBezTo>
                      <a:lnTo>
                        <a:pt x="979471" y="0"/>
                      </a:lnTo>
                      <a:cubicBezTo>
                        <a:pt x="994009" y="0"/>
                        <a:pt x="1005791" y="11782"/>
                        <a:pt x="1005791" y="26320"/>
                      </a:cubicBezTo>
                      <a:lnTo>
                        <a:pt x="1005791" y="52857"/>
                      </a:lnTo>
                      <a:cubicBezTo>
                        <a:pt x="1005845" y="67395"/>
                        <a:pt x="994063" y="79177"/>
                        <a:pt x="979525" y="79177"/>
                      </a:cubicBezTo>
                      <a:close/>
                    </a:path>
                  </a:pathLst>
                </a:custGeom>
                <a:solidFill>
                  <a:srgbClr val="D9D9D9">
                    <a:alpha val="72000"/>
                  </a:srgb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F576122F-E3EB-416F-BCEB-76D3452BEFE6}"/>
                  </a:ext>
                </a:extLst>
              </p:cNvPr>
              <p:cNvSpPr/>
              <p:nvPr/>
            </p:nvSpPr>
            <p:spPr>
              <a:xfrm>
                <a:off x="3896355" y="3139830"/>
                <a:ext cx="254015" cy="254015"/>
              </a:xfrm>
              <a:custGeom>
                <a:avLst/>
                <a:gdLst>
                  <a:gd name="connsiteX0" fmla="*/ 50641 w 254015"/>
                  <a:gd name="connsiteY0" fmla="*/ 255096 h 254015"/>
                  <a:gd name="connsiteX1" fmla="*/ 204455 w 254015"/>
                  <a:gd name="connsiteY1" fmla="*/ 255096 h 254015"/>
                  <a:gd name="connsiteX2" fmla="*/ 255096 w 254015"/>
                  <a:gd name="connsiteY2" fmla="*/ 204455 h 254015"/>
                  <a:gd name="connsiteX3" fmla="*/ 255096 w 254015"/>
                  <a:gd name="connsiteY3" fmla="*/ 50641 h 254015"/>
                  <a:gd name="connsiteX4" fmla="*/ 204455 w 254015"/>
                  <a:gd name="connsiteY4" fmla="*/ 0 h 254015"/>
                  <a:gd name="connsiteX5" fmla="*/ 50641 w 254015"/>
                  <a:gd name="connsiteY5" fmla="*/ 0 h 254015"/>
                  <a:gd name="connsiteX6" fmla="*/ 0 w 254015"/>
                  <a:gd name="connsiteY6" fmla="*/ 50641 h 254015"/>
                  <a:gd name="connsiteX7" fmla="*/ 0 w 254015"/>
                  <a:gd name="connsiteY7" fmla="*/ 204455 h 254015"/>
                  <a:gd name="connsiteX8" fmla="*/ 50641 w 254015"/>
                  <a:gd name="connsiteY8" fmla="*/ 255096 h 254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4015" h="254015">
                    <a:moveTo>
                      <a:pt x="50641" y="255096"/>
                    </a:moveTo>
                    <a:lnTo>
                      <a:pt x="204455" y="255096"/>
                    </a:lnTo>
                    <a:cubicBezTo>
                      <a:pt x="232451" y="255096"/>
                      <a:pt x="255096" y="232397"/>
                      <a:pt x="255096" y="204455"/>
                    </a:cubicBezTo>
                    <a:lnTo>
                      <a:pt x="255096" y="50641"/>
                    </a:lnTo>
                    <a:cubicBezTo>
                      <a:pt x="255096" y="22645"/>
                      <a:pt x="232397" y="0"/>
                      <a:pt x="204455" y="0"/>
                    </a:cubicBezTo>
                    <a:lnTo>
                      <a:pt x="50641" y="0"/>
                    </a:lnTo>
                    <a:cubicBezTo>
                      <a:pt x="22645" y="0"/>
                      <a:pt x="0" y="22699"/>
                      <a:pt x="0" y="50641"/>
                    </a:cubicBezTo>
                    <a:lnTo>
                      <a:pt x="0" y="204455"/>
                    </a:lnTo>
                    <a:cubicBezTo>
                      <a:pt x="0" y="232451"/>
                      <a:pt x="22645" y="255096"/>
                      <a:pt x="50641" y="255096"/>
                    </a:cubicBezTo>
                    <a:close/>
                  </a:path>
                </a:pathLst>
              </a:custGeom>
              <a:solidFill>
                <a:srgbClr val="73B6F0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grpSp>
            <p:nvGrpSpPr>
              <p:cNvPr id="142" name="Graphic 106">
                <a:extLst>
                  <a:ext uri="{FF2B5EF4-FFF2-40B4-BE49-F238E27FC236}">
                    <a16:creationId xmlns:a16="http://schemas.microsoft.com/office/drawing/2014/main" id="{F2819873-B52D-4992-85C7-A15184C805B2}"/>
                  </a:ext>
                </a:extLst>
              </p:cNvPr>
              <p:cNvGrpSpPr/>
              <p:nvPr/>
            </p:nvGrpSpPr>
            <p:grpSpPr>
              <a:xfrm>
                <a:off x="4246895" y="3525447"/>
                <a:ext cx="816091" cy="205374"/>
                <a:chOff x="4346920" y="3344518"/>
                <a:chExt cx="816091" cy="205374"/>
              </a:xfrm>
              <a:solidFill>
                <a:srgbClr val="D9D9D9">
                  <a:alpha val="72000"/>
                </a:srgbClr>
              </a:solidFill>
            </p:grpSpPr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F601E77F-3EDE-431A-AC62-36EC6147C9FE}"/>
                    </a:ext>
                  </a:extLst>
                </p:cNvPr>
                <p:cNvSpPr/>
                <p:nvPr/>
              </p:nvSpPr>
              <p:spPr>
                <a:xfrm>
                  <a:off x="4346920" y="3344518"/>
                  <a:ext cx="659358" cy="75664"/>
                </a:xfrm>
                <a:custGeom>
                  <a:avLst/>
                  <a:gdLst>
                    <a:gd name="connsiteX0" fmla="*/ 640658 w 659358"/>
                    <a:gd name="connsiteY0" fmla="*/ 79285 h 75664"/>
                    <a:gd name="connsiteX1" fmla="*/ 22861 w 659358"/>
                    <a:gd name="connsiteY1" fmla="*/ 79285 h 75664"/>
                    <a:gd name="connsiteX2" fmla="*/ 0 w 659358"/>
                    <a:gd name="connsiteY2" fmla="*/ 56424 h 75664"/>
                    <a:gd name="connsiteX3" fmla="*/ 0 w 659358"/>
                    <a:gd name="connsiteY3" fmla="*/ 22861 h 75664"/>
                    <a:gd name="connsiteX4" fmla="*/ 22861 w 659358"/>
                    <a:gd name="connsiteY4" fmla="*/ 0 h 75664"/>
                    <a:gd name="connsiteX5" fmla="*/ 640712 w 659358"/>
                    <a:gd name="connsiteY5" fmla="*/ 0 h 75664"/>
                    <a:gd name="connsiteX6" fmla="*/ 663574 w 659358"/>
                    <a:gd name="connsiteY6" fmla="*/ 22861 h 75664"/>
                    <a:gd name="connsiteX7" fmla="*/ 663574 w 659358"/>
                    <a:gd name="connsiteY7" fmla="*/ 56424 h 75664"/>
                    <a:gd name="connsiteX8" fmla="*/ 640658 w 659358"/>
                    <a:gd name="connsiteY8" fmla="*/ 79285 h 75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59358" h="75664">
                      <a:moveTo>
                        <a:pt x="640658" y="79285"/>
                      </a:moveTo>
                      <a:lnTo>
                        <a:pt x="22861" y="79285"/>
                      </a:lnTo>
                      <a:cubicBezTo>
                        <a:pt x="10269" y="79285"/>
                        <a:pt x="0" y="69070"/>
                        <a:pt x="0" y="56424"/>
                      </a:cubicBezTo>
                      <a:lnTo>
                        <a:pt x="0" y="22861"/>
                      </a:lnTo>
                      <a:cubicBezTo>
                        <a:pt x="0" y="10269"/>
                        <a:pt x="10215" y="0"/>
                        <a:pt x="22861" y="0"/>
                      </a:cubicBezTo>
                      <a:lnTo>
                        <a:pt x="640712" y="0"/>
                      </a:lnTo>
                      <a:cubicBezTo>
                        <a:pt x="653305" y="0"/>
                        <a:pt x="663574" y="10215"/>
                        <a:pt x="663574" y="22861"/>
                      </a:cubicBezTo>
                      <a:lnTo>
                        <a:pt x="663574" y="56424"/>
                      </a:lnTo>
                      <a:cubicBezTo>
                        <a:pt x="663520" y="69070"/>
                        <a:pt x="653305" y="79285"/>
                        <a:pt x="640658" y="79285"/>
                      </a:cubicBezTo>
                      <a:close/>
                    </a:path>
                  </a:pathLst>
                </a:custGeom>
                <a:solidFill>
                  <a:srgbClr val="D9D9D9">
                    <a:alpha val="72000"/>
                  </a:srgb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4AFF412E-479B-4A5D-AE2A-5B9A459DBF88}"/>
                    </a:ext>
                  </a:extLst>
                </p:cNvPr>
                <p:cNvSpPr/>
                <p:nvPr/>
              </p:nvSpPr>
              <p:spPr>
                <a:xfrm>
                  <a:off x="4346920" y="3472660"/>
                  <a:ext cx="816091" cy="75664"/>
                </a:xfrm>
                <a:custGeom>
                  <a:avLst/>
                  <a:gdLst>
                    <a:gd name="connsiteX0" fmla="*/ 792419 w 816090"/>
                    <a:gd name="connsiteY0" fmla="*/ 79231 h 75664"/>
                    <a:gd name="connsiteX1" fmla="*/ 23726 w 816090"/>
                    <a:gd name="connsiteY1" fmla="*/ 79231 h 75664"/>
                    <a:gd name="connsiteX2" fmla="*/ 0 w 816090"/>
                    <a:gd name="connsiteY2" fmla="*/ 55505 h 75664"/>
                    <a:gd name="connsiteX3" fmla="*/ 0 w 816090"/>
                    <a:gd name="connsiteY3" fmla="*/ 23726 h 75664"/>
                    <a:gd name="connsiteX4" fmla="*/ 23726 w 816090"/>
                    <a:gd name="connsiteY4" fmla="*/ 0 h 75664"/>
                    <a:gd name="connsiteX5" fmla="*/ 792419 w 816090"/>
                    <a:gd name="connsiteY5" fmla="*/ 0 h 75664"/>
                    <a:gd name="connsiteX6" fmla="*/ 816145 w 816090"/>
                    <a:gd name="connsiteY6" fmla="*/ 23726 h 75664"/>
                    <a:gd name="connsiteX7" fmla="*/ 816145 w 816090"/>
                    <a:gd name="connsiteY7" fmla="*/ 55505 h 75664"/>
                    <a:gd name="connsiteX8" fmla="*/ 792419 w 816090"/>
                    <a:gd name="connsiteY8" fmla="*/ 79231 h 75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16090" h="75664">
                      <a:moveTo>
                        <a:pt x="792419" y="79231"/>
                      </a:moveTo>
                      <a:lnTo>
                        <a:pt x="23726" y="79231"/>
                      </a:lnTo>
                      <a:cubicBezTo>
                        <a:pt x="10647" y="79231"/>
                        <a:pt x="0" y="68638"/>
                        <a:pt x="0" y="55505"/>
                      </a:cubicBezTo>
                      <a:lnTo>
                        <a:pt x="0" y="23726"/>
                      </a:lnTo>
                      <a:cubicBezTo>
                        <a:pt x="0" y="10647"/>
                        <a:pt x="10647" y="0"/>
                        <a:pt x="23726" y="0"/>
                      </a:cubicBezTo>
                      <a:lnTo>
                        <a:pt x="792419" y="0"/>
                      </a:lnTo>
                      <a:cubicBezTo>
                        <a:pt x="805498" y="0"/>
                        <a:pt x="816145" y="10647"/>
                        <a:pt x="816145" y="23726"/>
                      </a:cubicBezTo>
                      <a:lnTo>
                        <a:pt x="816145" y="55505"/>
                      </a:lnTo>
                      <a:cubicBezTo>
                        <a:pt x="816145" y="68638"/>
                        <a:pt x="805498" y="79231"/>
                        <a:pt x="792419" y="79231"/>
                      </a:cubicBezTo>
                      <a:close/>
                    </a:path>
                  </a:pathLst>
                </a:custGeom>
                <a:solidFill>
                  <a:srgbClr val="D9D9D9">
                    <a:alpha val="72000"/>
                  </a:srgb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  <p:grpSp>
            <p:nvGrpSpPr>
              <p:cNvPr id="143" name="Graphic 106">
                <a:extLst>
                  <a:ext uri="{FF2B5EF4-FFF2-40B4-BE49-F238E27FC236}">
                    <a16:creationId xmlns:a16="http://schemas.microsoft.com/office/drawing/2014/main" id="{8E87AD01-2110-4611-89FD-71773BFF96FA}"/>
                  </a:ext>
                </a:extLst>
              </p:cNvPr>
              <p:cNvGrpSpPr/>
              <p:nvPr/>
            </p:nvGrpSpPr>
            <p:grpSpPr>
              <a:xfrm>
                <a:off x="4246895" y="3887283"/>
                <a:ext cx="962014" cy="205374"/>
                <a:chOff x="4346920" y="3706354"/>
                <a:chExt cx="962014" cy="205374"/>
              </a:xfrm>
              <a:solidFill>
                <a:srgbClr val="D9D9D9">
                  <a:alpha val="72000"/>
                </a:srgbClr>
              </a:solidFill>
            </p:grpSpPr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628373A4-1827-42B0-933C-D3FBDCD5A21D}"/>
                    </a:ext>
                  </a:extLst>
                </p:cNvPr>
                <p:cNvSpPr/>
                <p:nvPr/>
              </p:nvSpPr>
              <p:spPr>
                <a:xfrm>
                  <a:off x="4346920" y="3706354"/>
                  <a:ext cx="962014" cy="75664"/>
                </a:xfrm>
                <a:custGeom>
                  <a:avLst/>
                  <a:gdLst>
                    <a:gd name="connsiteX0" fmla="*/ 935154 w 962014"/>
                    <a:gd name="connsiteY0" fmla="*/ 79231 h 75664"/>
                    <a:gd name="connsiteX1" fmla="*/ 27509 w 962014"/>
                    <a:gd name="connsiteY1" fmla="*/ 79231 h 75664"/>
                    <a:gd name="connsiteX2" fmla="*/ 0 w 962014"/>
                    <a:gd name="connsiteY2" fmla="*/ 51722 h 75664"/>
                    <a:gd name="connsiteX3" fmla="*/ 0 w 962014"/>
                    <a:gd name="connsiteY3" fmla="*/ 27509 h 75664"/>
                    <a:gd name="connsiteX4" fmla="*/ 27509 w 962014"/>
                    <a:gd name="connsiteY4" fmla="*/ 0 h 75664"/>
                    <a:gd name="connsiteX5" fmla="*/ 935154 w 962014"/>
                    <a:gd name="connsiteY5" fmla="*/ 0 h 75664"/>
                    <a:gd name="connsiteX6" fmla="*/ 962663 w 962014"/>
                    <a:gd name="connsiteY6" fmla="*/ 27509 h 75664"/>
                    <a:gd name="connsiteX7" fmla="*/ 962663 w 962014"/>
                    <a:gd name="connsiteY7" fmla="*/ 51722 h 75664"/>
                    <a:gd name="connsiteX8" fmla="*/ 935154 w 962014"/>
                    <a:gd name="connsiteY8" fmla="*/ 79231 h 75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2014" h="75664">
                      <a:moveTo>
                        <a:pt x="935154" y="79231"/>
                      </a:moveTo>
                      <a:lnTo>
                        <a:pt x="27509" y="79231"/>
                      </a:lnTo>
                      <a:cubicBezTo>
                        <a:pt x="12322" y="79231"/>
                        <a:pt x="0" y="66909"/>
                        <a:pt x="0" y="51722"/>
                      </a:cubicBezTo>
                      <a:lnTo>
                        <a:pt x="0" y="27509"/>
                      </a:lnTo>
                      <a:cubicBezTo>
                        <a:pt x="0" y="12323"/>
                        <a:pt x="12322" y="0"/>
                        <a:pt x="27509" y="0"/>
                      </a:cubicBezTo>
                      <a:lnTo>
                        <a:pt x="935154" y="0"/>
                      </a:lnTo>
                      <a:cubicBezTo>
                        <a:pt x="950340" y="0"/>
                        <a:pt x="962663" y="12323"/>
                        <a:pt x="962663" y="27509"/>
                      </a:cubicBezTo>
                      <a:lnTo>
                        <a:pt x="962663" y="51722"/>
                      </a:lnTo>
                      <a:cubicBezTo>
                        <a:pt x="962663" y="66963"/>
                        <a:pt x="950340" y="79231"/>
                        <a:pt x="935154" y="79231"/>
                      </a:cubicBezTo>
                      <a:close/>
                    </a:path>
                  </a:pathLst>
                </a:custGeom>
                <a:solidFill>
                  <a:srgbClr val="D9D9D9">
                    <a:alpha val="72000"/>
                  </a:srgb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6F49524A-11B8-4B0F-B753-4BCD452E5D75}"/>
                    </a:ext>
                  </a:extLst>
                </p:cNvPr>
                <p:cNvSpPr/>
                <p:nvPr/>
              </p:nvSpPr>
              <p:spPr>
                <a:xfrm>
                  <a:off x="4346920" y="3834443"/>
                  <a:ext cx="880946" cy="75664"/>
                </a:xfrm>
                <a:custGeom>
                  <a:avLst/>
                  <a:gdLst>
                    <a:gd name="connsiteX0" fmla="*/ 858084 w 880945"/>
                    <a:gd name="connsiteY0" fmla="*/ 79285 h 75664"/>
                    <a:gd name="connsiteX1" fmla="*/ 24699 w 880945"/>
                    <a:gd name="connsiteY1" fmla="*/ 79285 h 75664"/>
                    <a:gd name="connsiteX2" fmla="*/ 0 w 880945"/>
                    <a:gd name="connsiteY2" fmla="*/ 54586 h 75664"/>
                    <a:gd name="connsiteX3" fmla="*/ 0 w 880945"/>
                    <a:gd name="connsiteY3" fmla="*/ 24699 h 75664"/>
                    <a:gd name="connsiteX4" fmla="*/ 24699 w 880945"/>
                    <a:gd name="connsiteY4" fmla="*/ 0 h 75664"/>
                    <a:gd name="connsiteX5" fmla="*/ 858138 w 880945"/>
                    <a:gd name="connsiteY5" fmla="*/ 0 h 75664"/>
                    <a:gd name="connsiteX6" fmla="*/ 882837 w 880945"/>
                    <a:gd name="connsiteY6" fmla="*/ 24699 h 75664"/>
                    <a:gd name="connsiteX7" fmla="*/ 882837 w 880945"/>
                    <a:gd name="connsiteY7" fmla="*/ 54586 h 75664"/>
                    <a:gd name="connsiteX8" fmla="*/ 858084 w 880945"/>
                    <a:gd name="connsiteY8" fmla="*/ 79285 h 75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80945" h="75664">
                      <a:moveTo>
                        <a:pt x="858084" y="79285"/>
                      </a:moveTo>
                      <a:lnTo>
                        <a:pt x="24699" y="79285"/>
                      </a:lnTo>
                      <a:cubicBezTo>
                        <a:pt x="11079" y="79285"/>
                        <a:pt x="0" y="68260"/>
                        <a:pt x="0" y="54586"/>
                      </a:cubicBezTo>
                      <a:lnTo>
                        <a:pt x="0" y="24699"/>
                      </a:lnTo>
                      <a:cubicBezTo>
                        <a:pt x="0" y="11079"/>
                        <a:pt x="11025" y="0"/>
                        <a:pt x="24699" y="0"/>
                      </a:cubicBezTo>
                      <a:lnTo>
                        <a:pt x="858138" y="0"/>
                      </a:lnTo>
                      <a:cubicBezTo>
                        <a:pt x="871758" y="0"/>
                        <a:pt x="882837" y="11025"/>
                        <a:pt x="882837" y="24699"/>
                      </a:cubicBezTo>
                      <a:lnTo>
                        <a:pt x="882837" y="54586"/>
                      </a:lnTo>
                      <a:cubicBezTo>
                        <a:pt x="882783" y="68206"/>
                        <a:pt x="871758" y="79285"/>
                        <a:pt x="858084" y="79285"/>
                      </a:cubicBezTo>
                      <a:close/>
                    </a:path>
                  </a:pathLst>
                </a:custGeom>
                <a:solidFill>
                  <a:srgbClr val="D9D9D9">
                    <a:alpha val="72000"/>
                  </a:srgb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D663AEF7-BE88-4E5F-AFFB-CE35E2D7923A}"/>
                  </a:ext>
                </a:extLst>
              </p:cNvPr>
              <p:cNvSpPr/>
              <p:nvPr/>
            </p:nvSpPr>
            <p:spPr>
              <a:xfrm>
                <a:off x="3896355" y="3863449"/>
                <a:ext cx="254015" cy="254015"/>
              </a:xfrm>
              <a:custGeom>
                <a:avLst/>
                <a:gdLst>
                  <a:gd name="connsiteX0" fmla="*/ 50641 w 254015"/>
                  <a:gd name="connsiteY0" fmla="*/ 255096 h 254015"/>
                  <a:gd name="connsiteX1" fmla="*/ 204455 w 254015"/>
                  <a:gd name="connsiteY1" fmla="*/ 255096 h 254015"/>
                  <a:gd name="connsiteX2" fmla="*/ 255096 w 254015"/>
                  <a:gd name="connsiteY2" fmla="*/ 204455 h 254015"/>
                  <a:gd name="connsiteX3" fmla="*/ 255096 w 254015"/>
                  <a:gd name="connsiteY3" fmla="*/ 50641 h 254015"/>
                  <a:gd name="connsiteX4" fmla="*/ 204455 w 254015"/>
                  <a:gd name="connsiteY4" fmla="*/ 0 h 254015"/>
                  <a:gd name="connsiteX5" fmla="*/ 50641 w 254015"/>
                  <a:gd name="connsiteY5" fmla="*/ 0 h 254015"/>
                  <a:gd name="connsiteX6" fmla="*/ 0 w 254015"/>
                  <a:gd name="connsiteY6" fmla="*/ 50641 h 254015"/>
                  <a:gd name="connsiteX7" fmla="*/ 0 w 254015"/>
                  <a:gd name="connsiteY7" fmla="*/ 204455 h 254015"/>
                  <a:gd name="connsiteX8" fmla="*/ 50641 w 254015"/>
                  <a:gd name="connsiteY8" fmla="*/ 255096 h 254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4015" h="254015">
                    <a:moveTo>
                      <a:pt x="50641" y="255096"/>
                    </a:moveTo>
                    <a:lnTo>
                      <a:pt x="204455" y="255096"/>
                    </a:lnTo>
                    <a:cubicBezTo>
                      <a:pt x="232451" y="255096"/>
                      <a:pt x="255096" y="232397"/>
                      <a:pt x="255096" y="204455"/>
                    </a:cubicBezTo>
                    <a:lnTo>
                      <a:pt x="255096" y="50641"/>
                    </a:lnTo>
                    <a:cubicBezTo>
                      <a:pt x="255096" y="22645"/>
                      <a:pt x="232397" y="0"/>
                      <a:pt x="204455" y="0"/>
                    </a:cubicBezTo>
                    <a:lnTo>
                      <a:pt x="50641" y="0"/>
                    </a:lnTo>
                    <a:cubicBezTo>
                      <a:pt x="22645" y="0"/>
                      <a:pt x="0" y="22699"/>
                      <a:pt x="0" y="50641"/>
                    </a:cubicBezTo>
                    <a:lnTo>
                      <a:pt x="0" y="204455"/>
                    </a:lnTo>
                    <a:cubicBezTo>
                      <a:pt x="0" y="232397"/>
                      <a:pt x="22645" y="255096"/>
                      <a:pt x="50641" y="255096"/>
                    </a:cubicBezTo>
                    <a:close/>
                  </a:path>
                </a:pathLst>
              </a:custGeom>
              <a:solidFill>
                <a:srgbClr val="73B6F0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2628E8F8-6423-4ABF-92FC-D542D1CDE7B6}"/>
                  </a:ext>
                </a:extLst>
              </p:cNvPr>
              <p:cNvSpPr/>
              <p:nvPr/>
            </p:nvSpPr>
            <p:spPr>
              <a:xfrm>
                <a:off x="3964452" y="3279809"/>
                <a:ext cx="216183" cy="183756"/>
              </a:xfrm>
              <a:custGeom>
                <a:avLst/>
                <a:gdLst>
                  <a:gd name="connsiteX0" fmla="*/ 66963 w 216182"/>
                  <a:gd name="connsiteY0" fmla="*/ 0 h 183755"/>
                  <a:gd name="connsiteX1" fmla="*/ 107875 w 216182"/>
                  <a:gd name="connsiteY1" fmla="*/ 41669 h 183755"/>
                  <a:gd name="connsiteX2" fmla="*/ 166947 w 216182"/>
                  <a:gd name="connsiteY2" fmla="*/ 38481 h 183755"/>
                  <a:gd name="connsiteX3" fmla="*/ 217588 w 216182"/>
                  <a:gd name="connsiteY3" fmla="*/ 45507 h 183755"/>
                  <a:gd name="connsiteX4" fmla="*/ 138033 w 216182"/>
                  <a:gd name="connsiteY4" fmla="*/ 67557 h 183755"/>
                  <a:gd name="connsiteX5" fmla="*/ 176027 w 216182"/>
                  <a:gd name="connsiteY5" fmla="*/ 117820 h 183755"/>
                  <a:gd name="connsiteX6" fmla="*/ 82420 w 216182"/>
                  <a:gd name="connsiteY6" fmla="*/ 179432 h 183755"/>
                  <a:gd name="connsiteX7" fmla="*/ 33779 w 216182"/>
                  <a:gd name="connsiteY7" fmla="*/ 99931 h 183755"/>
                  <a:gd name="connsiteX8" fmla="*/ 0 w 216182"/>
                  <a:gd name="connsiteY8" fmla="*/ 57397 h 183755"/>
                  <a:gd name="connsiteX9" fmla="*/ 66963 w 216182"/>
                  <a:gd name="connsiteY9" fmla="*/ 0 h 183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6182" h="183755">
                    <a:moveTo>
                      <a:pt x="66963" y="0"/>
                    </a:moveTo>
                    <a:cubicBezTo>
                      <a:pt x="66963" y="0"/>
                      <a:pt x="87878" y="47668"/>
                      <a:pt x="107875" y="41669"/>
                    </a:cubicBezTo>
                    <a:cubicBezTo>
                      <a:pt x="127872" y="35670"/>
                      <a:pt x="157597" y="37454"/>
                      <a:pt x="166947" y="38481"/>
                    </a:cubicBezTo>
                    <a:cubicBezTo>
                      <a:pt x="179432" y="39832"/>
                      <a:pt x="219966" y="30320"/>
                      <a:pt x="217588" y="45507"/>
                    </a:cubicBezTo>
                    <a:cubicBezTo>
                      <a:pt x="215210" y="60639"/>
                      <a:pt x="151382" y="64260"/>
                      <a:pt x="138033" y="67557"/>
                    </a:cubicBezTo>
                    <a:cubicBezTo>
                      <a:pt x="124684" y="70854"/>
                      <a:pt x="172676" y="104795"/>
                      <a:pt x="176027" y="117820"/>
                    </a:cubicBezTo>
                    <a:cubicBezTo>
                      <a:pt x="179378" y="130899"/>
                      <a:pt x="112361" y="206509"/>
                      <a:pt x="82420" y="179432"/>
                    </a:cubicBezTo>
                    <a:cubicBezTo>
                      <a:pt x="52478" y="152355"/>
                      <a:pt x="40102" y="103660"/>
                      <a:pt x="33779" y="99931"/>
                    </a:cubicBezTo>
                    <a:cubicBezTo>
                      <a:pt x="27455" y="96202"/>
                      <a:pt x="0" y="57397"/>
                      <a:pt x="0" y="57397"/>
                    </a:cubicBezTo>
                    <a:lnTo>
                      <a:pt x="66963" y="0"/>
                    </a:lnTo>
                    <a:close/>
                  </a:path>
                </a:pathLst>
              </a:custGeom>
              <a:solidFill>
                <a:srgbClr val="EEA886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2AEBF8A2-1A8D-4CCF-BA55-939C0D1BA320}"/>
                  </a:ext>
                </a:extLst>
              </p:cNvPr>
              <p:cNvSpPr/>
              <p:nvPr/>
            </p:nvSpPr>
            <p:spPr>
              <a:xfrm>
                <a:off x="4048277" y="3389684"/>
                <a:ext cx="167542" cy="172946"/>
              </a:xfrm>
              <a:custGeom>
                <a:avLst/>
                <a:gdLst>
                  <a:gd name="connsiteX0" fmla="*/ 86797 w 167541"/>
                  <a:gd name="connsiteY0" fmla="*/ 0 h 172946"/>
                  <a:gd name="connsiteX1" fmla="*/ 172730 w 167541"/>
                  <a:gd name="connsiteY1" fmla="*/ 99714 h 172946"/>
                  <a:gd name="connsiteX2" fmla="*/ 159111 w 167541"/>
                  <a:gd name="connsiteY2" fmla="*/ 106848 h 172946"/>
                  <a:gd name="connsiteX3" fmla="*/ 73664 w 167541"/>
                  <a:gd name="connsiteY3" fmla="*/ 23294 h 172946"/>
                  <a:gd name="connsiteX4" fmla="*/ 157976 w 167541"/>
                  <a:gd name="connsiteY4" fmla="*/ 154409 h 172946"/>
                  <a:gd name="connsiteX5" fmla="*/ 144140 w 167541"/>
                  <a:gd name="connsiteY5" fmla="*/ 164677 h 172946"/>
                  <a:gd name="connsiteX6" fmla="*/ 50425 w 167541"/>
                  <a:gd name="connsiteY6" fmla="*/ 44263 h 172946"/>
                  <a:gd name="connsiteX7" fmla="*/ 126413 w 167541"/>
                  <a:gd name="connsiteY7" fmla="*/ 166623 h 172946"/>
                  <a:gd name="connsiteX8" fmla="*/ 108308 w 167541"/>
                  <a:gd name="connsiteY8" fmla="*/ 171595 h 172946"/>
                  <a:gd name="connsiteX9" fmla="*/ 24645 w 167541"/>
                  <a:gd name="connsiteY9" fmla="*/ 61396 h 172946"/>
                  <a:gd name="connsiteX10" fmla="*/ 70151 w 167541"/>
                  <a:gd name="connsiteY10" fmla="*/ 154949 h 172946"/>
                  <a:gd name="connsiteX11" fmla="*/ 46858 w 167541"/>
                  <a:gd name="connsiteY11" fmla="*/ 144410 h 172946"/>
                  <a:gd name="connsiteX12" fmla="*/ 0 w 167541"/>
                  <a:gd name="connsiteY12" fmla="*/ 70800 h 172946"/>
                  <a:gd name="connsiteX13" fmla="*/ 86797 w 167541"/>
                  <a:gd name="connsiteY13" fmla="*/ 0 h 172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7541" h="172946">
                    <a:moveTo>
                      <a:pt x="86797" y="0"/>
                    </a:moveTo>
                    <a:cubicBezTo>
                      <a:pt x="86797" y="0"/>
                      <a:pt x="172406" y="88959"/>
                      <a:pt x="172730" y="99714"/>
                    </a:cubicBezTo>
                    <a:cubicBezTo>
                      <a:pt x="173000" y="110470"/>
                      <a:pt x="167488" y="114847"/>
                      <a:pt x="159111" y="106848"/>
                    </a:cubicBezTo>
                    <a:cubicBezTo>
                      <a:pt x="150734" y="98850"/>
                      <a:pt x="73664" y="23294"/>
                      <a:pt x="73664" y="23294"/>
                    </a:cubicBezTo>
                    <a:cubicBezTo>
                      <a:pt x="73664" y="23294"/>
                      <a:pt x="155706" y="145707"/>
                      <a:pt x="157976" y="154409"/>
                    </a:cubicBezTo>
                    <a:cubicBezTo>
                      <a:pt x="159273" y="159489"/>
                      <a:pt x="149058" y="168569"/>
                      <a:pt x="144140" y="164677"/>
                    </a:cubicBezTo>
                    <a:cubicBezTo>
                      <a:pt x="139222" y="160840"/>
                      <a:pt x="50425" y="44263"/>
                      <a:pt x="50425" y="44263"/>
                    </a:cubicBezTo>
                    <a:cubicBezTo>
                      <a:pt x="50425" y="44263"/>
                      <a:pt x="126845" y="158732"/>
                      <a:pt x="126413" y="166623"/>
                    </a:cubicBezTo>
                    <a:cubicBezTo>
                      <a:pt x="126089" y="173541"/>
                      <a:pt x="114631" y="179702"/>
                      <a:pt x="108308" y="171595"/>
                    </a:cubicBezTo>
                    <a:cubicBezTo>
                      <a:pt x="102038" y="163488"/>
                      <a:pt x="24645" y="61396"/>
                      <a:pt x="24645" y="61396"/>
                    </a:cubicBezTo>
                    <a:cubicBezTo>
                      <a:pt x="24645" y="61396"/>
                      <a:pt x="74583" y="148302"/>
                      <a:pt x="70151" y="154949"/>
                    </a:cubicBezTo>
                    <a:cubicBezTo>
                      <a:pt x="67449" y="159003"/>
                      <a:pt x="58964" y="167272"/>
                      <a:pt x="46858" y="144410"/>
                    </a:cubicBezTo>
                    <a:cubicBezTo>
                      <a:pt x="34697" y="121549"/>
                      <a:pt x="0" y="70800"/>
                      <a:pt x="0" y="70800"/>
                    </a:cubicBezTo>
                    <a:lnTo>
                      <a:pt x="86797" y="0"/>
                    </a:lnTo>
                    <a:close/>
                  </a:path>
                </a:pathLst>
              </a:custGeom>
              <a:solidFill>
                <a:srgbClr val="EEA886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FA5B0D7B-338F-4354-8E18-C945B3FB8083}"/>
                  </a:ext>
                </a:extLst>
              </p:cNvPr>
              <p:cNvSpPr/>
              <p:nvPr/>
            </p:nvSpPr>
            <p:spPr>
              <a:xfrm>
                <a:off x="2581908" y="1809656"/>
                <a:ext cx="426961" cy="372916"/>
              </a:xfrm>
              <a:custGeom>
                <a:avLst/>
                <a:gdLst>
                  <a:gd name="connsiteX0" fmla="*/ 0 w 426961"/>
                  <a:gd name="connsiteY0" fmla="*/ 0 h 372915"/>
                  <a:gd name="connsiteX1" fmla="*/ 427232 w 426961"/>
                  <a:gd name="connsiteY1" fmla="*/ 0 h 372915"/>
                  <a:gd name="connsiteX2" fmla="*/ 427232 w 426961"/>
                  <a:gd name="connsiteY2" fmla="*/ 309628 h 372915"/>
                  <a:gd name="connsiteX3" fmla="*/ 427232 w 426961"/>
                  <a:gd name="connsiteY3" fmla="*/ 374861 h 372915"/>
                  <a:gd name="connsiteX4" fmla="*/ 361998 w 426961"/>
                  <a:gd name="connsiteY4" fmla="*/ 309628 h 372915"/>
                  <a:gd name="connsiteX5" fmla="*/ 0 w 426961"/>
                  <a:gd name="connsiteY5" fmla="*/ 309628 h 372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6961" h="372915">
                    <a:moveTo>
                      <a:pt x="0" y="0"/>
                    </a:moveTo>
                    <a:lnTo>
                      <a:pt x="427232" y="0"/>
                    </a:lnTo>
                    <a:lnTo>
                      <a:pt x="427232" y="309628"/>
                    </a:lnTo>
                    <a:lnTo>
                      <a:pt x="427232" y="374861"/>
                    </a:lnTo>
                    <a:lnTo>
                      <a:pt x="361998" y="309628"/>
                    </a:lnTo>
                    <a:lnTo>
                      <a:pt x="0" y="309628"/>
                    </a:lnTo>
                    <a:close/>
                  </a:path>
                </a:pathLst>
              </a:custGeom>
              <a:solidFill>
                <a:srgbClr val="FFC655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C33A4823-5BE6-407D-B011-63A6F58172FC}"/>
                  </a:ext>
                </a:extLst>
              </p:cNvPr>
              <p:cNvSpPr/>
              <p:nvPr/>
            </p:nvSpPr>
            <p:spPr>
              <a:xfrm>
                <a:off x="2844132" y="4965983"/>
                <a:ext cx="226992" cy="189160"/>
              </a:xfrm>
              <a:custGeom>
                <a:avLst/>
                <a:gdLst>
                  <a:gd name="connsiteX0" fmla="*/ 113772 w 226992"/>
                  <a:gd name="connsiteY0" fmla="*/ 0 h 189160"/>
                  <a:gd name="connsiteX1" fmla="*/ 62753 w 226992"/>
                  <a:gd name="connsiteY1" fmla="*/ 39832 h 189160"/>
                  <a:gd name="connsiteX2" fmla="*/ 4654 w 226992"/>
                  <a:gd name="connsiteY2" fmla="*/ 115982 h 189160"/>
                  <a:gd name="connsiteX3" fmla="*/ 54538 w 226992"/>
                  <a:gd name="connsiteY3" fmla="*/ 191322 h 189160"/>
                  <a:gd name="connsiteX4" fmla="*/ 164629 w 226992"/>
                  <a:gd name="connsiteY4" fmla="*/ 125278 h 189160"/>
                  <a:gd name="connsiteX5" fmla="*/ 225214 w 226992"/>
                  <a:gd name="connsiteY5" fmla="*/ 65990 h 189160"/>
                  <a:gd name="connsiteX6" fmla="*/ 223107 w 226992"/>
                  <a:gd name="connsiteY6" fmla="*/ 6918 h 189160"/>
                  <a:gd name="connsiteX7" fmla="*/ 113772 w 226992"/>
                  <a:gd name="connsiteY7" fmla="*/ 0 h 189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6992" h="189160">
                    <a:moveTo>
                      <a:pt x="113772" y="0"/>
                    </a:moveTo>
                    <a:cubicBezTo>
                      <a:pt x="113772" y="0"/>
                      <a:pt x="80966" y="23456"/>
                      <a:pt x="62753" y="39832"/>
                    </a:cubicBezTo>
                    <a:cubicBezTo>
                      <a:pt x="44539" y="56261"/>
                      <a:pt x="19840" y="74097"/>
                      <a:pt x="4654" y="115982"/>
                    </a:cubicBezTo>
                    <a:cubicBezTo>
                      <a:pt x="-10695" y="158354"/>
                      <a:pt x="13463" y="188836"/>
                      <a:pt x="54538" y="191322"/>
                    </a:cubicBezTo>
                    <a:cubicBezTo>
                      <a:pt x="95559" y="193808"/>
                      <a:pt x="158468" y="162840"/>
                      <a:pt x="164629" y="125278"/>
                    </a:cubicBezTo>
                    <a:cubicBezTo>
                      <a:pt x="170682" y="88095"/>
                      <a:pt x="218891" y="92472"/>
                      <a:pt x="225214" y="65990"/>
                    </a:cubicBezTo>
                    <a:cubicBezTo>
                      <a:pt x="231484" y="39507"/>
                      <a:pt x="223107" y="6918"/>
                      <a:pt x="223107" y="6918"/>
                    </a:cubicBezTo>
                    <a:lnTo>
                      <a:pt x="113772" y="0"/>
                    </a:lnTo>
                    <a:close/>
                  </a:path>
                </a:pathLst>
              </a:custGeom>
              <a:solidFill>
                <a:srgbClr val="292C47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A56EAFBB-A9FE-4C41-BA72-5D791D8E4D1B}"/>
                  </a:ext>
                </a:extLst>
              </p:cNvPr>
              <p:cNvSpPr/>
              <p:nvPr/>
            </p:nvSpPr>
            <p:spPr>
              <a:xfrm>
                <a:off x="2957904" y="4935176"/>
                <a:ext cx="108091" cy="43237"/>
              </a:xfrm>
              <a:custGeom>
                <a:avLst/>
                <a:gdLst>
                  <a:gd name="connsiteX0" fmla="*/ 5459 w 108091"/>
                  <a:gd name="connsiteY0" fmla="*/ 0 h 43236"/>
                  <a:gd name="connsiteX1" fmla="*/ 0 w 108091"/>
                  <a:gd name="connsiteY1" fmla="*/ 30752 h 43236"/>
                  <a:gd name="connsiteX2" fmla="*/ 109281 w 108091"/>
                  <a:gd name="connsiteY2" fmla="*/ 37724 h 43236"/>
                  <a:gd name="connsiteX3" fmla="*/ 104525 w 108091"/>
                  <a:gd name="connsiteY3" fmla="*/ 7404 h 43236"/>
                  <a:gd name="connsiteX4" fmla="*/ 5459 w 108091"/>
                  <a:gd name="connsiteY4" fmla="*/ 0 h 43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091" h="43236">
                    <a:moveTo>
                      <a:pt x="5459" y="0"/>
                    </a:moveTo>
                    <a:lnTo>
                      <a:pt x="0" y="30752"/>
                    </a:lnTo>
                    <a:cubicBezTo>
                      <a:pt x="0" y="30752"/>
                      <a:pt x="16916" y="62044"/>
                      <a:pt x="109281" y="37724"/>
                    </a:cubicBezTo>
                    <a:lnTo>
                      <a:pt x="104525" y="7404"/>
                    </a:lnTo>
                    <a:lnTo>
                      <a:pt x="5459" y="0"/>
                    </a:lnTo>
                    <a:close/>
                  </a:path>
                </a:pathLst>
              </a:custGeom>
              <a:solidFill>
                <a:srgbClr val="EEA886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8CA1D64F-F164-434C-89CF-F103BAFA3960}"/>
                  </a:ext>
                </a:extLst>
              </p:cNvPr>
              <p:cNvSpPr/>
              <p:nvPr/>
            </p:nvSpPr>
            <p:spPr>
              <a:xfrm>
                <a:off x="2957904" y="4965260"/>
                <a:ext cx="108091" cy="37832"/>
              </a:xfrm>
              <a:custGeom>
                <a:avLst/>
                <a:gdLst>
                  <a:gd name="connsiteX0" fmla="*/ 109281 w 108091"/>
                  <a:gd name="connsiteY0" fmla="*/ 7640 h 37832"/>
                  <a:gd name="connsiteX1" fmla="*/ 73664 w 108091"/>
                  <a:gd name="connsiteY1" fmla="*/ 12720 h 37832"/>
                  <a:gd name="connsiteX2" fmla="*/ 0 w 108091"/>
                  <a:gd name="connsiteY2" fmla="*/ 722 h 37832"/>
                  <a:gd name="connsiteX3" fmla="*/ 9080 w 108091"/>
                  <a:gd name="connsiteY3" fmla="*/ 38122 h 37832"/>
                  <a:gd name="connsiteX4" fmla="*/ 109281 w 108091"/>
                  <a:gd name="connsiteY4" fmla="*/ 7640 h 37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091" h="37832">
                    <a:moveTo>
                      <a:pt x="109281" y="7640"/>
                    </a:moveTo>
                    <a:cubicBezTo>
                      <a:pt x="109281" y="7640"/>
                      <a:pt x="88473" y="10396"/>
                      <a:pt x="73664" y="12720"/>
                    </a:cubicBezTo>
                    <a:cubicBezTo>
                      <a:pt x="58856" y="15044"/>
                      <a:pt x="29455" y="-3872"/>
                      <a:pt x="0" y="722"/>
                    </a:cubicBezTo>
                    <a:lnTo>
                      <a:pt x="9080" y="38122"/>
                    </a:lnTo>
                    <a:cubicBezTo>
                      <a:pt x="9080" y="38122"/>
                      <a:pt x="107227" y="19746"/>
                      <a:pt x="109281" y="7640"/>
                    </a:cubicBezTo>
                    <a:close/>
                  </a:path>
                </a:pathLst>
              </a:custGeom>
              <a:solidFill>
                <a:srgbClr val="292C47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49183C97-BE04-4FA9-9779-BF82830D37F1}"/>
                  </a:ext>
                </a:extLst>
              </p:cNvPr>
              <p:cNvSpPr/>
              <p:nvPr/>
            </p:nvSpPr>
            <p:spPr>
              <a:xfrm>
                <a:off x="3433773" y="4965983"/>
                <a:ext cx="226992" cy="189160"/>
              </a:xfrm>
              <a:custGeom>
                <a:avLst/>
                <a:gdLst>
                  <a:gd name="connsiteX0" fmla="*/ 113771 w 226992"/>
                  <a:gd name="connsiteY0" fmla="*/ 0 h 189160"/>
                  <a:gd name="connsiteX1" fmla="*/ 164790 w 226992"/>
                  <a:gd name="connsiteY1" fmla="*/ 39832 h 189160"/>
                  <a:gd name="connsiteX2" fmla="*/ 222889 w 226992"/>
                  <a:gd name="connsiteY2" fmla="*/ 115982 h 189160"/>
                  <a:gd name="connsiteX3" fmla="*/ 173005 w 226992"/>
                  <a:gd name="connsiteY3" fmla="*/ 191322 h 189160"/>
                  <a:gd name="connsiteX4" fmla="*/ 62914 w 226992"/>
                  <a:gd name="connsiteY4" fmla="*/ 125278 h 189160"/>
                  <a:gd name="connsiteX5" fmla="*/ 2328 w 226992"/>
                  <a:gd name="connsiteY5" fmla="*/ 65990 h 189160"/>
                  <a:gd name="connsiteX6" fmla="*/ 4436 w 226992"/>
                  <a:gd name="connsiteY6" fmla="*/ 6918 h 189160"/>
                  <a:gd name="connsiteX7" fmla="*/ 113771 w 226992"/>
                  <a:gd name="connsiteY7" fmla="*/ 0 h 189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6992" h="189160">
                    <a:moveTo>
                      <a:pt x="113771" y="0"/>
                    </a:moveTo>
                    <a:cubicBezTo>
                      <a:pt x="113771" y="0"/>
                      <a:pt x="146576" y="23456"/>
                      <a:pt x="164790" y="39832"/>
                    </a:cubicBezTo>
                    <a:cubicBezTo>
                      <a:pt x="183003" y="56261"/>
                      <a:pt x="207702" y="74097"/>
                      <a:pt x="222889" y="115982"/>
                    </a:cubicBezTo>
                    <a:cubicBezTo>
                      <a:pt x="238238" y="158354"/>
                      <a:pt x="214079" y="188836"/>
                      <a:pt x="173005" y="191322"/>
                    </a:cubicBezTo>
                    <a:cubicBezTo>
                      <a:pt x="131984" y="193808"/>
                      <a:pt x="69075" y="162840"/>
                      <a:pt x="62914" y="125278"/>
                    </a:cubicBezTo>
                    <a:cubicBezTo>
                      <a:pt x="56860" y="88095"/>
                      <a:pt x="8652" y="92472"/>
                      <a:pt x="2328" y="65990"/>
                    </a:cubicBezTo>
                    <a:cubicBezTo>
                      <a:pt x="-3941" y="39507"/>
                      <a:pt x="4436" y="6918"/>
                      <a:pt x="4436" y="6918"/>
                    </a:cubicBezTo>
                    <a:lnTo>
                      <a:pt x="113771" y="0"/>
                    </a:lnTo>
                    <a:close/>
                  </a:path>
                </a:pathLst>
              </a:custGeom>
              <a:solidFill>
                <a:srgbClr val="292C47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5F957422-64F5-4B1B-B4E9-4C9C56858B44}"/>
                  </a:ext>
                </a:extLst>
              </p:cNvPr>
              <p:cNvSpPr/>
              <p:nvPr/>
            </p:nvSpPr>
            <p:spPr>
              <a:xfrm>
                <a:off x="3438263" y="4935176"/>
                <a:ext cx="108091" cy="43237"/>
              </a:xfrm>
              <a:custGeom>
                <a:avLst/>
                <a:gdLst>
                  <a:gd name="connsiteX0" fmla="*/ 103822 w 108091"/>
                  <a:gd name="connsiteY0" fmla="*/ 0 h 43236"/>
                  <a:gd name="connsiteX1" fmla="*/ 109281 w 108091"/>
                  <a:gd name="connsiteY1" fmla="*/ 30752 h 43236"/>
                  <a:gd name="connsiteX2" fmla="*/ 0 w 108091"/>
                  <a:gd name="connsiteY2" fmla="*/ 37724 h 43236"/>
                  <a:gd name="connsiteX3" fmla="*/ 4756 w 108091"/>
                  <a:gd name="connsiteY3" fmla="*/ 7404 h 43236"/>
                  <a:gd name="connsiteX4" fmla="*/ 103822 w 108091"/>
                  <a:gd name="connsiteY4" fmla="*/ 0 h 43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091" h="43236">
                    <a:moveTo>
                      <a:pt x="103822" y="0"/>
                    </a:moveTo>
                    <a:lnTo>
                      <a:pt x="109281" y="30752"/>
                    </a:lnTo>
                    <a:cubicBezTo>
                      <a:pt x="109281" y="30752"/>
                      <a:pt x="92364" y="62044"/>
                      <a:pt x="0" y="37724"/>
                    </a:cubicBezTo>
                    <a:lnTo>
                      <a:pt x="4756" y="7404"/>
                    </a:lnTo>
                    <a:lnTo>
                      <a:pt x="103822" y="0"/>
                    </a:lnTo>
                    <a:close/>
                  </a:path>
                </a:pathLst>
              </a:custGeom>
              <a:solidFill>
                <a:srgbClr val="EEA886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7A9D39E2-D9D2-41E6-BBE0-53C2A36C7158}"/>
                  </a:ext>
                </a:extLst>
              </p:cNvPr>
              <p:cNvSpPr/>
              <p:nvPr/>
            </p:nvSpPr>
            <p:spPr>
              <a:xfrm>
                <a:off x="2951257" y="3232900"/>
                <a:ext cx="664763" cy="1713250"/>
              </a:xfrm>
              <a:custGeom>
                <a:avLst/>
                <a:gdLst>
                  <a:gd name="connsiteX0" fmla="*/ 630228 w 664762"/>
                  <a:gd name="connsiteY0" fmla="*/ 984981 h 1713250"/>
                  <a:gd name="connsiteX1" fmla="*/ 603475 w 664762"/>
                  <a:gd name="connsiteY1" fmla="*/ 1695845 h 1713250"/>
                  <a:gd name="connsiteX2" fmla="*/ 482575 w 664762"/>
                  <a:gd name="connsiteY2" fmla="*/ 1705951 h 1713250"/>
                  <a:gd name="connsiteX3" fmla="*/ 459821 w 664762"/>
                  <a:gd name="connsiteY3" fmla="*/ 993736 h 1713250"/>
                  <a:gd name="connsiteX4" fmla="*/ 381077 w 664762"/>
                  <a:gd name="connsiteY4" fmla="*/ 426094 h 1713250"/>
                  <a:gd name="connsiteX5" fmla="*/ 233802 w 664762"/>
                  <a:gd name="connsiteY5" fmla="*/ 952824 h 1713250"/>
                  <a:gd name="connsiteX6" fmla="*/ 127062 w 664762"/>
                  <a:gd name="connsiteY6" fmla="*/ 1705573 h 1713250"/>
                  <a:gd name="connsiteX7" fmla="*/ 0 w 664762"/>
                  <a:gd name="connsiteY7" fmla="*/ 1705573 h 1713250"/>
                  <a:gd name="connsiteX8" fmla="*/ 29509 w 664762"/>
                  <a:gd name="connsiteY8" fmla="*/ 915100 h 1713250"/>
                  <a:gd name="connsiteX9" fmla="*/ 47506 w 664762"/>
                  <a:gd name="connsiteY9" fmla="*/ 694863 h 1713250"/>
                  <a:gd name="connsiteX10" fmla="*/ 112848 w 664762"/>
                  <a:gd name="connsiteY10" fmla="*/ 132193 h 1713250"/>
                  <a:gd name="connsiteX11" fmla="*/ 115280 w 664762"/>
                  <a:gd name="connsiteY11" fmla="*/ 113979 h 1713250"/>
                  <a:gd name="connsiteX12" fmla="*/ 125008 w 664762"/>
                  <a:gd name="connsiteY12" fmla="*/ 41720 h 1713250"/>
                  <a:gd name="connsiteX13" fmla="*/ 126143 w 664762"/>
                  <a:gd name="connsiteY13" fmla="*/ 33613 h 1713250"/>
                  <a:gd name="connsiteX14" fmla="*/ 145978 w 664762"/>
                  <a:gd name="connsiteY14" fmla="*/ 25507 h 1713250"/>
                  <a:gd name="connsiteX15" fmla="*/ 629525 w 664762"/>
                  <a:gd name="connsiteY15" fmla="*/ 28966 h 1713250"/>
                  <a:gd name="connsiteX16" fmla="*/ 630065 w 664762"/>
                  <a:gd name="connsiteY16" fmla="*/ 33451 h 1713250"/>
                  <a:gd name="connsiteX17" fmla="*/ 632011 w 664762"/>
                  <a:gd name="connsiteY17" fmla="*/ 49881 h 1713250"/>
                  <a:gd name="connsiteX18" fmla="*/ 639740 w 664762"/>
                  <a:gd name="connsiteY18" fmla="*/ 116033 h 1713250"/>
                  <a:gd name="connsiteX19" fmla="*/ 639794 w 664762"/>
                  <a:gd name="connsiteY19" fmla="*/ 116628 h 1713250"/>
                  <a:gd name="connsiteX20" fmla="*/ 640064 w 664762"/>
                  <a:gd name="connsiteY20" fmla="*/ 119114 h 1713250"/>
                  <a:gd name="connsiteX21" fmla="*/ 665411 w 664762"/>
                  <a:gd name="connsiteY21" fmla="*/ 371561 h 1713250"/>
                  <a:gd name="connsiteX22" fmla="*/ 630228 w 664762"/>
                  <a:gd name="connsiteY22" fmla="*/ 984981 h 171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64762" h="1713250">
                    <a:moveTo>
                      <a:pt x="630228" y="984981"/>
                    </a:moveTo>
                    <a:cubicBezTo>
                      <a:pt x="630228" y="1052592"/>
                      <a:pt x="603475" y="1695845"/>
                      <a:pt x="603475" y="1695845"/>
                    </a:cubicBezTo>
                    <a:cubicBezTo>
                      <a:pt x="596719" y="1718382"/>
                      <a:pt x="505112" y="1717193"/>
                      <a:pt x="482575" y="1705951"/>
                    </a:cubicBezTo>
                    <a:cubicBezTo>
                      <a:pt x="460037" y="1694656"/>
                      <a:pt x="463983" y="1061942"/>
                      <a:pt x="459821" y="993736"/>
                    </a:cubicBezTo>
                    <a:cubicBezTo>
                      <a:pt x="455660" y="925530"/>
                      <a:pt x="400857" y="423824"/>
                      <a:pt x="381077" y="426094"/>
                    </a:cubicBezTo>
                    <a:cubicBezTo>
                      <a:pt x="361296" y="428364"/>
                      <a:pt x="249583" y="900940"/>
                      <a:pt x="233802" y="952824"/>
                    </a:cubicBezTo>
                    <a:cubicBezTo>
                      <a:pt x="218021" y="1004654"/>
                      <a:pt x="127062" y="1705573"/>
                      <a:pt x="127062" y="1705573"/>
                    </a:cubicBezTo>
                    <a:cubicBezTo>
                      <a:pt x="49992" y="1732380"/>
                      <a:pt x="0" y="1705573"/>
                      <a:pt x="0" y="1705573"/>
                    </a:cubicBezTo>
                    <a:cubicBezTo>
                      <a:pt x="0" y="1705573"/>
                      <a:pt x="29455" y="998979"/>
                      <a:pt x="29509" y="915100"/>
                    </a:cubicBezTo>
                    <a:cubicBezTo>
                      <a:pt x="29509" y="883969"/>
                      <a:pt x="38697" y="860405"/>
                      <a:pt x="47506" y="694863"/>
                    </a:cubicBezTo>
                    <a:cubicBezTo>
                      <a:pt x="54208" y="568666"/>
                      <a:pt x="89338" y="310111"/>
                      <a:pt x="112848" y="132193"/>
                    </a:cubicBezTo>
                    <a:cubicBezTo>
                      <a:pt x="113712" y="125870"/>
                      <a:pt x="114469" y="119762"/>
                      <a:pt x="115280" y="113979"/>
                    </a:cubicBezTo>
                    <a:cubicBezTo>
                      <a:pt x="119873" y="79336"/>
                      <a:pt x="123332" y="53881"/>
                      <a:pt x="125008" y="41720"/>
                    </a:cubicBezTo>
                    <a:cubicBezTo>
                      <a:pt x="125710" y="36424"/>
                      <a:pt x="126143" y="33613"/>
                      <a:pt x="126143" y="33613"/>
                    </a:cubicBezTo>
                    <a:cubicBezTo>
                      <a:pt x="132466" y="30695"/>
                      <a:pt x="139114" y="27993"/>
                      <a:pt x="145978" y="25507"/>
                    </a:cubicBezTo>
                    <a:cubicBezTo>
                      <a:pt x="311087" y="-33836"/>
                      <a:pt x="629525" y="28966"/>
                      <a:pt x="629525" y="28966"/>
                    </a:cubicBezTo>
                    <a:cubicBezTo>
                      <a:pt x="629525" y="28966"/>
                      <a:pt x="629687" y="30533"/>
                      <a:pt x="630065" y="33451"/>
                    </a:cubicBezTo>
                    <a:cubicBezTo>
                      <a:pt x="630498" y="37018"/>
                      <a:pt x="631146" y="42639"/>
                      <a:pt x="632011" y="49881"/>
                    </a:cubicBezTo>
                    <a:cubicBezTo>
                      <a:pt x="633849" y="65554"/>
                      <a:pt x="636605" y="88902"/>
                      <a:pt x="639740" y="116033"/>
                    </a:cubicBezTo>
                    <a:cubicBezTo>
                      <a:pt x="639740" y="116249"/>
                      <a:pt x="639794" y="116412"/>
                      <a:pt x="639794" y="116628"/>
                    </a:cubicBezTo>
                    <a:cubicBezTo>
                      <a:pt x="639902" y="117438"/>
                      <a:pt x="640010" y="118303"/>
                      <a:pt x="640064" y="119114"/>
                    </a:cubicBezTo>
                    <a:cubicBezTo>
                      <a:pt x="651197" y="215586"/>
                      <a:pt x="656656" y="268604"/>
                      <a:pt x="665411" y="371561"/>
                    </a:cubicBezTo>
                    <a:cubicBezTo>
                      <a:pt x="667195" y="394099"/>
                      <a:pt x="630228" y="917316"/>
                      <a:pt x="630228" y="984981"/>
                    </a:cubicBezTo>
                    <a:close/>
                  </a:path>
                </a:pathLst>
              </a:custGeom>
              <a:solidFill>
                <a:srgbClr val="292C47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6A3C5E1A-E956-46A7-8FA5-FFF0CAFD0307}"/>
                  </a:ext>
                </a:extLst>
              </p:cNvPr>
              <p:cNvSpPr/>
              <p:nvPr/>
            </p:nvSpPr>
            <p:spPr>
              <a:xfrm>
                <a:off x="2795595" y="2340818"/>
                <a:ext cx="1275480" cy="1075511"/>
              </a:xfrm>
              <a:custGeom>
                <a:avLst/>
                <a:gdLst>
                  <a:gd name="connsiteX0" fmla="*/ 636615 w 1275479"/>
                  <a:gd name="connsiteY0" fmla="*/ 11728 h 1075510"/>
                  <a:gd name="connsiteX1" fmla="*/ 929543 w 1275479"/>
                  <a:gd name="connsiteY1" fmla="*/ 144302 h 1075510"/>
                  <a:gd name="connsiteX2" fmla="*/ 1056766 w 1275479"/>
                  <a:gd name="connsiteY2" fmla="*/ 587856 h 1075510"/>
                  <a:gd name="connsiteX3" fmla="*/ 1278300 w 1275479"/>
                  <a:gd name="connsiteY3" fmla="*/ 964230 h 1075510"/>
                  <a:gd name="connsiteX4" fmla="*/ 1172424 w 1275479"/>
                  <a:gd name="connsiteY4" fmla="*/ 1031788 h 1075510"/>
                  <a:gd name="connsiteX5" fmla="*/ 920031 w 1275479"/>
                  <a:gd name="connsiteY5" fmla="*/ 647901 h 1075510"/>
                  <a:gd name="connsiteX6" fmla="*/ 841448 w 1275479"/>
                  <a:gd name="connsiteY6" fmla="*/ 399830 h 1075510"/>
                  <a:gd name="connsiteX7" fmla="*/ 805670 w 1275479"/>
                  <a:gd name="connsiteY7" fmla="*/ 860409 h 1075510"/>
                  <a:gd name="connsiteX8" fmla="*/ 809723 w 1275479"/>
                  <a:gd name="connsiteY8" fmla="*/ 1046812 h 1075510"/>
                  <a:gd name="connsiteX9" fmla="*/ 514958 w 1275479"/>
                  <a:gd name="connsiteY9" fmla="*/ 1075024 h 1075510"/>
                  <a:gd name="connsiteX10" fmla="*/ 258132 w 1275479"/>
                  <a:gd name="connsiteY10" fmla="*/ 970013 h 1075510"/>
                  <a:gd name="connsiteX11" fmla="*/ 267590 w 1275479"/>
                  <a:gd name="connsiteY11" fmla="*/ 415504 h 1075510"/>
                  <a:gd name="connsiteX12" fmla="*/ 164147 w 1275479"/>
                  <a:gd name="connsiteY12" fmla="*/ 573750 h 1075510"/>
                  <a:gd name="connsiteX13" fmla="*/ 454048 w 1275479"/>
                  <a:gd name="connsiteY13" fmla="*/ 693137 h 1075510"/>
                  <a:gd name="connsiteX14" fmla="*/ 418810 w 1275479"/>
                  <a:gd name="connsiteY14" fmla="*/ 791392 h 1075510"/>
                  <a:gd name="connsiteX15" fmla="*/ 10 w 1275479"/>
                  <a:gd name="connsiteY15" fmla="*/ 643901 h 1075510"/>
                  <a:gd name="connsiteX16" fmla="*/ 230785 w 1275479"/>
                  <a:gd name="connsiteY16" fmla="*/ 96201 h 1075510"/>
                  <a:gd name="connsiteX17" fmla="*/ 528361 w 1275479"/>
                  <a:gd name="connsiteY17" fmla="*/ 0 h 1075510"/>
                  <a:gd name="connsiteX18" fmla="*/ 636615 w 1275479"/>
                  <a:gd name="connsiteY18" fmla="*/ 11728 h 1075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75479" h="1075510">
                    <a:moveTo>
                      <a:pt x="636615" y="11728"/>
                    </a:moveTo>
                    <a:cubicBezTo>
                      <a:pt x="636615" y="11728"/>
                      <a:pt x="907006" y="69124"/>
                      <a:pt x="929543" y="144302"/>
                    </a:cubicBezTo>
                    <a:cubicBezTo>
                      <a:pt x="952080" y="219426"/>
                      <a:pt x="995857" y="395939"/>
                      <a:pt x="1056766" y="587856"/>
                    </a:cubicBezTo>
                    <a:cubicBezTo>
                      <a:pt x="1093193" y="702703"/>
                      <a:pt x="1278300" y="964230"/>
                      <a:pt x="1278300" y="964230"/>
                    </a:cubicBezTo>
                    <a:cubicBezTo>
                      <a:pt x="1278300" y="964230"/>
                      <a:pt x="1172424" y="1042272"/>
                      <a:pt x="1172424" y="1031788"/>
                    </a:cubicBezTo>
                    <a:cubicBezTo>
                      <a:pt x="1172424" y="1021249"/>
                      <a:pt x="923057" y="688489"/>
                      <a:pt x="920031" y="647901"/>
                    </a:cubicBezTo>
                    <a:cubicBezTo>
                      <a:pt x="917004" y="607312"/>
                      <a:pt x="841448" y="399830"/>
                      <a:pt x="841448" y="399830"/>
                    </a:cubicBezTo>
                    <a:cubicBezTo>
                      <a:pt x="841448" y="399830"/>
                      <a:pt x="805670" y="798796"/>
                      <a:pt x="805670" y="860409"/>
                    </a:cubicBezTo>
                    <a:cubicBezTo>
                      <a:pt x="805670" y="922021"/>
                      <a:pt x="809723" y="1046812"/>
                      <a:pt x="809723" y="1046812"/>
                    </a:cubicBezTo>
                    <a:cubicBezTo>
                      <a:pt x="809723" y="1046812"/>
                      <a:pt x="709522" y="1085185"/>
                      <a:pt x="514958" y="1075024"/>
                    </a:cubicBezTo>
                    <a:cubicBezTo>
                      <a:pt x="514958" y="1075024"/>
                      <a:pt x="205275" y="1064377"/>
                      <a:pt x="258132" y="970013"/>
                    </a:cubicBezTo>
                    <a:cubicBezTo>
                      <a:pt x="298072" y="898619"/>
                      <a:pt x="273589" y="418530"/>
                      <a:pt x="267590" y="415504"/>
                    </a:cubicBezTo>
                    <a:cubicBezTo>
                      <a:pt x="261591" y="412477"/>
                      <a:pt x="153608" y="547700"/>
                      <a:pt x="164147" y="573750"/>
                    </a:cubicBezTo>
                    <a:cubicBezTo>
                      <a:pt x="174686" y="599800"/>
                      <a:pt x="454048" y="693137"/>
                      <a:pt x="454048" y="693137"/>
                    </a:cubicBezTo>
                    <a:cubicBezTo>
                      <a:pt x="454048" y="693137"/>
                      <a:pt x="462209" y="723240"/>
                      <a:pt x="418810" y="791392"/>
                    </a:cubicBezTo>
                    <a:cubicBezTo>
                      <a:pt x="418810" y="791392"/>
                      <a:pt x="1523" y="669465"/>
                      <a:pt x="10" y="643901"/>
                    </a:cubicBezTo>
                    <a:cubicBezTo>
                      <a:pt x="-1504" y="618338"/>
                      <a:pt x="173605" y="122143"/>
                      <a:pt x="230785" y="96201"/>
                    </a:cubicBezTo>
                    <a:cubicBezTo>
                      <a:pt x="313097" y="58802"/>
                      <a:pt x="528361" y="0"/>
                      <a:pt x="528361" y="0"/>
                    </a:cubicBezTo>
                    <a:lnTo>
                      <a:pt x="636615" y="11728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F9F469E7-7EC0-4EE1-9618-09A27A552805}"/>
                  </a:ext>
                </a:extLst>
              </p:cNvPr>
              <p:cNvSpPr/>
              <p:nvPr/>
            </p:nvSpPr>
            <p:spPr>
              <a:xfrm>
                <a:off x="3438263" y="4965260"/>
                <a:ext cx="108091" cy="37832"/>
              </a:xfrm>
              <a:custGeom>
                <a:avLst/>
                <a:gdLst>
                  <a:gd name="connsiteX0" fmla="*/ 0 w 108091"/>
                  <a:gd name="connsiteY0" fmla="*/ 7640 h 37832"/>
                  <a:gd name="connsiteX1" fmla="*/ 35616 w 108091"/>
                  <a:gd name="connsiteY1" fmla="*/ 12720 h 37832"/>
                  <a:gd name="connsiteX2" fmla="*/ 109281 w 108091"/>
                  <a:gd name="connsiteY2" fmla="*/ 722 h 37832"/>
                  <a:gd name="connsiteX3" fmla="*/ 100201 w 108091"/>
                  <a:gd name="connsiteY3" fmla="*/ 38122 h 37832"/>
                  <a:gd name="connsiteX4" fmla="*/ 0 w 108091"/>
                  <a:gd name="connsiteY4" fmla="*/ 7640 h 37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091" h="37832">
                    <a:moveTo>
                      <a:pt x="0" y="7640"/>
                    </a:moveTo>
                    <a:cubicBezTo>
                      <a:pt x="0" y="7640"/>
                      <a:pt x="20808" y="10396"/>
                      <a:pt x="35616" y="12720"/>
                    </a:cubicBezTo>
                    <a:cubicBezTo>
                      <a:pt x="50425" y="15044"/>
                      <a:pt x="79826" y="-3872"/>
                      <a:pt x="109281" y="722"/>
                    </a:cubicBezTo>
                    <a:lnTo>
                      <a:pt x="100201" y="38122"/>
                    </a:lnTo>
                    <a:cubicBezTo>
                      <a:pt x="100201" y="38122"/>
                      <a:pt x="2054" y="19746"/>
                      <a:pt x="0" y="7640"/>
                    </a:cubicBezTo>
                    <a:close/>
                  </a:path>
                </a:pathLst>
              </a:custGeom>
              <a:solidFill>
                <a:srgbClr val="292C47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6641A4A4-2DE4-4DBE-ABC4-692578603996}"/>
                  </a:ext>
                </a:extLst>
              </p:cNvPr>
              <p:cNvSpPr/>
              <p:nvPr/>
            </p:nvSpPr>
            <p:spPr>
              <a:xfrm>
                <a:off x="3254021" y="2220297"/>
                <a:ext cx="178351" cy="237801"/>
              </a:xfrm>
              <a:custGeom>
                <a:avLst/>
                <a:gdLst>
                  <a:gd name="connsiteX0" fmla="*/ 173757 w 178350"/>
                  <a:gd name="connsiteY0" fmla="*/ 38209 h 237801"/>
                  <a:gd name="connsiteX1" fmla="*/ 181756 w 178350"/>
                  <a:gd name="connsiteY1" fmla="*/ 140950 h 237801"/>
                  <a:gd name="connsiteX2" fmla="*/ 101768 w 178350"/>
                  <a:gd name="connsiteY2" fmla="*/ 242502 h 237801"/>
                  <a:gd name="connsiteX3" fmla="*/ 0 w 178350"/>
                  <a:gd name="connsiteY3" fmla="*/ 157704 h 237801"/>
                  <a:gd name="connsiteX4" fmla="*/ 7891 w 178350"/>
                  <a:gd name="connsiteY4" fmla="*/ 38803 h 237801"/>
                  <a:gd name="connsiteX5" fmla="*/ 173757 w 178350"/>
                  <a:gd name="connsiteY5" fmla="*/ 38209 h 237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8350" h="237801">
                    <a:moveTo>
                      <a:pt x="173757" y="38209"/>
                    </a:moveTo>
                    <a:cubicBezTo>
                      <a:pt x="173757" y="38209"/>
                      <a:pt x="162624" y="99281"/>
                      <a:pt x="181756" y="140950"/>
                    </a:cubicBezTo>
                    <a:cubicBezTo>
                      <a:pt x="181756" y="140950"/>
                      <a:pt x="201266" y="238124"/>
                      <a:pt x="101768" y="242502"/>
                    </a:cubicBezTo>
                    <a:cubicBezTo>
                      <a:pt x="2270" y="246880"/>
                      <a:pt x="0" y="157704"/>
                      <a:pt x="0" y="157704"/>
                    </a:cubicBezTo>
                    <a:cubicBezTo>
                      <a:pt x="0" y="157704"/>
                      <a:pt x="23780" y="125763"/>
                      <a:pt x="7891" y="38803"/>
                    </a:cubicBezTo>
                    <a:cubicBezTo>
                      <a:pt x="-7945" y="-48156"/>
                      <a:pt x="173757" y="38209"/>
                      <a:pt x="173757" y="38209"/>
                    </a:cubicBezTo>
                    <a:close/>
                  </a:path>
                </a:pathLst>
              </a:custGeom>
              <a:solidFill>
                <a:srgbClr val="EEA886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4ED6FAF9-61CA-4C0A-8574-49396B97AED7}"/>
                  </a:ext>
                </a:extLst>
              </p:cNvPr>
              <p:cNvSpPr/>
              <p:nvPr/>
            </p:nvSpPr>
            <p:spPr>
              <a:xfrm>
                <a:off x="3214939" y="1904141"/>
                <a:ext cx="259420" cy="410748"/>
              </a:xfrm>
              <a:custGeom>
                <a:avLst/>
                <a:gdLst>
                  <a:gd name="connsiteX0" fmla="*/ 152362 w 259419"/>
                  <a:gd name="connsiteY0" fmla="*/ 1231 h 410747"/>
                  <a:gd name="connsiteX1" fmla="*/ 260291 w 259419"/>
                  <a:gd name="connsiteY1" fmla="*/ 225737 h 410747"/>
                  <a:gd name="connsiteX2" fmla="*/ 121015 w 259419"/>
                  <a:gd name="connsiteY2" fmla="*/ 412789 h 410747"/>
                  <a:gd name="connsiteX3" fmla="*/ 7 w 259419"/>
                  <a:gd name="connsiteY3" fmla="*/ 167476 h 410747"/>
                  <a:gd name="connsiteX4" fmla="*/ 152362 w 259419"/>
                  <a:gd name="connsiteY4" fmla="*/ 1231 h 410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9419" h="410747">
                    <a:moveTo>
                      <a:pt x="152362" y="1231"/>
                    </a:moveTo>
                    <a:cubicBezTo>
                      <a:pt x="152362" y="1231"/>
                      <a:pt x="279694" y="21768"/>
                      <a:pt x="260291" y="225737"/>
                    </a:cubicBezTo>
                    <a:cubicBezTo>
                      <a:pt x="240889" y="429705"/>
                      <a:pt x="128528" y="413005"/>
                      <a:pt x="121015" y="412789"/>
                    </a:cubicBezTo>
                    <a:cubicBezTo>
                      <a:pt x="113503" y="412573"/>
                      <a:pt x="8222" y="416518"/>
                      <a:pt x="7" y="167476"/>
                    </a:cubicBezTo>
                    <a:cubicBezTo>
                      <a:pt x="7" y="167476"/>
                      <a:pt x="-3560" y="-16712"/>
                      <a:pt x="152362" y="1231"/>
                    </a:cubicBezTo>
                    <a:close/>
                  </a:path>
                </a:pathLst>
              </a:custGeom>
              <a:solidFill>
                <a:srgbClr val="EEA886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6D626CE4-DDA6-4BD1-918B-FDF1347FD895}"/>
                  </a:ext>
                </a:extLst>
              </p:cNvPr>
              <p:cNvSpPr/>
              <p:nvPr/>
            </p:nvSpPr>
            <p:spPr>
              <a:xfrm>
                <a:off x="3469827" y="2065555"/>
                <a:ext cx="27023" cy="97282"/>
              </a:xfrm>
              <a:custGeom>
                <a:avLst/>
                <a:gdLst>
                  <a:gd name="connsiteX0" fmla="*/ 7403 w 27022"/>
                  <a:gd name="connsiteY0" fmla="*/ 6710 h 97282"/>
                  <a:gd name="connsiteX1" fmla="*/ 26481 w 27022"/>
                  <a:gd name="connsiteY1" fmla="*/ 6926 h 97282"/>
                  <a:gd name="connsiteX2" fmla="*/ 6592 w 27022"/>
                  <a:gd name="connsiteY2" fmla="*/ 94426 h 97282"/>
                  <a:gd name="connsiteX3" fmla="*/ 701 w 27022"/>
                  <a:gd name="connsiteY3" fmla="*/ 97129 h 97282"/>
                  <a:gd name="connsiteX4" fmla="*/ 7403 w 27022"/>
                  <a:gd name="connsiteY4" fmla="*/ 6710 h 97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22" h="97282">
                    <a:moveTo>
                      <a:pt x="7403" y="6710"/>
                    </a:moveTo>
                    <a:cubicBezTo>
                      <a:pt x="7403" y="6710"/>
                      <a:pt x="21346" y="-8531"/>
                      <a:pt x="26481" y="6926"/>
                    </a:cubicBezTo>
                    <a:cubicBezTo>
                      <a:pt x="31615" y="22383"/>
                      <a:pt x="8321" y="88860"/>
                      <a:pt x="6592" y="94426"/>
                    </a:cubicBezTo>
                    <a:cubicBezTo>
                      <a:pt x="6592" y="94426"/>
                      <a:pt x="4052" y="100425"/>
                      <a:pt x="701" y="97129"/>
                    </a:cubicBezTo>
                    <a:cubicBezTo>
                      <a:pt x="-2704" y="93832"/>
                      <a:pt x="7403" y="6710"/>
                      <a:pt x="7403" y="6710"/>
                    </a:cubicBezTo>
                    <a:close/>
                  </a:path>
                </a:pathLst>
              </a:custGeom>
              <a:solidFill>
                <a:srgbClr val="EEA886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514DD9AA-22EC-434D-BFC7-64C305FB1DFE}"/>
                  </a:ext>
                </a:extLst>
              </p:cNvPr>
              <p:cNvSpPr/>
              <p:nvPr/>
            </p:nvSpPr>
            <p:spPr>
              <a:xfrm>
                <a:off x="3198167" y="2062712"/>
                <a:ext cx="21618" cy="97282"/>
              </a:xfrm>
              <a:custGeom>
                <a:avLst/>
                <a:gdLst>
                  <a:gd name="connsiteX0" fmla="*/ 19914 w 21618"/>
                  <a:gd name="connsiteY0" fmla="*/ 6958 h 97282"/>
                  <a:gd name="connsiteX1" fmla="*/ 836 w 21618"/>
                  <a:gd name="connsiteY1" fmla="*/ 6742 h 97282"/>
                  <a:gd name="connsiteX2" fmla="*/ 19049 w 21618"/>
                  <a:gd name="connsiteY2" fmla="*/ 94621 h 97282"/>
                  <a:gd name="connsiteX3" fmla="*/ 24886 w 21618"/>
                  <a:gd name="connsiteY3" fmla="*/ 97431 h 97282"/>
                  <a:gd name="connsiteX4" fmla="*/ 19914 w 21618"/>
                  <a:gd name="connsiteY4" fmla="*/ 6958 h 97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18" h="97282">
                    <a:moveTo>
                      <a:pt x="19914" y="6958"/>
                    </a:moveTo>
                    <a:cubicBezTo>
                      <a:pt x="19914" y="6958"/>
                      <a:pt x="6240" y="-8553"/>
                      <a:pt x="836" y="6742"/>
                    </a:cubicBezTo>
                    <a:cubicBezTo>
                      <a:pt x="-4569" y="22091"/>
                      <a:pt x="17968" y="92026"/>
                      <a:pt x="19049" y="94621"/>
                    </a:cubicBezTo>
                    <a:cubicBezTo>
                      <a:pt x="19049" y="94621"/>
                      <a:pt x="21481" y="100674"/>
                      <a:pt x="24886" y="97431"/>
                    </a:cubicBezTo>
                    <a:cubicBezTo>
                      <a:pt x="28291" y="94242"/>
                      <a:pt x="19914" y="6958"/>
                      <a:pt x="19914" y="6958"/>
                    </a:cubicBezTo>
                    <a:close/>
                  </a:path>
                </a:pathLst>
              </a:custGeom>
              <a:solidFill>
                <a:srgbClr val="EEA886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26965FA0-20AF-42EA-AE06-D42AAFA4E9DD}"/>
                  </a:ext>
                </a:extLst>
              </p:cNvPr>
              <p:cNvSpPr/>
              <p:nvPr/>
            </p:nvSpPr>
            <p:spPr>
              <a:xfrm>
                <a:off x="3203054" y="1888069"/>
                <a:ext cx="286442" cy="248610"/>
              </a:xfrm>
              <a:custGeom>
                <a:avLst/>
                <a:gdLst>
                  <a:gd name="connsiteX0" fmla="*/ 274067 w 286442"/>
                  <a:gd name="connsiteY0" fmla="*/ 215489 h 248610"/>
                  <a:gd name="connsiteX1" fmla="*/ 255854 w 286442"/>
                  <a:gd name="connsiteY1" fmla="*/ 240458 h 248610"/>
                  <a:gd name="connsiteX2" fmla="*/ 253422 w 286442"/>
                  <a:gd name="connsiteY2" fmla="*/ 177170 h 248610"/>
                  <a:gd name="connsiteX3" fmla="*/ 254449 w 286442"/>
                  <a:gd name="connsiteY3" fmla="*/ 132528 h 248610"/>
                  <a:gd name="connsiteX4" fmla="*/ 28592 w 286442"/>
                  <a:gd name="connsiteY4" fmla="*/ 135231 h 248610"/>
                  <a:gd name="connsiteX5" fmla="*/ 34969 w 286442"/>
                  <a:gd name="connsiteY5" fmla="*/ 188033 h 248610"/>
                  <a:gd name="connsiteX6" fmla="*/ 30375 w 286442"/>
                  <a:gd name="connsiteY6" fmla="*/ 252078 h 248610"/>
                  <a:gd name="connsiteX7" fmla="*/ 15404 w 286442"/>
                  <a:gd name="connsiteY7" fmla="*/ 234783 h 248610"/>
                  <a:gd name="connsiteX8" fmla="*/ 110 w 286442"/>
                  <a:gd name="connsiteY8" fmla="*/ 114045 h 248610"/>
                  <a:gd name="connsiteX9" fmla="*/ 189810 w 286442"/>
                  <a:gd name="connsiteY9" fmla="*/ 2116 h 248610"/>
                  <a:gd name="connsiteX10" fmla="*/ 251476 w 286442"/>
                  <a:gd name="connsiteY10" fmla="*/ 26382 h 248610"/>
                  <a:gd name="connsiteX11" fmla="*/ 290281 w 286442"/>
                  <a:gd name="connsiteY11" fmla="*/ 100101 h 248610"/>
                  <a:gd name="connsiteX12" fmla="*/ 274067 w 286442"/>
                  <a:gd name="connsiteY12" fmla="*/ 215489 h 248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6442" h="248610">
                    <a:moveTo>
                      <a:pt x="274067" y="215489"/>
                    </a:moveTo>
                    <a:lnTo>
                      <a:pt x="255854" y="240458"/>
                    </a:lnTo>
                    <a:cubicBezTo>
                      <a:pt x="255854" y="240458"/>
                      <a:pt x="256394" y="185763"/>
                      <a:pt x="253422" y="177170"/>
                    </a:cubicBezTo>
                    <a:cubicBezTo>
                      <a:pt x="250503" y="168577"/>
                      <a:pt x="256881" y="138744"/>
                      <a:pt x="254449" y="132528"/>
                    </a:cubicBezTo>
                    <a:cubicBezTo>
                      <a:pt x="252017" y="126367"/>
                      <a:pt x="167381" y="149337"/>
                      <a:pt x="28592" y="135231"/>
                    </a:cubicBezTo>
                    <a:cubicBezTo>
                      <a:pt x="28592" y="135231"/>
                      <a:pt x="44049" y="184520"/>
                      <a:pt x="34969" y="188033"/>
                    </a:cubicBezTo>
                    <a:cubicBezTo>
                      <a:pt x="25943" y="191546"/>
                      <a:pt x="30375" y="252078"/>
                      <a:pt x="30375" y="252078"/>
                    </a:cubicBezTo>
                    <a:lnTo>
                      <a:pt x="15404" y="234783"/>
                    </a:lnTo>
                    <a:cubicBezTo>
                      <a:pt x="15404" y="234783"/>
                      <a:pt x="-1512" y="131339"/>
                      <a:pt x="110" y="114045"/>
                    </a:cubicBezTo>
                    <a:cubicBezTo>
                      <a:pt x="2325" y="91075"/>
                      <a:pt x="-5511" y="-16314"/>
                      <a:pt x="189810" y="2116"/>
                    </a:cubicBezTo>
                    <a:cubicBezTo>
                      <a:pt x="212185" y="4224"/>
                      <a:pt x="233641" y="12439"/>
                      <a:pt x="251476" y="26382"/>
                    </a:cubicBezTo>
                    <a:cubicBezTo>
                      <a:pt x="271527" y="42056"/>
                      <a:pt x="292173" y="66484"/>
                      <a:pt x="290281" y="100101"/>
                    </a:cubicBezTo>
                    <a:cubicBezTo>
                      <a:pt x="287795" y="144418"/>
                      <a:pt x="274067" y="215489"/>
                      <a:pt x="274067" y="215489"/>
                    </a:cubicBezTo>
                    <a:close/>
                  </a:path>
                </a:pathLst>
              </a:custGeom>
              <a:solidFill>
                <a:srgbClr val="434343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E7194FFA-0D89-497F-8C90-3F04219E93F3}"/>
                  </a:ext>
                </a:extLst>
              </p:cNvPr>
              <p:cNvSpPr/>
              <p:nvPr/>
            </p:nvSpPr>
            <p:spPr>
              <a:xfrm>
                <a:off x="3277963" y="2289907"/>
                <a:ext cx="135114" cy="43237"/>
              </a:xfrm>
              <a:custGeom>
                <a:avLst/>
                <a:gdLst>
                  <a:gd name="connsiteX0" fmla="*/ 0 w 135114"/>
                  <a:gd name="connsiteY0" fmla="*/ 0 h 43236"/>
                  <a:gd name="connsiteX1" fmla="*/ 135925 w 135114"/>
                  <a:gd name="connsiteY1" fmla="*/ 0 h 43236"/>
                  <a:gd name="connsiteX2" fmla="*/ 63558 w 135114"/>
                  <a:gd name="connsiteY2" fmla="*/ 47614 h 43236"/>
                  <a:gd name="connsiteX3" fmla="*/ 0 w 135114"/>
                  <a:gd name="connsiteY3" fmla="*/ 0 h 43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114" h="43236">
                    <a:moveTo>
                      <a:pt x="0" y="0"/>
                    </a:moveTo>
                    <a:cubicBezTo>
                      <a:pt x="0" y="0"/>
                      <a:pt x="52532" y="61342"/>
                      <a:pt x="135925" y="0"/>
                    </a:cubicBezTo>
                    <a:cubicBezTo>
                      <a:pt x="135925" y="0"/>
                      <a:pt x="112523" y="46533"/>
                      <a:pt x="63558" y="47614"/>
                    </a:cubicBezTo>
                    <a:cubicBezTo>
                      <a:pt x="14484" y="4869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77860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A73711E7-74B9-4EBD-9A07-5F00CBA67FBB}"/>
                  </a:ext>
                </a:extLst>
              </p:cNvPr>
              <p:cNvSpPr/>
              <p:nvPr/>
            </p:nvSpPr>
            <p:spPr>
              <a:xfrm>
                <a:off x="2865640" y="2591568"/>
                <a:ext cx="562076" cy="702595"/>
              </a:xfrm>
              <a:custGeom>
                <a:avLst/>
                <a:gdLst>
                  <a:gd name="connsiteX0" fmla="*/ 171986 w 562075"/>
                  <a:gd name="connsiteY0" fmla="*/ 0 h 702594"/>
                  <a:gd name="connsiteX1" fmla="*/ 565337 w 562075"/>
                  <a:gd name="connsiteY1" fmla="*/ 114200 h 702594"/>
                  <a:gd name="connsiteX2" fmla="*/ 393351 w 562075"/>
                  <a:gd name="connsiteY2" fmla="*/ 706588 h 702594"/>
                  <a:gd name="connsiteX3" fmla="*/ 0 w 562075"/>
                  <a:gd name="connsiteY3" fmla="*/ 592388 h 702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2075" h="702594">
                    <a:moveTo>
                      <a:pt x="171986" y="0"/>
                    </a:moveTo>
                    <a:lnTo>
                      <a:pt x="565337" y="114200"/>
                    </a:lnTo>
                    <a:lnTo>
                      <a:pt x="393351" y="706588"/>
                    </a:lnTo>
                    <a:lnTo>
                      <a:pt x="0" y="592388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1CC54C70-32B9-4D68-B1CE-34FC58B00DA6}"/>
                  </a:ext>
                </a:extLst>
              </p:cNvPr>
              <p:cNvSpPr/>
              <p:nvPr/>
            </p:nvSpPr>
            <p:spPr>
              <a:xfrm>
                <a:off x="3322875" y="3027847"/>
                <a:ext cx="32427" cy="16214"/>
              </a:xfrm>
              <a:custGeom>
                <a:avLst/>
                <a:gdLst>
                  <a:gd name="connsiteX0" fmla="*/ 0 w 32427"/>
                  <a:gd name="connsiteY0" fmla="*/ 1893 h 16213"/>
                  <a:gd name="connsiteX1" fmla="*/ 33562 w 32427"/>
                  <a:gd name="connsiteY1" fmla="*/ 55 h 16213"/>
                  <a:gd name="connsiteX2" fmla="*/ 27131 w 32427"/>
                  <a:gd name="connsiteY2" fmla="*/ 18809 h 16213"/>
                  <a:gd name="connsiteX3" fmla="*/ 0 w 32427"/>
                  <a:gd name="connsiteY3" fmla="*/ 1893 h 16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27" h="16213">
                    <a:moveTo>
                      <a:pt x="0" y="1893"/>
                    </a:moveTo>
                    <a:cubicBezTo>
                      <a:pt x="0" y="1893"/>
                      <a:pt x="25672" y="1190"/>
                      <a:pt x="33562" y="55"/>
                    </a:cubicBezTo>
                    <a:cubicBezTo>
                      <a:pt x="41453" y="-1080"/>
                      <a:pt x="36211" y="15620"/>
                      <a:pt x="27131" y="18809"/>
                    </a:cubicBezTo>
                    <a:cubicBezTo>
                      <a:pt x="17943" y="21944"/>
                      <a:pt x="0" y="1893"/>
                      <a:pt x="0" y="1893"/>
                    </a:cubicBezTo>
                    <a:close/>
                  </a:path>
                </a:pathLst>
              </a:custGeom>
              <a:solidFill>
                <a:srgbClr val="C98462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2DE74DB4-278C-4CC6-A8BD-BA82B5F58DB1}"/>
                  </a:ext>
                </a:extLst>
              </p:cNvPr>
              <p:cNvSpPr/>
              <p:nvPr/>
            </p:nvSpPr>
            <p:spPr>
              <a:xfrm>
                <a:off x="3212622" y="3027741"/>
                <a:ext cx="151328" cy="124305"/>
              </a:xfrm>
              <a:custGeom>
                <a:avLst/>
                <a:gdLst>
                  <a:gd name="connsiteX0" fmla="*/ 125224 w 151328"/>
                  <a:gd name="connsiteY0" fmla="*/ 124628 h 124305"/>
                  <a:gd name="connsiteX1" fmla="*/ 108524 w 151328"/>
                  <a:gd name="connsiteY1" fmla="*/ 126142 h 124305"/>
                  <a:gd name="connsiteX2" fmla="*/ 91608 w 151328"/>
                  <a:gd name="connsiteY2" fmla="*/ 121494 h 124305"/>
                  <a:gd name="connsiteX3" fmla="*/ 86095 w 151328"/>
                  <a:gd name="connsiteY3" fmla="*/ 120413 h 124305"/>
                  <a:gd name="connsiteX4" fmla="*/ 55829 w 151328"/>
                  <a:gd name="connsiteY4" fmla="*/ 115332 h 124305"/>
                  <a:gd name="connsiteX5" fmla="*/ 0 w 151328"/>
                  <a:gd name="connsiteY5" fmla="*/ 88255 h 124305"/>
                  <a:gd name="connsiteX6" fmla="*/ 12322 w 151328"/>
                  <a:gd name="connsiteY6" fmla="*/ 48208 h 124305"/>
                  <a:gd name="connsiteX7" fmla="*/ 21618 w 151328"/>
                  <a:gd name="connsiteY7" fmla="*/ 16483 h 124305"/>
                  <a:gd name="connsiteX8" fmla="*/ 106848 w 151328"/>
                  <a:gd name="connsiteY8" fmla="*/ 377 h 124305"/>
                  <a:gd name="connsiteX9" fmla="*/ 110307 w 151328"/>
                  <a:gd name="connsiteY9" fmla="*/ 1512 h 124305"/>
                  <a:gd name="connsiteX10" fmla="*/ 131655 w 151328"/>
                  <a:gd name="connsiteY10" fmla="*/ 14969 h 124305"/>
                  <a:gd name="connsiteX11" fmla="*/ 152517 w 151328"/>
                  <a:gd name="connsiteY11" fmla="*/ 32967 h 124305"/>
                  <a:gd name="connsiteX12" fmla="*/ 146788 w 151328"/>
                  <a:gd name="connsiteY12" fmla="*/ 52099 h 124305"/>
                  <a:gd name="connsiteX13" fmla="*/ 142302 w 151328"/>
                  <a:gd name="connsiteY13" fmla="*/ 78743 h 124305"/>
                  <a:gd name="connsiteX14" fmla="*/ 133223 w 151328"/>
                  <a:gd name="connsiteY14" fmla="*/ 104145 h 124305"/>
                  <a:gd name="connsiteX15" fmla="*/ 125224 w 151328"/>
                  <a:gd name="connsiteY15" fmla="*/ 124628 h 124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1328" h="124305">
                    <a:moveTo>
                      <a:pt x="125224" y="124628"/>
                    </a:moveTo>
                    <a:cubicBezTo>
                      <a:pt x="125224" y="124628"/>
                      <a:pt x="114037" y="127331"/>
                      <a:pt x="108524" y="126142"/>
                    </a:cubicBezTo>
                    <a:cubicBezTo>
                      <a:pt x="108524" y="126142"/>
                      <a:pt x="98742" y="123169"/>
                      <a:pt x="91608" y="121494"/>
                    </a:cubicBezTo>
                    <a:cubicBezTo>
                      <a:pt x="89338" y="120953"/>
                      <a:pt x="87392" y="120575"/>
                      <a:pt x="86095" y="120413"/>
                    </a:cubicBezTo>
                    <a:cubicBezTo>
                      <a:pt x="80636" y="119872"/>
                      <a:pt x="68530" y="120305"/>
                      <a:pt x="55829" y="115332"/>
                    </a:cubicBezTo>
                    <a:cubicBezTo>
                      <a:pt x="43129" y="110360"/>
                      <a:pt x="0" y="88255"/>
                      <a:pt x="0" y="88255"/>
                    </a:cubicBezTo>
                    <a:lnTo>
                      <a:pt x="12322" y="48208"/>
                    </a:lnTo>
                    <a:lnTo>
                      <a:pt x="21618" y="16483"/>
                    </a:lnTo>
                    <a:cubicBezTo>
                      <a:pt x="21618" y="16483"/>
                      <a:pt x="94472" y="-2920"/>
                      <a:pt x="106848" y="377"/>
                    </a:cubicBezTo>
                    <a:cubicBezTo>
                      <a:pt x="108037" y="701"/>
                      <a:pt x="109226" y="1080"/>
                      <a:pt x="110307" y="1512"/>
                    </a:cubicBezTo>
                    <a:cubicBezTo>
                      <a:pt x="120522" y="5295"/>
                      <a:pt x="126521" y="12375"/>
                      <a:pt x="131655" y="14969"/>
                    </a:cubicBezTo>
                    <a:cubicBezTo>
                      <a:pt x="133547" y="15942"/>
                      <a:pt x="151544" y="26751"/>
                      <a:pt x="152517" y="32967"/>
                    </a:cubicBezTo>
                    <a:cubicBezTo>
                      <a:pt x="153814" y="41614"/>
                      <a:pt x="151220" y="48099"/>
                      <a:pt x="146788" y="52099"/>
                    </a:cubicBezTo>
                    <a:cubicBezTo>
                      <a:pt x="146788" y="52099"/>
                      <a:pt x="148626" y="69123"/>
                      <a:pt x="142302" y="78743"/>
                    </a:cubicBezTo>
                    <a:cubicBezTo>
                      <a:pt x="142302" y="78743"/>
                      <a:pt x="144518" y="94363"/>
                      <a:pt x="133223" y="104145"/>
                    </a:cubicBezTo>
                    <a:cubicBezTo>
                      <a:pt x="133277" y="104145"/>
                      <a:pt x="133709" y="120251"/>
                      <a:pt x="125224" y="124628"/>
                    </a:cubicBezTo>
                    <a:close/>
                  </a:path>
                </a:pathLst>
              </a:custGeom>
              <a:solidFill>
                <a:srgbClr val="EEA886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80993990-5CC3-4E21-8BA8-686DEB71A0FC}"/>
                  </a:ext>
                </a:extLst>
              </p:cNvPr>
              <p:cNvSpPr/>
              <p:nvPr/>
            </p:nvSpPr>
            <p:spPr>
              <a:xfrm>
                <a:off x="2866222" y="2558460"/>
                <a:ext cx="378320" cy="572885"/>
              </a:xfrm>
              <a:custGeom>
                <a:avLst/>
                <a:gdLst>
                  <a:gd name="connsiteX0" fmla="*/ 383367 w 378320"/>
                  <a:gd name="connsiteY0" fmla="*/ 475495 h 572885"/>
                  <a:gd name="connsiteX1" fmla="*/ 348129 w 378320"/>
                  <a:gd name="connsiteY1" fmla="*/ 573750 h 572885"/>
                  <a:gd name="connsiteX2" fmla="*/ 5155 w 378320"/>
                  <a:gd name="connsiteY2" fmla="*/ 463767 h 572885"/>
                  <a:gd name="connsiteX3" fmla="*/ 137783 w 378320"/>
                  <a:gd name="connsiteY3" fmla="*/ 0 h 572885"/>
                  <a:gd name="connsiteX4" fmla="*/ 262196 w 378320"/>
                  <a:gd name="connsiteY4" fmla="*/ 42372 h 572885"/>
                  <a:gd name="connsiteX5" fmla="*/ 195342 w 378320"/>
                  <a:gd name="connsiteY5" fmla="*/ 168785 h 572885"/>
                  <a:gd name="connsiteX6" fmla="*/ 93411 w 378320"/>
                  <a:gd name="connsiteY6" fmla="*/ 356107 h 572885"/>
                  <a:gd name="connsiteX7" fmla="*/ 383367 w 378320"/>
                  <a:gd name="connsiteY7" fmla="*/ 475495 h 572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8320" h="572885">
                    <a:moveTo>
                      <a:pt x="383367" y="475495"/>
                    </a:moveTo>
                    <a:cubicBezTo>
                      <a:pt x="383367" y="475495"/>
                      <a:pt x="387042" y="526622"/>
                      <a:pt x="348129" y="573750"/>
                    </a:cubicBezTo>
                    <a:cubicBezTo>
                      <a:pt x="348129" y="573750"/>
                      <a:pt x="41690" y="478143"/>
                      <a:pt x="5155" y="463767"/>
                    </a:cubicBezTo>
                    <a:cubicBezTo>
                      <a:pt x="-31326" y="449391"/>
                      <a:pt x="137783" y="0"/>
                      <a:pt x="137783" y="0"/>
                    </a:cubicBezTo>
                    <a:lnTo>
                      <a:pt x="262196" y="42372"/>
                    </a:lnTo>
                    <a:lnTo>
                      <a:pt x="195342" y="168785"/>
                    </a:lnTo>
                    <a:cubicBezTo>
                      <a:pt x="195342" y="168785"/>
                      <a:pt x="162266" y="239585"/>
                      <a:pt x="93411" y="356107"/>
                    </a:cubicBezTo>
                    <a:cubicBezTo>
                      <a:pt x="93466" y="356107"/>
                      <a:pt x="135783" y="396318"/>
                      <a:pt x="383367" y="475495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47D79A0A-C2F7-4324-B4E8-E13487C1214F}"/>
                  </a:ext>
                </a:extLst>
              </p:cNvPr>
              <p:cNvSpPr/>
              <p:nvPr/>
            </p:nvSpPr>
            <p:spPr>
              <a:xfrm>
                <a:off x="3082804" y="2860252"/>
                <a:ext cx="102687" cy="118901"/>
              </a:xfrm>
              <a:custGeom>
                <a:avLst/>
                <a:gdLst>
                  <a:gd name="connsiteX0" fmla="*/ 103227 w 102686"/>
                  <a:gd name="connsiteY0" fmla="*/ 60910 h 118900"/>
                  <a:gd name="connsiteX1" fmla="*/ 51614 w 102686"/>
                  <a:gd name="connsiteY1" fmla="*/ 121819 h 118900"/>
                  <a:gd name="connsiteX2" fmla="*/ 0 w 102686"/>
                  <a:gd name="connsiteY2" fmla="*/ 60910 h 118900"/>
                  <a:gd name="connsiteX3" fmla="*/ 51614 w 102686"/>
                  <a:gd name="connsiteY3" fmla="*/ 0 h 118900"/>
                  <a:gd name="connsiteX4" fmla="*/ 103227 w 102686"/>
                  <a:gd name="connsiteY4" fmla="*/ 60910 h 11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686" h="118900">
                    <a:moveTo>
                      <a:pt x="103227" y="60910"/>
                    </a:moveTo>
                    <a:cubicBezTo>
                      <a:pt x="103227" y="94526"/>
                      <a:pt x="80096" y="121819"/>
                      <a:pt x="51614" y="121819"/>
                    </a:cubicBezTo>
                    <a:cubicBezTo>
                      <a:pt x="23078" y="121819"/>
                      <a:pt x="0" y="94580"/>
                      <a:pt x="0" y="60910"/>
                    </a:cubicBezTo>
                    <a:cubicBezTo>
                      <a:pt x="0" y="27293"/>
                      <a:pt x="23132" y="0"/>
                      <a:pt x="51614" y="0"/>
                    </a:cubicBezTo>
                    <a:cubicBezTo>
                      <a:pt x="80096" y="0"/>
                      <a:pt x="103227" y="27293"/>
                      <a:pt x="103227" y="6091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4CE3C2A7-AFAB-4F01-A196-A31111EC6B79}"/>
                  </a:ext>
                </a:extLst>
              </p:cNvPr>
              <p:cNvSpPr/>
              <p:nvPr/>
            </p:nvSpPr>
            <p:spPr>
              <a:xfrm>
                <a:off x="3229754" y="2334333"/>
                <a:ext cx="232397" cy="129710"/>
              </a:xfrm>
              <a:custGeom>
                <a:avLst/>
                <a:gdLst>
                  <a:gd name="connsiteX0" fmla="*/ 235585 w 232396"/>
                  <a:gd name="connsiteY0" fmla="*/ 89121 h 129709"/>
                  <a:gd name="connsiteX1" fmla="*/ 207319 w 232396"/>
                  <a:gd name="connsiteY1" fmla="*/ 0 h 129709"/>
                  <a:gd name="connsiteX2" fmla="*/ 29941 w 232396"/>
                  <a:gd name="connsiteY2" fmla="*/ 6485 h 129709"/>
                  <a:gd name="connsiteX3" fmla="*/ 0 w 232396"/>
                  <a:gd name="connsiteY3" fmla="*/ 91770 h 129709"/>
                  <a:gd name="connsiteX4" fmla="*/ 235585 w 232396"/>
                  <a:gd name="connsiteY4" fmla="*/ 89121 h 129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396" h="129709">
                    <a:moveTo>
                      <a:pt x="235585" y="89121"/>
                    </a:moveTo>
                    <a:lnTo>
                      <a:pt x="207319" y="0"/>
                    </a:lnTo>
                    <a:cubicBezTo>
                      <a:pt x="207319" y="0"/>
                      <a:pt x="161813" y="21186"/>
                      <a:pt x="29941" y="6485"/>
                    </a:cubicBezTo>
                    <a:lnTo>
                      <a:pt x="0" y="91770"/>
                    </a:lnTo>
                    <a:cubicBezTo>
                      <a:pt x="-54" y="91770"/>
                      <a:pt x="113172" y="190349"/>
                      <a:pt x="235585" y="89121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5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grpSp>
          <p:nvGrpSpPr>
            <p:cNvPr id="21" name="Graphic 6">
              <a:extLst>
                <a:ext uri="{FF2B5EF4-FFF2-40B4-BE49-F238E27FC236}">
                  <a16:creationId xmlns:a16="http://schemas.microsoft.com/office/drawing/2014/main" id="{448175FD-D760-47FA-9831-DE33244A7E58}"/>
                </a:ext>
              </a:extLst>
            </p:cNvPr>
            <p:cNvGrpSpPr/>
            <p:nvPr/>
          </p:nvGrpSpPr>
          <p:grpSpPr>
            <a:xfrm>
              <a:off x="7465888" y="2707519"/>
              <a:ext cx="1541565" cy="2204437"/>
              <a:chOff x="7510272" y="2448282"/>
              <a:chExt cx="1541565" cy="2204437"/>
            </a:xfrm>
            <a:solidFill>
              <a:schemeClr val="accent1"/>
            </a:solidFill>
          </p:grpSpPr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F43ABE08-65D8-46EA-9778-8B40599334A9}"/>
                  </a:ext>
                </a:extLst>
              </p:cNvPr>
              <p:cNvSpPr/>
              <p:nvPr/>
            </p:nvSpPr>
            <p:spPr>
              <a:xfrm>
                <a:off x="8605631" y="3790790"/>
                <a:ext cx="123325" cy="693704"/>
              </a:xfrm>
              <a:custGeom>
                <a:avLst/>
                <a:gdLst>
                  <a:gd name="connsiteX0" fmla="*/ 104402 w 123325"/>
                  <a:gd name="connsiteY0" fmla="*/ 697481 h 693704"/>
                  <a:gd name="connsiteX1" fmla="*/ 0 w 123325"/>
                  <a:gd name="connsiteY1" fmla="*/ 3122 h 693704"/>
                  <a:gd name="connsiteX2" fmla="*/ 20117 w 123325"/>
                  <a:gd name="connsiteY2" fmla="*/ 0 h 693704"/>
                  <a:gd name="connsiteX3" fmla="*/ 124520 w 123325"/>
                  <a:gd name="connsiteY3" fmla="*/ 694398 h 693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325" h="693704">
                    <a:moveTo>
                      <a:pt x="104402" y="697481"/>
                    </a:moveTo>
                    <a:lnTo>
                      <a:pt x="0" y="3122"/>
                    </a:lnTo>
                    <a:lnTo>
                      <a:pt x="20117" y="0"/>
                    </a:lnTo>
                    <a:lnTo>
                      <a:pt x="124520" y="694398"/>
                    </a:lnTo>
                    <a:close/>
                  </a:path>
                </a:pathLst>
              </a:custGeom>
              <a:solidFill>
                <a:srgbClr val="5C5049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2ACDC6D3-281C-4A1A-B4D0-FB19BB9F249B}"/>
                  </a:ext>
                </a:extLst>
              </p:cNvPr>
              <p:cNvSpPr/>
              <p:nvPr/>
            </p:nvSpPr>
            <p:spPr>
              <a:xfrm>
                <a:off x="8478143" y="3790790"/>
                <a:ext cx="123325" cy="693704"/>
              </a:xfrm>
              <a:custGeom>
                <a:avLst/>
                <a:gdLst>
                  <a:gd name="connsiteX0" fmla="*/ 104403 w 123325"/>
                  <a:gd name="connsiteY0" fmla="*/ 697481 h 693704"/>
                  <a:gd name="connsiteX1" fmla="*/ 0 w 123325"/>
                  <a:gd name="connsiteY1" fmla="*/ 3122 h 693704"/>
                  <a:gd name="connsiteX2" fmla="*/ 20117 w 123325"/>
                  <a:gd name="connsiteY2" fmla="*/ 0 h 693704"/>
                  <a:gd name="connsiteX3" fmla="*/ 124520 w 123325"/>
                  <a:gd name="connsiteY3" fmla="*/ 694398 h 693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325" h="693704">
                    <a:moveTo>
                      <a:pt x="104403" y="697481"/>
                    </a:moveTo>
                    <a:lnTo>
                      <a:pt x="0" y="3122"/>
                    </a:lnTo>
                    <a:lnTo>
                      <a:pt x="20117" y="0"/>
                    </a:lnTo>
                    <a:lnTo>
                      <a:pt x="124520" y="694398"/>
                    </a:lnTo>
                    <a:close/>
                  </a:path>
                </a:pathLst>
              </a:custGeom>
              <a:solidFill>
                <a:srgbClr val="5C5049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E1801AC0-4FA0-4EC1-BB2C-4A6261F4F1CE}"/>
                  </a:ext>
                </a:extLst>
              </p:cNvPr>
              <p:cNvSpPr/>
              <p:nvPr/>
            </p:nvSpPr>
            <p:spPr>
              <a:xfrm>
                <a:off x="7934434" y="3790790"/>
                <a:ext cx="123325" cy="693704"/>
              </a:xfrm>
              <a:custGeom>
                <a:avLst/>
                <a:gdLst>
                  <a:gd name="connsiteX0" fmla="*/ 20117 w 123325"/>
                  <a:gd name="connsiteY0" fmla="*/ 697481 h 693704"/>
                  <a:gd name="connsiteX1" fmla="*/ 0 w 123325"/>
                  <a:gd name="connsiteY1" fmla="*/ 694398 h 693704"/>
                  <a:gd name="connsiteX2" fmla="*/ 104402 w 123325"/>
                  <a:gd name="connsiteY2" fmla="*/ 0 h 693704"/>
                  <a:gd name="connsiteX3" fmla="*/ 124520 w 123325"/>
                  <a:gd name="connsiteY3" fmla="*/ 3122 h 693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325" h="693704">
                    <a:moveTo>
                      <a:pt x="20117" y="697481"/>
                    </a:moveTo>
                    <a:lnTo>
                      <a:pt x="0" y="694398"/>
                    </a:lnTo>
                    <a:lnTo>
                      <a:pt x="104402" y="0"/>
                    </a:lnTo>
                    <a:lnTo>
                      <a:pt x="124520" y="3122"/>
                    </a:lnTo>
                    <a:close/>
                  </a:path>
                </a:pathLst>
              </a:custGeom>
              <a:solidFill>
                <a:srgbClr val="5C5049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0D511D82-6E0D-48A2-B771-9E45C34A6B64}"/>
                  </a:ext>
                </a:extLst>
              </p:cNvPr>
              <p:cNvSpPr/>
              <p:nvPr/>
            </p:nvSpPr>
            <p:spPr>
              <a:xfrm>
                <a:off x="8360676" y="2925623"/>
                <a:ext cx="358414" cy="874838"/>
              </a:xfrm>
              <a:custGeom>
                <a:avLst/>
                <a:gdLst>
                  <a:gd name="connsiteX0" fmla="*/ 277636 w 358413"/>
                  <a:gd name="connsiteY0" fmla="*/ 875341 h 874837"/>
                  <a:gd name="connsiteX1" fmla="*/ 359416 w 358413"/>
                  <a:gd name="connsiteY1" fmla="*/ 14840 h 874837"/>
                  <a:gd name="connsiteX2" fmla="*/ 129915 w 358413"/>
                  <a:gd name="connsiteY2" fmla="*/ 734 h 874837"/>
                  <a:gd name="connsiteX3" fmla="*/ 0 w 358413"/>
                  <a:gd name="connsiteY3" fmla="*/ 875341 h 874837"/>
                  <a:gd name="connsiteX4" fmla="*/ 277636 w 358413"/>
                  <a:gd name="connsiteY4" fmla="*/ 875341 h 874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8413" h="874837">
                    <a:moveTo>
                      <a:pt x="277636" y="875341"/>
                    </a:moveTo>
                    <a:lnTo>
                      <a:pt x="359416" y="14840"/>
                    </a:lnTo>
                    <a:cubicBezTo>
                      <a:pt x="359416" y="14840"/>
                      <a:pt x="216359" y="-3890"/>
                      <a:pt x="129915" y="734"/>
                    </a:cubicBezTo>
                    <a:lnTo>
                      <a:pt x="0" y="875341"/>
                    </a:lnTo>
                    <a:lnTo>
                      <a:pt x="277636" y="875341"/>
                    </a:lnTo>
                    <a:close/>
                  </a:path>
                </a:pathLst>
              </a:custGeom>
              <a:solidFill>
                <a:schemeClr val="bg2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452963F9-73C8-41D2-82E8-570395319DEE}"/>
                  </a:ext>
                </a:extLst>
              </p:cNvPr>
              <p:cNvSpPr/>
              <p:nvPr/>
            </p:nvSpPr>
            <p:spPr>
              <a:xfrm>
                <a:off x="8360676" y="3757223"/>
                <a:ext cx="277482" cy="42393"/>
              </a:xfrm>
              <a:custGeom>
                <a:avLst/>
                <a:gdLst>
                  <a:gd name="connsiteX0" fmla="*/ 0 w 277481"/>
                  <a:gd name="connsiteY0" fmla="*/ 0 h 42393"/>
                  <a:gd name="connsiteX1" fmla="*/ 277597 w 277481"/>
                  <a:gd name="connsiteY1" fmla="*/ 0 h 42393"/>
                  <a:gd name="connsiteX2" fmla="*/ 277597 w 277481"/>
                  <a:gd name="connsiteY2" fmla="*/ 43742 h 42393"/>
                  <a:gd name="connsiteX3" fmla="*/ 0 w 277481"/>
                  <a:gd name="connsiteY3" fmla="*/ 43742 h 42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7481" h="42393">
                    <a:moveTo>
                      <a:pt x="0" y="0"/>
                    </a:moveTo>
                    <a:lnTo>
                      <a:pt x="277597" y="0"/>
                    </a:lnTo>
                    <a:lnTo>
                      <a:pt x="277597" y="43742"/>
                    </a:lnTo>
                    <a:lnTo>
                      <a:pt x="0" y="4374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62BB20A4-A9BD-4B13-8633-CB9CB3D89AF1}"/>
                  </a:ext>
                </a:extLst>
              </p:cNvPr>
              <p:cNvSpPr/>
              <p:nvPr/>
            </p:nvSpPr>
            <p:spPr>
              <a:xfrm>
                <a:off x="8135685" y="2926698"/>
                <a:ext cx="581941" cy="836299"/>
              </a:xfrm>
              <a:custGeom>
                <a:avLst/>
                <a:gdLst>
                  <a:gd name="connsiteX0" fmla="*/ 43395 w 581940"/>
                  <a:gd name="connsiteY0" fmla="*/ 839235 h 836298"/>
                  <a:gd name="connsiteX1" fmla="*/ 0 w 581940"/>
                  <a:gd name="connsiteY1" fmla="*/ 19200 h 836298"/>
                  <a:gd name="connsiteX2" fmla="*/ 584407 w 581940"/>
                  <a:gd name="connsiteY2" fmla="*/ 13766 h 836298"/>
                  <a:gd name="connsiteX3" fmla="*/ 43395 w 581940"/>
                  <a:gd name="connsiteY3" fmla="*/ 839235 h 83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940" h="836298">
                    <a:moveTo>
                      <a:pt x="43395" y="839235"/>
                    </a:moveTo>
                    <a:lnTo>
                      <a:pt x="0" y="19200"/>
                    </a:lnTo>
                    <a:cubicBezTo>
                      <a:pt x="0" y="19200"/>
                      <a:pt x="362037" y="-20110"/>
                      <a:pt x="584407" y="13766"/>
                    </a:cubicBezTo>
                    <a:lnTo>
                      <a:pt x="43395" y="839235"/>
                    </a:lnTo>
                    <a:close/>
                  </a:path>
                </a:pathLst>
              </a:custGeom>
              <a:solidFill>
                <a:schemeClr val="bg2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B41CA68-8228-4972-8B6B-136143842120}"/>
                  </a:ext>
                </a:extLst>
              </p:cNvPr>
              <p:cNvSpPr/>
              <p:nvPr/>
            </p:nvSpPr>
            <p:spPr>
              <a:xfrm>
                <a:off x="8116730" y="2448282"/>
                <a:ext cx="362268" cy="558817"/>
              </a:xfrm>
              <a:custGeom>
                <a:avLst/>
                <a:gdLst>
                  <a:gd name="connsiteX0" fmla="*/ 351471 w 362267"/>
                  <a:gd name="connsiteY0" fmla="*/ 232081 h 558817"/>
                  <a:gd name="connsiteX1" fmla="*/ 300715 w 362267"/>
                  <a:gd name="connsiteY1" fmla="*/ 17302 h 558817"/>
                  <a:gd name="connsiteX2" fmla="*/ 86360 w 362267"/>
                  <a:gd name="connsiteY2" fmla="*/ 79697 h 558817"/>
                  <a:gd name="connsiteX3" fmla="*/ 88364 w 362267"/>
                  <a:gd name="connsiteY3" fmla="*/ 242139 h 558817"/>
                  <a:gd name="connsiteX4" fmla="*/ 69133 w 362267"/>
                  <a:gd name="connsiteY4" fmla="*/ 394947 h 558817"/>
                  <a:gd name="connsiteX5" fmla="*/ 71 w 362267"/>
                  <a:gd name="connsiteY5" fmla="*/ 549990 h 558817"/>
                  <a:gd name="connsiteX6" fmla="*/ 211882 w 362267"/>
                  <a:gd name="connsiteY6" fmla="*/ 412290 h 558817"/>
                  <a:gd name="connsiteX7" fmla="*/ 351471 w 362267"/>
                  <a:gd name="connsiteY7" fmla="*/ 232081 h 558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2267" h="558817">
                    <a:moveTo>
                      <a:pt x="351471" y="232081"/>
                    </a:moveTo>
                    <a:cubicBezTo>
                      <a:pt x="351471" y="232081"/>
                      <a:pt x="407391" y="68135"/>
                      <a:pt x="300715" y="17302"/>
                    </a:cubicBezTo>
                    <a:cubicBezTo>
                      <a:pt x="194038" y="-33531"/>
                      <a:pt x="103471" y="39963"/>
                      <a:pt x="86360" y="79697"/>
                    </a:cubicBezTo>
                    <a:cubicBezTo>
                      <a:pt x="69249" y="119431"/>
                      <a:pt x="73796" y="191730"/>
                      <a:pt x="88364" y="242139"/>
                    </a:cubicBezTo>
                    <a:cubicBezTo>
                      <a:pt x="102970" y="292548"/>
                      <a:pt x="100851" y="369280"/>
                      <a:pt x="69133" y="394947"/>
                    </a:cubicBezTo>
                    <a:cubicBezTo>
                      <a:pt x="37415" y="420614"/>
                      <a:pt x="-1895" y="463238"/>
                      <a:pt x="71" y="549990"/>
                    </a:cubicBezTo>
                    <a:cubicBezTo>
                      <a:pt x="1266" y="603829"/>
                      <a:pt x="211882" y="412290"/>
                      <a:pt x="211882" y="412290"/>
                    </a:cubicBezTo>
                    <a:lnTo>
                      <a:pt x="351471" y="232081"/>
                    </a:lnTo>
                    <a:close/>
                  </a:path>
                </a:pathLst>
              </a:custGeom>
              <a:solidFill>
                <a:srgbClr val="292C47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4C24D85A-A80B-4A6B-8B53-E1A35F7AA12B}"/>
                  </a:ext>
                </a:extLst>
              </p:cNvPr>
              <p:cNvSpPr/>
              <p:nvPr/>
            </p:nvSpPr>
            <p:spPr>
              <a:xfrm>
                <a:off x="8283328" y="4259591"/>
                <a:ext cx="165718" cy="308313"/>
              </a:xfrm>
              <a:custGeom>
                <a:avLst/>
                <a:gdLst>
                  <a:gd name="connsiteX0" fmla="*/ 42509 w 165718"/>
                  <a:gd name="connsiteY0" fmla="*/ 184900 h 308312"/>
                  <a:gd name="connsiteX1" fmla="*/ 55728 w 165718"/>
                  <a:gd name="connsiteY1" fmla="*/ 307724 h 308312"/>
                  <a:gd name="connsiteX2" fmla="*/ 162519 w 165718"/>
                  <a:gd name="connsiteY2" fmla="*/ 234577 h 308312"/>
                  <a:gd name="connsiteX3" fmla="*/ 117699 w 165718"/>
                  <a:gd name="connsiteY3" fmla="*/ 50861 h 308312"/>
                  <a:gd name="connsiteX4" fmla="*/ 41044 w 165718"/>
                  <a:gd name="connsiteY4" fmla="*/ 1955 h 308312"/>
                  <a:gd name="connsiteX5" fmla="*/ 0 w 165718"/>
                  <a:gd name="connsiteY5" fmla="*/ 41303 h 308312"/>
                  <a:gd name="connsiteX6" fmla="*/ 42509 w 165718"/>
                  <a:gd name="connsiteY6" fmla="*/ 184900 h 308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5718" h="308312">
                    <a:moveTo>
                      <a:pt x="42509" y="184900"/>
                    </a:moveTo>
                    <a:cubicBezTo>
                      <a:pt x="42509" y="184900"/>
                      <a:pt x="39194" y="300748"/>
                      <a:pt x="55728" y="307724"/>
                    </a:cubicBezTo>
                    <a:cubicBezTo>
                      <a:pt x="72261" y="314700"/>
                      <a:pt x="134887" y="274426"/>
                      <a:pt x="162519" y="234577"/>
                    </a:cubicBezTo>
                    <a:cubicBezTo>
                      <a:pt x="190152" y="194727"/>
                      <a:pt x="127911" y="102002"/>
                      <a:pt x="117699" y="50861"/>
                    </a:cubicBezTo>
                    <a:cubicBezTo>
                      <a:pt x="113421" y="29433"/>
                      <a:pt x="64784" y="-9106"/>
                      <a:pt x="41044" y="1955"/>
                    </a:cubicBezTo>
                    <a:cubicBezTo>
                      <a:pt x="17304" y="13015"/>
                      <a:pt x="0" y="41303"/>
                      <a:pt x="0" y="41303"/>
                    </a:cubicBezTo>
                    <a:cubicBezTo>
                      <a:pt x="0" y="41303"/>
                      <a:pt x="60352" y="82617"/>
                      <a:pt x="42509" y="184900"/>
                    </a:cubicBezTo>
                    <a:close/>
                  </a:path>
                </a:pathLst>
              </a:custGeom>
              <a:solidFill>
                <a:srgbClr val="C00000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64F38E89-DE9D-48F7-95B7-AA8F1B0E2E89}"/>
                  </a:ext>
                </a:extLst>
              </p:cNvPr>
              <p:cNvSpPr/>
              <p:nvPr/>
            </p:nvSpPr>
            <p:spPr>
              <a:xfrm>
                <a:off x="8283328" y="4261507"/>
                <a:ext cx="115617" cy="231235"/>
              </a:xfrm>
              <a:custGeom>
                <a:avLst/>
                <a:gdLst>
                  <a:gd name="connsiteX0" fmla="*/ 0 w 115617"/>
                  <a:gd name="connsiteY0" fmla="*/ 39349 h 231234"/>
                  <a:gd name="connsiteX1" fmla="*/ 31101 w 115617"/>
                  <a:gd name="connsiteY1" fmla="*/ 109567 h 231234"/>
                  <a:gd name="connsiteX2" fmla="*/ 50294 w 115617"/>
                  <a:gd name="connsiteY2" fmla="*/ 231081 h 231234"/>
                  <a:gd name="connsiteX3" fmla="*/ 116427 w 115617"/>
                  <a:gd name="connsiteY3" fmla="*/ 178744 h 231234"/>
                  <a:gd name="connsiteX4" fmla="*/ 81896 w 115617"/>
                  <a:gd name="connsiteY4" fmla="*/ 50101 h 231234"/>
                  <a:gd name="connsiteX5" fmla="*/ 41044 w 115617"/>
                  <a:gd name="connsiteY5" fmla="*/ 0 h 231234"/>
                  <a:gd name="connsiteX6" fmla="*/ 0 w 115617"/>
                  <a:gd name="connsiteY6" fmla="*/ 39349 h 231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617" h="231234">
                    <a:moveTo>
                      <a:pt x="0" y="39349"/>
                    </a:moveTo>
                    <a:cubicBezTo>
                      <a:pt x="0" y="39349"/>
                      <a:pt x="20541" y="78890"/>
                      <a:pt x="31101" y="109567"/>
                    </a:cubicBezTo>
                    <a:cubicBezTo>
                      <a:pt x="41661" y="140244"/>
                      <a:pt x="43626" y="225184"/>
                      <a:pt x="50294" y="231081"/>
                    </a:cubicBezTo>
                    <a:cubicBezTo>
                      <a:pt x="56961" y="236977"/>
                      <a:pt x="109413" y="210501"/>
                      <a:pt x="116427" y="178744"/>
                    </a:cubicBezTo>
                    <a:cubicBezTo>
                      <a:pt x="123441" y="146988"/>
                      <a:pt x="102167" y="83476"/>
                      <a:pt x="81896" y="50101"/>
                    </a:cubicBezTo>
                    <a:cubicBezTo>
                      <a:pt x="61624" y="16726"/>
                      <a:pt x="41044" y="0"/>
                      <a:pt x="41044" y="0"/>
                    </a:cubicBezTo>
                    <a:cubicBezTo>
                      <a:pt x="41044" y="0"/>
                      <a:pt x="5280" y="6976"/>
                      <a:pt x="0" y="39349"/>
                    </a:cubicBezTo>
                    <a:close/>
                  </a:path>
                </a:pathLst>
              </a:custGeom>
              <a:solidFill>
                <a:srgbClr val="DE9673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7B12E715-A976-4DC1-8413-DDAB64E19F65}"/>
                  </a:ext>
                </a:extLst>
              </p:cNvPr>
              <p:cNvSpPr/>
              <p:nvPr/>
            </p:nvSpPr>
            <p:spPr>
              <a:xfrm>
                <a:off x="8401027" y="4310413"/>
                <a:ext cx="53955" cy="88640"/>
              </a:xfrm>
              <a:custGeom>
                <a:avLst/>
                <a:gdLst>
                  <a:gd name="connsiteX0" fmla="*/ 0 w 53954"/>
                  <a:gd name="connsiteY0" fmla="*/ 0 h 88639"/>
                  <a:gd name="connsiteX1" fmla="*/ 56383 w 53954"/>
                  <a:gd name="connsiteY1" fmla="*/ 82281 h 88639"/>
                  <a:gd name="connsiteX2" fmla="*/ 45707 w 53954"/>
                  <a:gd name="connsiteY2" fmla="*/ 89603 h 88639"/>
                  <a:gd name="connsiteX3" fmla="*/ 2120 w 53954"/>
                  <a:gd name="connsiteY3" fmla="*/ 26014 h 88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954" h="88639">
                    <a:moveTo>
                      <a:pt x="0" y="0"/>
                    </a:moveTo>
                    <a:lnTo>
                      <a:pt x="56383" y="82281"/>
                    </a:lnTo>
                    <a:lnTo>
                      <a:pt x="45707" y="89603"/>
                    </a:lnTo>
                    <a:lnTo>
                      <a:pt x="2120" y="26014"/>
                    </a:lnTo>
                    <a:close/>
                  </a:path>
                </a:pathLst>
              </a:custGeom>
              <a:solidFill>
                <a:srgbClr val="9A0000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FC3F5E57-9D31-44FF-9F62-71BA7337CF76}"/>
                  </a:ext>
                </a:extLst>
              </p:cNvPr>
              <p:cNvSpPr/>
              <p:nvPr/>
            </p:nvSpPr>
            <p:spPr>
              <a:xfrm>
                <a:off x="7986493" y="3369714"/>
                <a:ext cx="501009" cy="975040"/>
              </a:xfrm>
              <a:custGeom>
                <a:avLst/>
                <a:gdLst>
                  <a:gd name="connsiteX0" fmla="*/ 211587 w 501008"/>
                  <a:gd name="connsiteY0" fmla="*/ 30867 h 975039"/>
                  <a:gd name="connsiteX1" fmla="*/ 211587 w 501008"/>
                  <a:gd name="connsiteY1" fmla="*/ 111337 h 975039"/>
                  <a:gd name="connsiteX2" fmla="*/ 7 w 501008"/>
                  <a:gd name="connsiteY2" fmla="*/ 292124 h 975039"/>
                  <a:gd name="connsiteX3" fmla="*/ 47526 w 501008"/>
                  <a:gd name="connsiteY3" fmla="*/ 451445 h 975039"/>
                  <a:gd name="connsiteX4" fmla="*/ 128150 w 501008"/>
                  <a:gd name="connsiteY4" fmla="*/ 613271 h 975039"/>
                  <a:gd name="connsiteX5" fmla="*/ 313215 w 501008"/>
                  <a:gd name="connsiteY5" fmla="*/ 969179 h 975039"/>
                  <a:gd name="connsiteX6" fmla="*/ 323389 w 501008"/>
                  <a:gd name="connsiteY6" fmla="*/ 745460 h 975039"/>
                  <a:gd name="connsiteX7" fmla="*/ 188117 w 501008"/>
                  <a:gd name="connsiteY7" fmla="*/ 348892 h 975039"/>
                  <a:gd name="connsiteX8" fmla="*/ 504138 w 501008"/>
                  <a:gd name="connsiteY8" fmla="*/ 41042 h 975039"/>
                  <a:gd name="connsiteX9" fmla="*/ 211587 w 501008"/>
                  <a:gd name="connsiteY9" fmla="*/ 30867 h 975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01008" h="975039">
                    <a:moveTo>
                      <a:pt x="211587" y="30867"/>
                    </a:moveTo>
                    <a:cubicBezTo>
                      <a:pt x="211587" y="30867"/>
                      <a:pt x="239143" y="77423"/>
                      <a:pt x="211587" y="111337"/>
                    </a:cubicBezTo>
                    <a:cubicBezTo>
                      <a:pt x="184032" y="145251"/>
                      <a:pt x="-1342" y="238323"/>
                      <a:pt x="7" y="292124"/>
                    </a:cubicBezTo>
                    <a:cubicBezTo>
                      <a:pt x="1356" y="345925"/>
                      <a:pt x="35309" y="430094"/>
                      <a:pt x="47526" y="451445"/>
                    </a:cubicBezTo>
                    <a:cubicBezTo>
                      <a:pt x="59743" y="472795"/>
                      <a:pt x="104757" y="561435"/>
                      <a:pt x="128150" y="613271"/>
                    </a:cubicBezTo>
                    <a:cubicBezTo>
                      <a:pt x="151543" y="665144"/>
                      <a:pt x="286777" y="913259"/>
                      <a:pt x="313215" y="969179"/>
                    </a:cubicBezTo>
                    <a:cubicBezTo>
                      <a:pt x="339653" y="1025100"/>
                      <a:pt x="323389" y="745460"/>
                      <a:pt x="323389" y="745460"/>
                    </a:cubicBezTo>
                    <a:lnTo>
                      <a:pt x="188117" y="348892"/>
                    </a:lnTo>
                    <a:lnTo>
                      <a:pt x="504138" y="41042"/>
                    </a:lnTo>
                    <a:cubicBezTo>
                      <a:pt x="504099" y="41042"/>
                      <a:pt x="465868" y="-44091"/>
                      <a:pt x="211587" y="30867"/>
                    </a:cubicBezTo>
                    <a:close/>
                  </a:path>
                </a:pathLst>
              </a:custGeom>
              <a:solidFill>
                <a:srgbClr val="DE9673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DFDBED34-8A7B-44E0-81C4-4C4F543A5ECA}"/>
                  </a:ext>
                </a:extLst>
              </p:cNvPr>
              <p:cNvSpPr/>
              <p:nvPr/>
            </p:nvSpPr>
            <p:spPr>
              <a:xfrm>
                <a:off x="8083734" y="2870973"/>
                <a:ext cx="593502" cy="508716"/>
              </a:xfrm>
              <a:custGeom>
                <a:avLst/>
                <a:gdLst>
                  <a:gd name="connsiteX0" fmla="*/ 234549 w 593502"/>
                  <a:gd name="connsiteY0" fmla="*/ 4436 h 508716"/>
                  <a:gd name="connsiteX1" fmla="*/ 112072 w 593502"/>
                  <a:gd name="connsiteY1" fmla="*/ 44209 h 508716"/>
                  <a:gd name="connsiteX2" fmla="*/ 0 w 593502"/>
                  <a:gd name="connsiteY2" fmla="*/ 198327 h 508716"/>
                  <a:gd name="connsiteX3" fmla="*/ 337988 w 593502"/>
                  <a:gd name="connsiteY3" fmla="*/ 276137 h 508716"/>
                  <a:gd name="connsiteX4" fmla="*/ 402040 w 593502"/>
                  <a:gd name="connsiteY4" fmla="*/ 510031 h 508716"/>
                  <a:gd name="connsiteX5" fmla="*/ 593233 w 593502"/>
                  <a:gd name="connsiteY5" fmla="*/ 433762 h 508716"/>
                  <a:gd name="connsiteX6" fmla="*/ 513765 w 593502"/>
                  <a:gd name="connsiteY6" fmla="*/ 101247 h 508716"/>
                  <a:gd name="connsiteX7" fmla="*/ 366468 w 593502"/>
                  <a:gd name="connsiteY7" fmla="*/ 4436 h 508716"/>
                  <a:gd name="connsiteX8" fmla="*/ 234549 w 593502"/>
                  <a:gd name="connsiteY8" fmla="*/ 4436 h 508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93502" h="508716">
                    <a:moveTo>
                      <a:pt x="234549" y="4436"/>
                    </a:moveTo>
                    <a:cubicBezTo>
                      <a:pt x="234549" y="4436"/>
                      <a:pt x="146873" y="23860"/>
                      <a:pt x="112072" y="44209"/>
                    </a:cubicBezTo>
                    <a:cubicBezTo>
                      <a:pt x="77271" y="64557"/>
                      <a:pt x="0" y="158092"/>
                      <a:pt x="0" y="198327"/>
                    </a:cubicBezTo>
                    <a:cubicBezTo>
                      <a:pt x="0" y="238561"/>
                      <a:pt x="337988" y="276137"/>
                      <a:pt x="337988" y="276137"/>
                    </a:cubicBezTo>
                    <a:lnTo>
                      <a:pt x="402040" y="510031"/>
                    </a:lnTo>
                    <a:cubicBezTo>
                      <a:pt x="402040" y="510031"/>
                      <a:pt x="572884" y="468332"/>
                      <a:pt x="593233" y="433762"/>
                    </a:cubicBezTo>
                    <a:cubicBezTo>
                      <a:pt x="613581" y="399193"/>
                      <a:pt x="525943" y="153082"/>
                      <a:pt x="513765" y="101247"/>
                    </a:cubicBezTo>
                    <a:cubicBezTo>
                      <a:pt x="501548" y="49373"/>
                      <a:pt x="437650" y="14418"/>
                      <a:pt x="366468" y="4436"/>
                    </a:cubicBezTo>
                    <a:cubicBezTo>
                      <a:pt x="295287" y="-5545"/>
                      <a:pt x="234549" y="4436"/>
                      <a:pt x="234549" y="4436"/>
                    </a:cubicBezTo>
                    <a:close/>
                  </a:path>
                </a:pathLst>
              </a:custGeom>
              <a:solidFill>
                <a:srgbClr val="D44040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C2456FF-4978-4E48-8E60-3C3F7ECF5366}"/>
                  </a:ext>
                </a:extLst>
              </p:cNvPr>
              <p:cNvSpPr/>
              <p:nvPr/>
            </p:nvSpPr>
            <p:spPr>
              <a:xfrm>
                <a:off x="8143305" y="3408290"/>
                <a:ext cx="454762" cy="1017433"/>
              </a:xfrm>
              <a:custGeom>
                <a:avLst/>
                <a:gdLst>
                  <a:gd name="connsiteX0" fmla="*/ 382203 w 454761"/>
                  <a:gd name="connsiteY0" fmla="*/ 0 h 1017432"/>
                  <a:gd name="connsiteX1" fmla="*/ 392377 w 454761"/>
                  <a:gd name="connsiteY1" fmla="*/ 56961 h 1017432"/>
                  <a:gd name="connsiteX2" fmla="*/ 443904 w 454761"/>
                  <a:gd name="connsiteY2" fmla="*/ 269851 h 1017432"/>
                  <a:gd name="connsiteX3" fmla="*/ 336804 w 454761"/>
                  <a:gd name="connsiteY3" fmla="*/ 357296 h 1017432"/>
                  <a:gd name="connsiteX4" fmla="*/ 227430 w 454761"/>
                  <a:gd name="connsiteY4" fmla="*/ 357296 h 1017432"/>
                  <a:gd name="connsiteX5" fmla="*/ 248935 w 454761"/>
                  <a:gd name="connsiteY5" fmla="*/ 623524 h 1017432"/>
                  <a:gd name="connsiteX6" fmla="*/ 189430 w 454761"/>
                  <a:gd name="connsiteY6" fmla="*/ 982979 h 1017432"/>
                  <a:gd name="connsiteX7" fmla="*/ 129964 w 454761"/>
                  <a:gd name="connsiteY7" fmla="*/ 1014003 h 1017432"/>
                  <a:gd name="connsiteX8" fmla="*/ 121640 w 454761"/>
                  <a:gd name="connsiteY8" fmla="*/ 813676 h 1017432"/>
                  <a:gd name="connsiteX9" fmla="*/ 75085 w 454761"/>
                  <a:gd name="connsiteY9" fmla="*/ 506558 h 1017432"/>
                  <a:gd name="connsiteX10" fmla="*/ 12035 w 454761"/>
                  <a:gd name="connsiteY10" fmla="*/ 365197 h 1017432"/>
                  <a:gd name="connsiteX11" fmla="*/ 74314 w 454761"/>
                  <a:gd name="connsiteY11" fmla="*/ 155158 h 1017432"/>
                  <a:gd name="connsiteX12" fmla="*/ 382203 w 454761"/>
                  <a:gd name="connsiteY12" fmla="*/ 0 h 101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54761" h="1017432">
                    <a:moveTo>
                      <a:pt x="382203" y="0"/>
                    </a:moveTo>
                    <a:cubicBezTo>
                      <a:pt x="382203" y="0"/>
                      <a:pt x="376114" y="40004"/>
                      <a:pt x="392377" y="56961"/>
                    </a:cubicBezTo>
                    <a:cubicBezTo>
                      <a:pt x="408641" y="73918"/>
                      <a:pt x="483599" y="172732"/>
                      <a:pt x="443904" y="269851"/>
                    </a:cubicBezTo>
                    <a:cubicBezTo>
                      <a:pt x="407446" y="358992"/>
                      <a:pt x="336804" y="357296"/>
                      <a:pt x="336804" y="357296"/>
                    </a:cubicBezTo>
                    <a:lnTo>
                      <a:pt x="227430" y="357296"/>
                    </a:lnTo>
                    <a:cubicBezTo>
                      <a:pt x="227430" y="357296"/>
                      <a:pt x="259186" y="517773"/>
                      <a:pt x="248935" y="623524"/>
                    </a:cubicBezTo>
                    <a:cubicBezTo>
                      <a:pt x="238683" y="729276"/>
                      <a:pt x="190432" y="970762"/>
                      <a:pt x="189430" y="982979"/>
                    </a:cubicBezTo>
                    <a:cubicBezTo>
                      <a:pt x="188428" y="995196"/>
                      <a:pt x="143183" y="1033349"/>
                      <a:pt x="129964" y="1014003"/>
                    </a:cubicBezTo>
                    <a:cubicBezTo>
                      <a:pt x="129964" y="1014003"/>
                      <a:pt x="128731" y="868595"/>
                      <a:pt x="121640" y="813676"/>
                    </a:cubicBezTo>
                    <a:cubicBezTo>
                      <a:pt x="114510" y="758758"/>
                      <a:pt x="84218" y="539124"/>
                      <a:pt x="75085" y="506558"/>
                    </a:cubicBezTo>
                    <a:cubicBezTo>
                      <a:pt x="65912" y="474031"/>
                      <a:pt x="12035" y="375371"/>
                      <a:pt x="12035" y="365197"/>
                    </a:cubicBezTo>
                    <a:cubicBezTo>
                      <a:pt x="12035" y="355022"/>
                      <a:pt x="-40610" y="195817"/>
                      <a:pt x="74314" y="155158"/>
                    </a:cubicBezTo>
                    <a:cubicBezTo>
                      <a:pt x="189160" y="114500"/>
                      <a:pt x="229781" y="848"/>
                      <a:pt x="382203" y="0"/>
                    </a:cubicBezTo>
                    <a:close/>
                  </a:path>
                </a:pathLst>
              </a:custGeom>
              <a:solidFill>
                <a:srgbClr val="EEA886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7CA2AD35-119A-4B89-AB30-92E5DC572BD9}"/>
                  </a:ext>
                </a:extLst>
              </p:cNvPr>
              <p:cNvSpPr/>
              <p:nvPr/>
            </p:nvSpPr>
            <p:spPr>
              <a:xfrm>
                <a:off x="8151135" y="4389284"/>
                <a:ext cx="211965" cy="265920"/>
              </a:xfrm>
              <a:custGeom>
                <a:avLst/>
                <a:gdLst>
                  <a:gd name="connsiteX0" fmla="*/ 67640 w 211965"/>
                  <a:gd name="connsiteY0" fmla="*/ 145157 h 265919"/>
                  <a:gd name="connsiteX1" fmla="*/ 659 w 211965"/>
                  <a:gd name="connsiteY1" fmla="*/ 248982 h 265919"/>
                  <a:gd name="connsiteX2" fmla="*/ 129688 w 211965"/>
                  <a:gd name="connsiteY2" fmla="*/ 259233 h 265919"/>
                  <a:gd name="connsiteX3" fmla="*/ 210389 w 211965"/>
                  <a:gd name="connsiteY3" fmla="*/ 88196 h 265919"/>
                  <a:gd name="connsiteX4" fmla="*/ 181523 w 211965"/>
                  <a:gd name="connsiteY4" fmla="*/ 1946 h 265919"/>
                  <a:gd name="connsiteX5" fmla="*/ 124871 w 211965"/>
                  <a:gd name="connsiteY5" fmla="*/ 6725 h 265919"/>
                  <a:gd name="connsiteX6" fmla="*/ 67640 w 211965"/>
                  <a:gd name="connsiteY6" fmla="*/ 145157 h 265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1965" h="265919">
                    <a:moveTo>
                      <a:pt x="67640" y="145157"/>
                    </a:moveTo>
                    <a:cubicBezTo>
                      <a:pt x="67640" y="145157"/>
                      <a:pt x="-7781" y="233142"/>
                      <a:pt x="659" y="248982"/>
                    </a:cubicBezTo>
                    <a:cubicBezTo>
                      <a:pt x="9138" y="264821"/>
                      <a:pt x="83171" y="272876"/>
                      <a:pt x="129688" y="259233"/>
                    </a:cubicBezTo>
                    <a:cubicBezTo>
                      <a:pt x="176205" y="245629"/>
                      <a:pt x="186148" y="134405"/>
                      <a:pt x="210389" y="88196"/>
                    </a:cubicBezTo>
                    <a:cubicBezTo>
                      <a:pt x="220525" y="68850"/>
                      <a:pt x="206920" y="8305"/>
                      <a:pt x="181523" y="1946"/>
                    </a:cubicBezTo>
                    <a:cubicBezTo>
                      <a:pt x="156126" y="-4375"/>
                      <a:pt x="124871" y="6725"/>
                      <a:pt x="124871" y="6725"/>
                    </a:cubicBezTo>
                    <a:cubicBezTo>
                      <a:pt x="124871" y="6725"/>
                      <a:pt x="145836" y="76866"/>
                      <a:pt x="67640" y="145157"/>
                    </a:cubicBezTo>
                    <a:close/>
                  </a:path>
                </a:pathLst>
              </a:custGeom>
              <a:solidFill>
                <a:srgbClr val="C00000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471E2610-CE2A-4B56-9CF9-64ECC3B39A4E}"/>
                  </a:ext>
                </a:extLst>
              </p:cNvPr>
              <p:cNvSpPr/>
              <p:nvPr/>
            </p:nvSpPr>
            <p:spPr>
              <a:xfrm>
                <a:off x="8194542" y="4384903"/>
                <a:ext cx="138741" cy="200403"/>
              </a:xfrm>
              <a:custGeom>
                <a:avLst/>
                <a:gdLst>
                  <a:gd name="connsiteX0" fmla="*/ 81502 w 138740"/>
                  <a:gd name="connsiteY0" fmla="*/ 11144 h 200403"/>
                  <a:gd name="connsiteX1" fmla="*/ 61539 w 138740"/>
                  <a:gd name="connsiteY1" fmla="*/ 85293 h 200403"/>
                  <a:gd name="connsiteX2" fmla="*/ 30 w 138740"/>
                  <a:gd name="connsiteY2" fmla="*/ 191854 h 200403"/>
                  <a:gd name="connsiteX3" fmla="*/ 84354 w 138740"/>
                  <a:gd name="connsiteY3" fmla="*/ 192740 h 200403"/>
                  <a:gd name="connsiteX4" fmla="*/ 138386 w 138740"/>
                  <a:gd name="connsiteY4" fmla="*/ 70995 h 200403"/>
                  <a:gd name="connsiteX5" fmla="*/ 138116 w 138740"/>
                  <a:gd name="connsiteY5" fmla="*/ 6365 h 200403"/>
                  <a:gd name="connsiteX6" fmla="*/ 81502 w 138740"/>
                  <a:gd name="connsiteY6" fmla="*/ 11144 h 200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8740" h="200403">
                    <a:moveTo>
                      <a:pt x="81502" y="11144"/>
                    </a:moveTo>
                    <a:cubicBezTo>
                      <a:pt x="81502" y="11144"/>
                      <a:pt x="72638" y="54809"/>
                      <a:pt x="61539" y="85293"/>
                    </a:cubicBezTo>
                    <a:cubicBezTo>
                      <a:pt x="50440" y="115777"/>
                      <a:pt x="-1434" y="183067"/>
                      <a:pt x="30" y="191854"/>
                    </a:cubicBezTo>
                    <a:cubicBezTo>
                      <a:pt x="1495" y="200641"/>
                      <a:pt x="58957" y="213050"/>
                      <a:pt x="84354" y="192740"/>
                    </a:cubicBezTo>
                    <a:cubicBezTo>
                      <a:pt x="109790" y="172430"/>
                      <a:pt x="133145" y="109688"/>
                      <a:pt x="138386" y="70995"/>
                    </a:cubicBezTo>
                    <a:cubicBezTo>
                      <a:pt x="143627" y="32302"/>
                      <a:pt x="138116" y="6365"/>
                      <a:pt x="138116" y="6365"/>
                    </a:cubicBezTo>
                    <a:cubicBezTo>
                      <a:pt x="138116" y="6365"/>
                      <a:pt x="105974" y="-10747"/>
                      <a:pt x="81502" y="11144"/>
                    </a:cubicBezTo>
                    <a:close/>
                  </a:path>
                </a:pathLst>
              </a:custGeom>
              <a:solidFill>
                <a:srgbClr val="EEA886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61A9D91F-C7A6-4399-896F-8D08528F5495}"/>
                  </a:ext>
                </a:extLst>
              </p:cNvPr>
              <p:cNvSpPr/>
              <p:nvPr/>
            </p:nvSpPr>
            <p:spPr>
              <a:xfrm>
                <a:off x="8340751" y="4477480"/>
                <a:ext cx="19270" cy="96348"/>
              </a:xfrm>
              <a:custGeom>
                <a:avLst/>
                <a:gdLst>
                  <a:gd name="connsiteX0" fmla="*/ 20811 w 19269"/>
                  <a:gd name="connsiteY0" fmla="*/ 0 h 96347"/>
                  <a:gd name="connsiteX1" fmla="*/ 12872 w 19269"/>
                  <a:gd name="connsiteY1" fmla="*/ 99431 h 96347"/>
                  <a:gd name="connsiteX2" fmla="*/ 0 w 19269"/>
                  <a:gd name="connsiteY2" fmla="*/ 98429 h 96347"/>
                  <a:gd name="connsiteX3" fmla="*/ 6089 w 19269"/>
                  <a:gd name="connsiteY3" fmla="*/ 21582 h 96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269" h="96347">
                    <a:moveTo>
                      <a:pt x="20811" y="0"/>
                    </a:moveTo>
                    <a:lnTo>
                      <a:pt x="12872" y="99431"/>
                    </a:lnTo>
                    <a:lnTo>
                      <a:pt x="0" y="98429"/>
                    </a:lnTo>
                    <a:lnTo>
                      <a:pt x="6089" y="21582"/>
                    </a:lnTo>
                    <a:close/>
                  </a:path>
                </a:pathLst>
              </a:custGeom>
              <a:solidFill>
                <a:srgbClr val="9A0000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BD7693A3-FAD6-4519-9531-FE7B7F7394F3}"/>
                  </a:ext>
                </a:extLst>
              </p:cNvPr>
              <p:cNvSpPr/>
              <p:nvPr/>
            </p:nvSpPr>
            <p:spPr>
              <a:xfrm>
                <a:off x="7986029" y="3369714"/>
                <a:ext cx="612772" cy="393099"/>
              </a:xfrm>
              <a:custGeom>
                <a:avLst/>
                <a:gdLst>
                  <a:gd name="connsiteX0" fmla="*/ 601181 w 612771"/>
                  <a:gd name="connsiteY0" fmla="*/ 308387 h 393098"/>
                  <a:gd name="connsiteX1" fmla="*/ 494080 w 612771"/>
                  <a:gd name="connsiteY1" fmla="*/ 395833 h 393098"/>
                  <a:gd name="connsiteX2" fmla="*/ 384706 w 612771"/>
                  <a:gd name="connsiteY2" fmla="*/ 395833 h 393098"/>
                  <a:gd name="connsiteX3" fmla="*/ 227351 w 612771"/>
                  <a:gd name="connsiteY3" fmla="*/ 311124 h 393098"/>
                  <a:gd name="connsiteX4" fmla="*/ 143105 w 612771"/>
                  <a:gd name="connsiteY4" fmla="*/ 313128 h 393098"/>
                  <a:gd name="connsiteX5" fmla="*/ 141948 w 612771"/>
                  <a:gd name="connsiteY5" fmla="*/ 313282 h 393098"/>
                  <a:gd name="connsiteX6" fmla="*/ 22631 w 612771"/>
                  <a:gd name="connsiteY6" fmla="*/ 391170 h 393098"/>
                  <a:gd name="connsiteX7" fmla="*/ 471 w 612771"/>
                  <a:gd name="connsiteY7" fmla="*/ 287345 h 393098"/>
                  <a:gd name="connsiteX8" fmla="*/ 212051 w 612771"/>
                  <a:gd name="connsiteY8" fmla="*/ 111299 h 393098"/>
                  <a:gd name="connsiteX9" fmla="*/ 212051 w 612771"/>
                  <a:gd name="connsiteY9" fmla="*/ 30867 h 393098"/>
                  <a:gd name="connsiteX10" fmla="*/ 504602 w 612771"/>
                  <a:gd name="connsiteY10" fmla="*/ 41042 h 393098"/>
                  <a:gd name="connsiteX11" fmla="*/ 556475 w 612771"/>
                  <a:gd name="connsiteY11" fmla="*/ 22967 h 393098"/>
                  <a:gd name="connsiteX12" fmla="*/ 578173 w 612771"/>
                  <a:gd name="connsiteY12" fmla="*/ 75842 h 393098"/>
                  <a:gd name="connsiteX13" fmla="*/ 601181 w 612771"/>
                  <a:gd name="connsiteY13" fmla="*/ 308387 h 393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2771" h="393098">
                    <a:moveTo>
                      <a:pt x="601181" y="308387"/>
                    </a:moveTo>
                    <a:cubicBezTo>
                      <a:pt x="566765" y="398723"/>
                      <a:pt x="494080" y="395833"/>
                      <a:pt x="494080" y="395833"/>
                    </a:cubicBezTo>
                    <a:lnTo>
                      <a:pt x="384706" y="395833"/>
                    </a:lnTo>
                    <a:cubicBezTo>
                      <a:pt x="384706" y="395833"/>
                      <a:pt x="339076" y="323533"/>
                      <a:pt x="227351" y="311124"/>
                    </a:cubicBezTo>
                    <a:cubicBezTo>
                      <a:pt x="202570" y="308387"/>
                      <a:pt x="174591" y="308542"/>
                      <a:pt x="143105" y="313128"/>
                    </a:cubicBezTo>
                    <a:cubicBezTo>
                      <a:pt x="142719" y="313166"/>
                      <a:pt x="142334" y="313243"/>
                      <a:pt x="141948" y="313282"/>
                    </a:cubicBezTo>
                    <a:cubicBezTo>
                      <a:pt x="-6504" y="335288"/>
                      <a:pt x="22169" y="389744"/>
                      <a:pt x="22631" y="391170"/>
                    </a:cubicBezTo>
                    <a:cubicBezTo>
                      <a:pt x="10299" y="361032"/>
                      <a:pt x="-2650" y="313128"/>
                      <a:pt x="471" y="287345"/>
                    </a:cubicBezTo>
                    <a:cubicBezTo>
                      <a:pt x="14692" y="169839"/>
                      <a:pt x="184496" y="145213"/>
                      <a:pt x="212051" y="111299"/>
                    </a:cubicBezTo>
                    <a:cubicBezTo>
                      <a:pt x="239607" y="77384"/>
                      <a:pt x="212051" y="30867"/>
                      <a:pt x="212051" y="30867"/>
                    </a:cubicBezTo>
                    <a:cubicBezTo>
                      <a:pt x="466332" y="-44091"/>
                      <a:pt x="504602" y="41042"/>
                      <a:pt x="504602" y="41042"/>
                    </a:cubicBezTo>
                    <a:cubicBezTo>
                      <a:pt x="515739" y="39500"/>
                      <a:pt x="544297" y="23044"/>
                      <a:pt x="556475" y="22967"/>
                    </a:cubicBezTo>
                    <a:cubicBezTo>
                      <a:pt x="556475" y="22967"/>
                      <a:pt x="569193" y="50754"/>
                      <a:pt x="578173" y="75842"/>
                    </a:cubicBezTo>
                    <a:cubicBezTo>
                      <a:pt x="586035" y="97964"/>
                      <a:pt x="638525" y="210344"/>
                      <a:pt x="601181" y="308387"/>
                    </a:cubicBezTo>
                    <a:close/>
                  </a:path>
                </a:pathLst>
              </a:custGeom>
              <a:solidFill>
                <a:srgbClr val="292C47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5564F92A-9B91-4292-8CA5-3A6ED055E926}"/>
                  </a:ext>
                </a:extLst>
              </p:cNvPr>
              <p:cNvSpPr/>
              <p:nvPr/>
            </p:nvSpPr>
            <p:spPr>
              <a:xfrm>
                <a:off x="7986461" y="3031184"/>
                <a:ext cx="531840" cy="346852"/>
              </a:xfrm>
              <a:custGeom>
                <a:avLst/>
                <a:gdLst>
                  <a:gd name="connsiteX0" fmla="*/ 495228 w 531839"/>
                  <a:gd name="connsiteY0" fmla="*/ 0 h 346852"/>
                  <a:gd name="connsiteX1" fmla="*/ 532880 w 531839"/>
                  <a:gd name="connsiteY1" fmla="*/ 349820 h 346852"/>
                  <a:gd name="connsiteX2" fmla="*/ 37653 w 531839"/>
                  <a:gd name="connsiteY2" fmla="*/ 349820 h 346852"/>
                  <a:gd name="connsiteX3" fmla="*/ 0 w 531839"/>
                  <a:gd name="connsiteY3" fmla="*/ 0 h 346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1839" h="346852">
                    <a:moveTo>
                      <a:pt x="495228" y="0"/>
                    </a:moveTo>
                    <a:lnTo>
                      <a:pt x="532880" y="349820"/>
                    </a:lnTo>
                    <a:lnTo>
                      <a:pt x="37653" y="3498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F41A1716-80CD-4531-B25E-974CFACA7AEA}"/>
                  </a:ext>
                </a:extLst>
              </p:cNvPr>
              <p:cNvSpPr/>
              <p:nvPr/>
            </p:nvSpPr>
            <p:spPr>
              <a:xfrm>
                <a:off x="8476024" y="3349517"/>
                <a:ext cx="80932" cy="30831"/>
              </a:xfrm>
              <a:custGeom>
                <a:avLst/>
                <a:gdLst>
                  <a:gd name="connsiteX0" fmla="*/ 0 w 80932"/>
                  <a:gd name="connsiteY0" fmla="*/ 0 h 30831"/>
                  <a:gd name="connsiteX1" fmla="*/ 82705 w 80932"/>
                  <a:gd name="connsiteY1" fmla="*/ 0 h 30831"/>
                  <a:gd name="connsiteX2" fmla="*/ 82705 w 80932"/>
                  <a:gd name="connsiteY2" fmla="*/ 31487 h 30831"/>
                  <a:gd name="connsiteX3" fmla="*/ 0 w 80932"/>
                  <a:gd name="connsiteY3" fmla="*/ 31487 h 30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932" h="30831">
                    <a:moveTo>
                      <a:pt x="0" y="0"/>
                    </a:moveTo>
                    <a:lnTo>
                      <a:pt x="82705" y="0"/>
                    </a:lnTo>
                    <a:lnTo>
                      <a:pt x="82705" y="31487"/>
                    </a:lnTo>
                    <a:lnTo>
                      <a:pt x="0" y="31487"/>
                    </a:lnTo>
                    <a:close/>
                  </a:path>
                </a:pathLst>
              </a:custGeom>
              <a:solidFill>
                <a:schemeClr val="tx2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FD5CCF5F-03CE-4068-815C-023A2243469D}"/>
                  </a:ext>
                </a:extLst>
              </p:cNvPr>
              <p:cNvSpPr/>
              <p:nvPr/>
            </p:nvSpPr>
            <p:spPr>
              <a:xfrm>
                <a:off x="7510272" y="3381004"/>
                <a:ext cx="1541565" cy="46247"/>
              </a:xfrm>
              <a:custGeom>
                <a:avLst/>
                <a:gdLst>
                  <a:gd name="connsiteX0" fmla="*/ 0 w 1541564"/>
                  <a:gd name="connsiteY0" fmla="*/ 0 h 46246"/>
                  <a:gd name="connsiteX1" fmla="*/ 1545226 w 1541564"/>
                  <a:gd name="connsiteY1" fmla="*/ 0 h 46246"/>
                  <a:gd name="connsiteX2" fmla="*/ 1545226 w 1541564"/>
                  <a:gd name="connsiteY2" fmla="*/ 47634 h 46246"/>
                  <a:gd name="connsiteX3" fmla="*/ 0 w 1541564"/>
                  <a:gd name="connsiteY3" fmla="*/ 47634 h 46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1564" h="46246">
                    <a:moveTo>
                      <a:pt x="0" y="0"/>
                    </a:moveTo>
                    <a:lnTo>
                      <a:pt x="1545226" y="0"/>
                    </a:lnTo>
                    <a:lnTo>
                      <a:pt x="1545226" y="47634"/>
                    </a:lnTo>
                    <a:lnTo>
                      <a:pt x="0" y="47634"/>
                    </a:lnTo>
                    <a:close/>
                  </a:path>
                </a:pathLst>
              </a:custGeom>
              <a:solidFill>
                <a:srgbClr val="BC8551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B223B6E2-6F98-4E32-854A-7E5A2E7E91C3}"/>
                  </a:ext>
                </a:extLst>
              </p:cNvPr>
              <p:cNvSpPr/>
              <p:nvPr/>
            </p:nvSpPr>
            <p:spPr>
              <a:xfrm>
                <a:off x="8249728" y="2491342"/>
                <a:ext cx="219673" cy="335290"/>
              </a:xfrm>
              <a:custGeom>
                <a:avLst/>
                <a:gdLst>
                  <a:gd name="connsiteX0" fmla="*/ 123358 w 219672"/>
                  <a:gd name="connsiteY0" fmla="*/ 2222 h 335290"/>
                  <a:gd name="connsiteX1" fmla="*/ 218472 w 219672"/>
                  <a:gd name="connsiteY1" fmla="*/ 189021 h 335290"/>
                  <a:gd name="connsiteX2" fmla="*/ 123358 w 219672"/>
                  <a:gd name="connsiteY2" fmla="*/ 336202 h 335290"/>
                  <a:gd name="connsiteX3" fmla="*/ 3347 w 219672"/>
                  <a:gd name="connsiteY3" fmla="*/ 156185 h 335290"/>
                  <a:gd name="connsiteX4" fmla="*/ 123358 w 219672"/>
                  <a:gd name="connsiteY4" fmla="*/ 2222 h 335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672" h="335290">
                    <a:moveTo>
                      <a:pt x="123358" y="2222"/>
                    </a:moveTo>
                    <a:cubicBezTo>
                      <a:pt x="123358" y="2222"/>
                      <a:pt x="234312" y="35057"/>
                      <a:pt x="218472" y="189021"/>
                    </a:cubicBezTo>
                    <a:cubicBezTo>
                      <a:pt x="202633" y="342984"/>
                      <a:pt x="130179" y="335084"/>
                      <a:pt x="123358" y="336202"/>
                    </a:cubicBezTo>
                    <a:cubicBezTo>
                      <a:pt x="116575" y="337319"/>
                      <a:pt x="30517" y="342984"/>
                      <a:pt x="3347" y="156185"/>
                    </a:cubicBezTo>
                    <a:cubicBezTo>
                      <a:pt x="-23823" y="-30614"/>
                      <a:pt x="123358" y="2222"/>
                      <a:pt x="123358" y="2222"/>
                    </a:cubicBezTo>
                    <a:close/>
                  </a:path>
                </a:pathLst>
              </a:custGeom>
              <a:solidFill>
                <a:srgbClr val="EEA886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EBFE6B6-6DBF-4454-8B64-16E3CDDF217B}"/>
                  </a:ext>
                </a:extLst>
              </p:cNvPr>
              <p:cNvSpPr/>
              <p:nvPr/>
            </p:nvSpPr>
            <p:spPr>
              <a:xfrm>
                <a:off x="8300748" y="2764278"/>
                <a:ext cx="127179" cy="142595"/>
              </a:xfrm>
              <a:custGeom>
                <a:avLst/>
                <a:gdLst>
                  <a:gd name="connsiteX0" fmla="*/ 125214 w 127179"/>
                  <a:gd name="connsiteY0" fmla="*/ 34978 h 142594"/>
                  <a:gd name="connsiteX1" fmla="*/ 129145 w 127179"/>
                  <a:gd name="connsiteY1" fmla="*/ 117644 h 142594"/>
                  <a:gd name="connsiteX2" fmla="*/ 0 w 127179"/>
                  <a:gd name="connsiteY2" fmla="*/ 124157 h 142594"/>
                  <a:gd name="connsiteX3" fmla="*/ 925 w 127179"/>
                  <a:gd name="connsiteY3" fmla="*/ 19061 h 142594"/>
                  <a:gd name="connsiteX4" fmla="*/ 125214 w 127179"/>
                  <a:gd name="connsiteY4" fmla="*/ 34978 h 142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79" h="142594">
                    <a:moveTo>
                      <a:pt x="125214" y="34978"/>
                    </a:moveTo>
                    <a:cubicBezTo>
                      <a:pt x="125214" y="34978"/>
                      <a:pt x="119356" y="85965"/>
                      <a:pt x="129145" y="117644"/>
                    </a:cubicBezTo>
                    <a:cubicBezTo>
                      <a:pt x="138972" y="149362"/>
                      <a:pt x="-77" y="150210"/>
                      <a:pt x="0" y="124157"/>
                    </a:cubicBezTo>
                    <a:cubicBezTo>
                      <a:pt x="77" y="94559"/>
                      <a:pt x="14221" y="69817"/>
                      <a:pt x="925" y="19061"/>
                    </a:cubicBezTo>
                    <a:cubicBezTo>
                      <a:pt x="-12410" y="-31695"/>
                      <a:pt x="125214" y="34978"/>
                      <a:pt x="125214" y="34978"/>
                    </a:cubicBezTo>
                    <a:close/>
                  </a:path>
                </a:pathLst>
              </a:custGeom>
              <a:solidFill>
                <a:srgbClr val="EEA886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38F967D8-9AF0-44D5-8015-5BCDB41F204F}"/>
                  </a:ext>
                </a:extLst>
              </p:cNvPr>
              <p:cNvSpPr/>
              <p:nvPr/>
            </p:nvSpPr>
            <p:spPr>
              <a:xfrm>
                <a:off x="8241710" y="2481908"/>
                <a:ext cx="227381" cy="215819"/>
              </a:xfrm>
              <a:custGeom>
                <a:avLst/>
                <a:gdLst>
                  <a:gd name="connsiteX0" fmla="*/ 102741 w 227380"/>
                  <a:gd name="connsiteY0" fmla="*/ 80333 h 215819"/>
                  <a:gd name="connsiteX1" fmla="*/ 226490 w 227380"/>
                  <a:gd name="connsiteY1" fmla="*/ 198494 h 215819"/>
                  <a:gd name="connsiteX2" fmla="*/ 118041 w 227380"/>
                  <a:gd name="connsiteY2" fmla="*/ 3871 h 215819"/>
                  <a:gd name="connsiteX3" fmla="*/ 8050 w 227380"/>
                  <a:gd name="connsiteY3" fmla="*/ 218727 h 215819"/>
                  <a:gd name="connsiteX4" fmla="*/ 102741 w 227380"/>
                  <a:gd name="connsiteY4" fmla="*/ 80333 h 215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7380" h="215819">
                    <a:moveTo>
                      <a:pt x="102741" y="80333"/>
                    </a:moveTo>
                    <a:cubicBezTo>
                      <a:pt x="102741" y="80333"/>
                      <a:pt x="163016" y="176218"/>
                      <a:pt x="226490" y="198494"/>
                    </a:cubicBezTo>
                    <a:cubicBezTo>
                      <a:pt x="226490" y="198494"/>
                      <a:pt x="261137" y="37593"/>
                      <a:pt x="118041" y="3871"/>
                    </a:cubicBezTo>
                    <a:cubicBezTo>
                      <a:pt x="-25055" y="-29851"/>
                      <a:pt x="-2625" y="166391"/>
                      <a:pt x="8050" y="218727"/>
                    </a:cubicBezTo>
                    <a:cubicBezTo>
                      <a:pt x="8012" y="218688"/>
                      <a:pt x="37802" y="141726"/>
                      <a:pt x="102741" y="80333"/>
                    </a:cubicBezTo>
                    <a:close/>
                  </a:path>
                </a:pathLst>
              </a:custGeom>
              <a:solidFill>
                <a:srgbClr val="292C47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17A73452-A22E-4F4D-ACCE-B52D08B5BB7F}"/>
                  </a:ext>
                </a:extLst>
              </p:cNvPr>
              <p:cNvSpPr/>
              <p:nvPr/>
            </p:nvSpPr>
            <p:spPr>
              <a:xfrm>
                <a:off x="8318129" y="2805730"/>
                <a:ext cx="96348" cy="34685"/>
              </a:xfrm>
              <a:custGeom>
                <a:avLst/>
                <a:gdLst>
                  <a:gd name="connsiteX0" fmla="*/ 0 w 96347"/>
                  <a:gd name="connsiteY0" fmla="*/ 0 h 34685"/>
                  <a:gd name="connsiteX1" fmla="*/ 100048 w 96347"/>
                  <a:gd name="connsiteY1" fmla="*/ 4779 h 34685"/>
                  <a:gd name="connsiteX2" fmla="*/ 55034 w 96347"/>
                  <a:gd name="connsiteY2" fmla="*/ 37768 h 34685"/>
                  <a:gd name="connsiteX3" fmla="*/ 0 w 96347"/>
                  <a:gd name="connsiteY3" fmla="*/ 0 h 34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6347" h="34685">
                    <a:moveTo>
                      <a:pt x="0" y="0"/>
                    </a:moveTo>
                    <a:cubicBezTo>
                      <a:pt x="0" y="0"/>
                      <a:pt x="43896" y="45746"/>
                      <a:pt x="100048" y="4779"/>
                    </a:cubicBezTo>
                    <a:cubicBezTo>
                      <a:pt x="100048" y="4779"/>
                      <a:pt x="95423" y="34030"/>
                      <a:pt x="55034" y="37768"/>
                    </a:cubicBezTo>
                    <a:cubicBezTo>
                      <a:pt x="14645" y="4158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77860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629642D9-5D8C-466F-A44A-FB4D7BF99E8F}"/>
                  </a:ext>
                </a:extLst>
              </p:cNvPr>
              <p:cNvSpPr/>
              <p:nvPr/>
            </p:nvSpPr>
            <p:spPr>
              <a:xfrm>
                <a:off x="8263596" y="2474988"/>
                <a:ext cx="169572" cy="69370"/>
              </a:xfrm>
              <a:custGeom>
                <a:avLst/>
                <a:gdLst>
                  <a:gd name="connsiteX0" fmla="*/ 0 w 169572"/>
                  <a:gd name="connsiteY0" fmla="*/ 72800 h 69370"/>
                  <a:gd name="connsiteX1" fmla="*/ 85326 w 169572"/>
                  <a:gd name="connsiteY1" fmla="*/ 8594 h 69370"/>
                  <a:gd name="connsiteX2" fmla="*/ 170767 w 169572"/>
                  <a:gd name="connsiteY2" fmla="*/ 52336 h 69370"/>
                  <a:gd name="connsiteX3" fmla="*/ 85364 w 169572"/>
                  <a:gd name="connsiteY3" fmla="*/ 0 h 69370"/>
                  <a:gd name="connsiteX4" fmla="*/ 0 w 169572"/>
                  <a:gd name="connsiteY4" fmla="*/ 72800 h 69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572" h="69370">
                    <a:moveTo>
                      <a:pt x="0" y="72800"/>
                    </a:moveTo>
                    <a:cubicBezTo>
                      <a:pt x="0" y="72800"/>
                      <a:pt x="31756" y="11331"/>
                      <a:pt x="85326" y="8594"/>
                    </a:cubicBezTo>
                    <a:cubicBezTo>
                      <a:pt x="138895" y="5858"/>
                      <a:pt x="170767" y="52336"/>
                      <a:pt x="170767" y="52336"/>
                    </a:cubicBezTo>
                    <a:cubicBezTo>
                      <a:pt x="170767" y="52336"/>
                      <a:pt x="149840" y="0"/>
                      <a:pt x="85364" y="0"/>
                    </a:cubicBezTo>
                    <a:cubicBezTo>
                      <a:pt x="20888" y="0"/>
                      <a:pt x="0" y="72800"/>
                      <a:pt x="0" y="72800"/>
                    </a:cubicBezTo>
                    <a:close/>
                  </a:path>
                </a:pathLst>
              </a:custGeom>
              <a:solidFill>
                <a:srgbClr val="FFFFFF">
                  <a:alpha val="72000"/>
                </a:srgbClr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24F0AA9D-BA7A-4BD5-83D8-9DDB75D31767}"/>
                  </a:ext>
                </a:extLst>
              </p:cNvPr>
              <p:cNvSpPr/>
              <p:nvPr/>
            </p:nvSpPr>
            <p:spPr>
              <a:xfrm>
                <a:off x="8289173" y="2868370"/>
                <a:ext cx="154156" cy="115617"/>
              </a:xfrm>
              <a:custGeom>
                <a:avLst/>
                <a:gdLst>
                  <a:gd name="connsiteX0" fmla="*/ 154940 w 154156"/>
                  <a:gd name="connsiteY0" fmla="*/ 6230 h 115617"/>
                  <a:gd name="connsiteX1" fmla="*/ 68459 w 154156"/>
                  <a:gd name="connsiteY1" fmla="*/ 115951 h 115617"/>
                  <a:gd name="connsiteX2" fmla="*/ 1516 w 154156"/>
                  <a:gd name="connsiteY2" fmla="*/ 13745 h 115617"/>
                  <a:gd name="connsiteX3" fmla="*/ 154940 w 154156"/>
                  <a:gd name="connsiteY3" fmla="*/ 6230 h 115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156" h="115617">
                    <a:moveTo>
                      <a:pt x="154940" y="6230"/>
                    </a:moveTo>
                    <a:cubicBezTo>
                      <a:pt x="154940" y="6230"/>
                      <a:pt x="152975" y="112791"/>
                      <a:pt x="68459" y="115951"/>
                    </a:cubicBezTo>
                    <a:cubicBezTo>
                      <a:pt x="-16058" y="119111"/>
                      <a:pt x="1516" y="13745"/>
                      <a:pt x="1516" y="13745"/>
                    </a:cubicBezTo>
                    <a:cubicBezTo>
                      <a:pt x="1516" y="13745"/>
                      <a:pt x="63333" y="-11305"/>
                      <a:pt x="154940" y="6230"/>
                    </a:cubicBezTo>
                    <a:close/>
                  </a:path>
                </a:pathLst>
              </a:custGeom>
              <a:solidFill>
                <a:srgbClr val="EEA886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8A4338ED-E3D2-4555-B616-CCCBC15BCD12}"/>
                  </a:ext>
                </a:extLst>
              </p:cNvPr>
              <p:cNvSpPr/>
              <p:nvPr/>
            </p:nvSpPr>
            <p:spPr>
              <a:xfrm>
                <a:off x="9020466" y="3428600"/>
                <a:ext cx="34685" cy="1090657"/>
              </a:xfrm>
              <a:custGeom>
                <a:avLst/>
                <a:gdLst>
                  <a:gd name="connsiteX0" fmla="*/ 0 w 34685"/>
                  <a:gd name="connsiteY0" fmla="*/ 0 h 1090656"/>
                  <a:gd name="connsiteX1" fmla="*/ 35032 w 34685"/>
                  <a:gd name="connsiteY1" fmla="*/ 0 h 1090656"/>
                  <a:gd name="connsiteX2" fmla="*/ 35032 w 34685"/>
                  <a:gd name="connsiteY2" fmla="*/ 1093779 h 1090656"/>
                  <a:gd name="connsiteX3" fmla="*/ 0 w 34685"/>
                  <a:gd name="connsiteY3" fmla="*/ 1093779 h 109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685" h="1090656">
                    <a:moveTo>
                      <a:pt x="0" y="0"/>
                    </a:moveTo>
                    <a:lnTo>
                      <a:pt x="35032" y="0"/>
                    </a:lnTo>
                    <a:lnTo>
                      <a:pt x="35032" y="1093779"/>
                    </a:lnTo>
                    <a:lnTo>
                      <a:pt x="0" y="1093779"/>
                    </a:lnTo>
                    <a:close/>
                  </a:path>
                </a:pathLst>
              </a:custGeom>
              <a:solidFill>
                <a:srgbClr val="807066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EEC771F1-9B04-42FF-8525-015BE2004C06}"/>
                  </a:ext>
                </a:extLst>
              </p:cNvPr>
              <p:cNvSpPr/>
              <p:nvPr/>
            </p:nvSpPr>
            <p:spPr>
              <a:xfrm>
                <a:off x="7562647" y="3428600"/>
                <a:ext cx="34685" cy="1090657"/>
              </a:xfrm>
              <a:custGeom>
                <a:avLst/>
                <a:gdLst>
                  <a:gd name="connsiteX0" fmla="*/ 0 w 34685"/>
                  <a:gd name="connsiteY0" fmla="*/ 0 h 1090656"/>
                  <a:gd name="connsiteX1" fmla="*/ 35032 w 34685"/>
                  <a:gd name="connsiteY1" fmla="*/ 0 h 1090656"/>
                  <a:gd name="connsiteX2" fmla="*/ 35032 w 34685"/>
                  <a:gd name="connsiteY2" fmla="*/ 1093779 h 1090656"/>
                  <a:gd name="connsiteX3" fmla="*/ 0 w 34685"/>
                  <a:gd name="connsiteY3" fmla="*/ 1093779 h 109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685" h="1090656">
                    <a:moveTo>
                      <a:pt x="0" y="0"/>
                    </a:moveTo>
                    <a:lnTo>
                      <a:pt x="35032" y="0"/>
                    </a:lnTo>
                    <a:lnTo>
                      <a:pt x="35032" y="1093779"/>
                    </a:lnTo>
                    <a:lnTo>
                      <a:pt x="0" y="1093779"/>
                    </a:lnTo>
                    <a:close/>
                  </a:path>
                </a:pathLst>
              </a:custGeom>
              <a:solidFill>
                <a:srgbClr val="807066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grpSp>
          <p:nvGrpSpPr>
            <p:cNvPr id="22" name="Graphic 6">
              <a:extLst>
                <a:ext uri="{FF2B5EF4-FFF2-40B4-BE49-F238E27FC236}">
                  <a16:creationId xmlns:a16="http://schemas.microsoft.com/office/drawing/2014/main" id="{88902180-6756-494A-B2DB-C522C66B0860}"/>
                </a:ext>
              </a:extLst>
            </p:cNvPr>
            <p:cNvGrpSpPr/>
            <p:nvPr/>
          </p:nvGrpSpPr>
          <p:grpSpPr>
            <a:xfrm>
              <a:off x="7531173" y="2406180"/>
              <a:ext cx="520278" cy="458615"/>
              <a:chOff x="7575557" y="2146943"/>
              <a:chExt cx="520278" cy="458615"/>
            </a:xfrm>
            <a:solidFill>
              <a:schemeClr val="accent1"/>
            </a:solidFill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41BF6365-9A28-4329-AAA2-FFE8E1158E29}"/>
                  </a:ext>
                </a:extLst>
              </p:cNvPr>
              <p:cNvSpPr/>
              <p:nvPr/>
            </p:nvSpPr>
            <p:spPr>
              <a:xfrm>
                <a:off x="7575557" y="2146943"/>
                <a:ext cx="520278" cy="458615"/>
              </a:xfrm>
              <a:custGeom>
                <a:avLst/>
                <a:gdLst>
                  <a:gd name="connsiteX0" fmla="*/ 1773 w 520278"/>
                  <a:gd name="connsiteY0" fmla="*/ 0 h 458615"/>
                  <a:gd name="connsiteX1" fmla="*/ 522976 w 520278"/>
                  <a:gd name="connsiteY1" fmla="*/ 2428 h 458615"/>
                  <a:gd name="connsiteX2" fmla="*/ 521242 w 520278"/>
                  <a:gd name="connsiteY2" fmla="*/ 380188 h 458615"/>
                  <a:gd name="connsiteX3" fmla="*/ 520856 w 520278"/>
                  <a:gd name="connsiteY3" fmla="*/ 459772 h 458615"/>
                  <a:gd name="connsiteX4" fmla="*/ 441658 w 520278"/>
                  <a:gd name="connsiteY4" fmla="*/ 379842 h 458615"/>
                  <a:gd name="connsiteX5" fmla="*/ 0 w 520278"/>
                  <a:gd name="connsiteY5" fmla="*/ 377799 h 458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0278" h="458615">
                    <a:moveTo>
                      <a:pt x="1773" y="0"/>
                    </a:moveTo>
                    <a:lnTo>
                      <a:pt x="522976" y="2428"/>
                    </a:lnTo>
                    <a:lnTo>
                      <a:pt x="521242" y="380188"/>
                    </a:lnTo>
                    <a:lnTo>
                      <a:pt x="520856" y="459772"/>
                    </a:lnTo>
                    <a:lnTo>
                      <a:pt x="441658" y="379842"/>
                    </a:lnTo>
                    <a:lnTo>
                      <a:pt x="0" y="377799"/>
                    </a:lnTo>
                    <a:close/>
                  </a:path>
                </a:pathLst>
              </a:custGeom>
              <a:solidFill>
                <a:srgbClr val="FFC655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9E7AD3D3-2684-4D5A-ADD6-A4AE4D6E4411}"/>
                  </a:ext>
                </a:extLst>
              </p:cNvPr>
              <p:cNvSpPr/>
              <p:nvPr/>
            </p:nvSpPr>
            <p:spPr>
              <a:xfrm>
                <a:off x="7797195" y="2312314"/>
                <a:ext cx="77078" cy="77078"/>
              </a:xfrm>
              <a:custGeom>
                <a:avLst/>
                <a:gdLst>
                  <a:gd name="connsiteX0" fmla="*/ 0 w 77078"/>
                  <a:gd name="connsiteY0" fmla="*/ 39695 h 77078"/>
                  <a:gd name="connsiteX1" fmla="*/ 39696 w 77078"/>
                  <a:gd name="connsiteY1" fmla="*/ 79622 h 77078"/>
                  <a:gd name="connsiteX2" fmla="*/ 79622 w 77078"/>
                  <a:gd name="connsiteY2" fmla="*/ 39927 h 77078"/>
                  <a:gd name="connsiteX3" fmla="*/ 39927 w 77078"/>
                  <a:gd name="connsiteY3" fmla="*/ 0 h 77078"/>
                  <a:gd name="connsiteX4" fmla="*/ 0 w 77078"/>
                  <a:gd name="connsiteY4" fmla="*/ 39695 h 77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078" h="77078">
                    <a:moveTo>
                      <a:pt x="0" y="39695"/>
                    </a:moveTo>
                    <a:cubicBezTo>
                      <a:pt x="-77" y="61701"/>
                      <a:pt x="17690" y="79545"/>
                      <a:pt x="39696" y="79622"/>
                    </a:cubicBezTo>
                    <a:cubicBezTo>
                      <a:pt x="61663" y="79699"/>
                      <a:pt x="79545" y="61932"/>
                      <a:pt x="79622" y="39927"/>
                    </a:cubicBezTo>
                    <a:cubicBezTo>
                      <a:pt x="79699" y="17921"/>
                      <a:pt x="61933" y="77"/>
                      <a:pt x="39927" y="0"/>
                    </a:cubicBezTo>
                    <a:cubicBezTo>
                      <a:pt x="17959" y="-38"/>
                      <a:pt x="77" y="17728"/>
                      <a:pt x="0" y="3969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D7F5F5E4-706C-4A6A-886D-FE5F7B147FE0}"/>
                  </a:ext>
                </a:extLst>
              </p:cNvPr>
              <p:cNvSpPr/>
              <p:nvPr/>
            </p:nvSpPr>
            <p:spPr>
              <a:xfrm>
                <a:off x="7666471" y="2311928"/>
                <a:ext cx="77078" cy="77078"/>
              </a:xfrm>
              <a:custGeom>
                <a:avLst/>
                <a:gdLst>
                  <a:gd name="connsiteX0" fmla="*/ 0 w 77078"/>
                  <a:gd name="connsiteY0" fmla="*/ 39696 h 77078"/>
                  <a:gd name="connsiteX1" fmla="*/ 39696 w 77078"/>
                  <a:gd name="connsiteY1" fmla="*/ 79622 h 77078"/>
                  <a:gd name="connsiteX2" fmla="*/ 79622 w 77078"/>
                  <a:gd name="connsiteY2" fmla="*/ 39927 h 77078"/>
                  <a:gd name="connsiteX3" fmla="*/ 39927 w 77078"/>
                  <a:gd name="connsiteY3" fmla="*/ 0 h 77078"/>
                  <a:gd name="connsiteX4" fmla="*/ 0 w 77078"/>
                  <a:gd name="connsiteY4" fmla="*/ 39696 h 77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078" h="77078">
                    <a:moveTo>
                      <a:pt x="0" y="39696"/>
                    </a:moveTo>
                    <a:cubicBezTo>
                      <a:pt x="-77" y="61701"/>
                      <a:pt x="17690" y="79545"/>
                      <a:pt x="39696" y="79622"/>
                    </a:cubicBezTo>
                    <a:cubicBezTo>
                      <a:pt x="61701" y="79699"/>
                      <a:pt x="79545" y="61933"/>
                      <a:pt x="79622" y="39927"/>
                    </a:cubicBezTo>
                    <a:cubicBezTo>
                      <a:pt x="79699" y="17921"/>
                      <a:pt x="61933" y="77"/>
                      <a:pt x="39927" y="0"/>
                    </a:cubicBezTo>
                    <a:cubicBezTo>
                      <a:pt x="17921" y="-77"/>
                      <a:pt x="39" y="17690"/>
                      <a:pt x="0" y="396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A9920D8B-D690-4128-ACD8-682D27C182FB}"/>
                  </a:ext>
                </a:extLst>
              </p:cNvPr>
              <p:cNvSpPr/>
              <p:nvPr/>
            </p:nvSpPr>
            <p:spPr>
              <a:xfrm>
                <a:off x="7924953" y="2312738"/>
                <a:ext cx="77078" cy="77078"/>
              </a:xfrm>
              <a:custGeom>
                <a:avLst/>
                <a:gdLst>
                  <a:gd name="connsiteX0" fmla="*/ 0 w 77078"/>
                  <a:gd name="connsiteY0" fmla="*/ 39696 h 77078"/>
                  <a:gd name="connsiteX1" fmla="*/ 39696 w 77078"/>
                  <a:gd name="connsiteY1" fmla="*/ 79622 h 77078"/>
                  <a:gd name="connsiteX2" fmla="*/ 79622 w 77078"/>
                  <a:gd name="connsiteY2" fmla="*/ 39927 h 77078"/>
                  <a:gd name="connsiteX3" fmla="*/ 39927 w 77078"/>
                  <a:gd name="connsiteY3" fmla="*/ 0 h 77078"/>
                  <a:gd name="connsiteX4" fmla="*/ 0 w 77078"/>
                  <a:gd name="connsiteY4" fmla="*/ 39696 h 77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078" h="77078">
                    <a:moveTo>
                      <a:pt x="0" y="39696"/>
                    </a:moveTo>
                    <a:cubicBezTo>
                      <a:pt x="-77" y="61663"/>
                      <a:pt x="17690" y="79545"/>
                      <a:pt x="39696" y="79622"/>
                    </a:cubicBezTo>
                    <a:cubicBezTo>
                      <a:pt x="61701" y="79699"/>
                      <a:pt x="79545" y="61933"/>
                      <a:pt x="79622" y="39927"/>
                    </a:cubicBezTo>
                    <a:cubicBezTo>
                      <a:pt x="79699" y="17959"/>
                      <a:pt x="61933" y="77"/>
                      <a:pt x="39927" y="0"/>
                    </a:cubicBezTo>
                    <a:cubicBezTo>
                      <a:pt x="17921" y="-77"/>
                      <a:pt x="39" y="17690"/>
                      <a:pt x="0" y="396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grpSp>
          <p:nvGrpSpPr>
            <p:cNvPr id="23" name="Graphic 6">
              <a:extLst>
                <a:ext uri="{FF2B5EF4-FFF2-40B4-BE49-F238E27FC236}">
                  <a16:creationId xmlns:a16="http://schemas.microsoft.com/office/drawing/2014/main" id="{241057F1-FDCF-4AE4-98D8-304233F2ED24}"/>
                </a:ext>
              </a:extLst>
            </p:cNvPr>
            <p:cNvGrpSpPr/>
            <p:nvPr/>
          </p:nvGrpSpPr>
          <p:grpSpPr>
            <a:xfrm>
              <a:off x="7723406" y="3198775"/>
              <a:ext cx="165718" cy="439346"/>
              <a:chOff x="7767790" y="2939538"/>
              <a:chExt cx="165718" cy="439346"/>
            </a:xfrm>
            <a:solidFill>
              <a:schemeClr val="accent1"/>
            </a:solidFill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995ADCB4-5C99-475F-8D14-AFFD4B3E5A70}"/>
                  </a:ext>
                </a:extLst>
              </p:cNvPr>
              <p:cNvSpPr/>
              <p:nvPr/>
            </p:nvSpPr>
            <p:spPr>
              <a:xfrm>
                <a:off x="7804741" y="3021727"/>
                <a:ext cx="119471" cy="242796"/>
              </a:xfrm>
              <a:custGeom>
                <a:avLst/>
                <a:gdLst>
                  <a:gd name="connsiteX0" fmla="*/ 22245 w 119471"/>
                  <a:gd name="connsiteY0" fmla="*/ 235644 h 242796"/>
                  <a:gd name="connsiteX1" fmla="*/ 22245 w 119471"/>
                  <a:gd name="connsiteY1" fmla="*/ 235644 h 242796"/>
                  <a:gd name="connsiteX2" fmla="*/ 44136 w 119471"/>
                  <a:gd name="connsiteY2" fmla="*/ 243352 h 242796"/>
                  <a:gd name="connsiteX3" fmla="*/ 100750 w 119471"/>
                  <a:gd name="connsiteY3" fmla="*/ 153286 h 242796"/>
                  <a:gd name="connsiteX4" fmla="*/ 90460 w 119471"/>
                  <a:gd name="connsiteY4" fmla="*/ 29768 h 242796"/>
                  <a:gd name="connsiteX5" fmla="*/ 49724 w 119471"/>
                  <a:gd name="connsiteY5" fmla="*/ 16 h 242796"/>
                  <a:gd name="connsiteX6" fmla="*/ 11146 w 119471"/>
                  <a:gd name="connsiteY6" fmla="*/ 42640 h 242796"/>
                  <a:gd name="connsiteX7" fmla="*/ 9412 w 119471"/>
                  <a:gd name="connsiteY7" fmla="*/ 149432 h 242796"/>
                  <a:gd name="connsiteX8" fmla="*/ 22245 w 119471"/>
                  <a:gd name="connsiteY8" fmla="*/ 235644 h 242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9471" h="242796">
                    <a:moveTo>
                      <a:pt x="22245" y="235644"/>
                    </a:moveTo>
                    <a:lnTo>
                      <a:pt x="22245" y="235644"/>
                    </a:lnTo>
                    <a:cubicBezTo>
                      <a:pt x="22245" y="235644"/>
                      <a:pt x="51844" y="249788"/>
                      <a:pt x="44136" y="243352"/>
                    </a:cubicBezTo>
                    <a:cubicBezTo>
                      <a:pt x="36428" y="236916"/>
                      <a:pt x="63444" y="200881"/>
                      <a:pt x="100750" y="153286"/>
                    </a:cubicBezTo>
                    <a:cubicBezTo>
                      <a:pt x="138056" y="105690"/>
                      <a:pt x="113622" y="85071"/>
                      <a:pt x="90460" y="29768"/>
                    </a:cubicBezTo>
                    <a:cubicBezTo>
                      <a:pt x="81249" y="7762"/>
                      <a:pt x="65139" y="-408"/>
                      <a:pt x="49724" y="16"/>
                    </a:cubicBezTo>
                    <a:cubicBezTo>
                      <a:pt x="26369" y="632"/>
                      <a:pt x="4672" y="20942"/>
                      <a:pt x="11146" y="42640"/>
                    </a:cubicBezTo>
                    <a:cubicBezTo>
                      <a:pt x="21899" y="78674"/>
                      <a:pt x="36428" y="113398"/>
                      <a:pt x="9412" y="149432"/>
                    </a:cubicBezTo>
                    <a:cubicBezTo>
                      <a:pt x="-17411" y="185158"/>
                      <a:pt x="21552" y="234757"/>
                      <a:pt x="22245" y="235644"/>
                    </a:cubicBezTo>
                    <a:close/>
                  </a:path>
                </a:pathLst>
              </a:custGeom>
              <a:solidFill>
                <a:srgbClr val="CFC147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5D717045-51DD-4A0B-A337-1BA0B07509BD}"/>
                  </a:ext>
                </a:extLst>
              </p:cNvPr>
              <p:cNvSpPr/>
              <p:nvPr/>
            </p:nvSpPr>
            <p:spPr>
              <a:xfrm>
                <a:off x="7886319" y="2983935"/>
                <a:ext cx="46247" cy="80932"/>
              </a:xfrm>
              <a:custGeom>
                <a:avLst/>
                <a:gdLst>
                  <a:gd name="connsiteX0" fmla="*/ 21021 w 46246"/>
                  <a:gd name="connsiteY0" fmla="*/ 79776 h 80932"/>
                  <a:gd name="connsiteX1" fmla="*/ 42950 w 46246"/>
                  <a:gd name="connsiteY1" fmla="*/ 30870 h 80932"/>
                  <a:gd name="connsiteX2" fmla="*/ 21021 w 46246"/>
                  <a:gd name="connsiteY2" fmla="*/ 0 h 80932"/>
                  <a:gd name="connsiteX3" fmla="*/ 4334 w 46246"/>
                  <a:gd name="connsiteY3" fmla="*/ 43588 h 80932"/>
                  <a:gd name="connsiteX4" fmla="*/ 21021 w 46246"/>
                  <a:gd name="connsiteY4" fmla="*/ 79776 h 80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246" h="80932">
                    <a:moveTo>
                      <a:pt x="21021" y="79776"/>
                    </a:moveTo>
                    <a:cubicBezTo>
                      <a:pt x="39096" y="70758"/>
                      <a:pt x="60948" y="38616"/>
                      <a:pt x="42950" y="30870"/>
                    </a:cubicBezTo>
                    <a:cubicBezTo>
                      <a:pt x="24952" y="23162"/>
                      <a:pt x="38980" y="0"/>
                      <a:pt x="21021" y="0"/>
                    </a:cubicBezTo>
                    <a:cubicBezTo>
                      <a:pt x="3062" y="0"/>
                      <a:pt x="-5956" y="27941"/>
                      <a:pt x="4334" y="43588"/>
                    </a:cubicBezTo>
                    <a:cubicBezTo>
                      <a:pt x="4372" y="43588"/>
                      <a:pt x="2985" y="88794"/>
                      <a:pt x="21021" y="79776"/>
                    </a:cubicBezTo>
                    <a:close/>
                  </a:path>
                </a:pathLst>
              </a:custGeom>
              <a:solidFill>
                <a:srgbClr val="CFC147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59E60603-90CC-4725-858C-6679AD03E23D}"/>
                  </a:ext>
                </a:extLst>
              </p:cNvPr>
              <p:cNvSpPr/>
              <p:nvPr/>
            </p:nvSpPr>
            <p:spPr>
              <a:xfrm>
                <a:off x="7890990" y="2954497"/>
                <a:ext cx="30831" cy="30831"/>
              </a:xfrm>
              <a:custGeom>
                <a:avLst/>
                <a:gdLst>
                  <a:gd name="connsiteX0" fmla="*/ 20937 w 30831"/>
                  <a:gd name="connsiteY0" fmla="*/ 30171 h 30831"/>
                  <a:gd name="connsiteX1" fmla="*/ 20937 w 30831"/>
                  <a:gd name="connsiteY1" fmla="*/ 573 h 30831"/>
                  <a:gd name="connsiteX2" fmla="*/ 2939 w 30831"/>
                  <a:gd name="connsiteY2" fmla="*/ 30171 h 30831"/>
                  <a:gd name="connsiteX3" fmla="*/ 20937 w 30831"/>
                  <a:gd name="connsiteY3" fmla="*/ 30171 h 30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831" h="30831">
                    <a:moveTo>
                      <a:pt x="20937" y="30171"/>
                    </a:moveTo>
                    <a:cubicBezTo>
                      <a:pt x="20937" y="30171"/>
                      <a:pt x="49225" y="5737"/>
                      <a:pt x="20937" y="573"/>
                    </a:cubicBezTo>
                    <a:cubicBezTo>
                      <a:pt x="-7389" y="-4553"/>
                      <a:pt x="357" y="26317"/>
                      <a:pt x="2939" y="30171"/>
                    </a:cubicBezTo>
                    <a:cubicBezTo>
                      <a:pt x="5483" y="34025"/>
                      <a:pt x="20937" y="30171"/>
                      <a:pt x="20937" y="30171"/>
                    </a:cubicBezTo>
                    <a:close/>
                  </a:path>
                </a:pathLst>
              </a:custGeom>
              <a:solidFill>
                <a:srgbClr val="CFC147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06E6DC6A-301E-4E53-B45A-075D5E717AA3}"/>
                  </a:ext>
                </a:extLst>
              </p:cNvPr>
              <p:cNvSpPr/>
              <p:nvPr/>
            </p:nvSpPr>
            <p:spPr>
              <a:xfrm>
                <a:off x="7780602" y="3023131"/>
                <a:ext cx="38539" cy="46247"/>
              </a:xfrm>
              <a:custGeom>
                <a:avLst/>
                <a:gdLst>
                  <a:gd name="connsiteX0" fmla="*/ 19369 w 38539"/>
                  <a:gd name="connsiteY0" fmla="*/ 47017 h 46246"/>
                  <a:gd name="connsiteX1" fmla="*/ 41259 w 38539"/>
                  <a:gd name="connsiteY1" fmla="*/ 21273 h 46246"/>
                  <a:gd name="connsiteX2" fmla="*/ 9079 w 38539"/>
                  <a:gd name="connsiteY2" fmla="*/ 3891 h 46246"/>
                  <a:gd name="connsiteX3" fmla="*/ 19369 w 38539"/>
                  <a:gd name="connsiteY3" fmla="*/ 47017 h 46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539" h="46246">
                    <a:moveTo>
                      <a:pt x="19369" y="47017"/>
                    </a:moveTo>
                    <a:cubicBezTo>
                      <a:pt x="41259" y="43163"/>
                      <a:pt x="41259" y="21273"/>
                      <a:pt x="41259" y="21273"/>
                    </a:cubicBezTo>
                    <a:cubicBezTo>
                      <a:pt x="41259" y="21273"/>
                      <a:pt x="23878" y="-10908"/>
                      <a:pt x="9079" y="3891"/>
                    </a:cubicBezTo>
                    <a:cubicBezTo>
                      <a:pt x="-5720" y="18729"/>
                      <a:pt x="-2521" y="50909"/>
                      <a:pt x="19369" y="47017"/>
                    </a:cubicBezTo>
                    <a:close/>
                  </a:path>
                </a:pathLst>
              </a:custGeom>
              <a:solidFill>
                <a:srgbClr val="A09832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9528F08B-927E-4D03-A93F-827AD823DCAD}"/>
                  </a:ext>
                </a:extLst>
              </p:cNvPr>
              <p:cNvSpPr/>
              <p:nvPr/>
            </p:nvSpPr>
            <p:spPr>
              <a:xfrm>
                <a:off x="7804725" y="3021742"/>
                <a:ext cx="46247" cy="235089"/>
              </a:xfrm>
              <a:custGeom>
                <a:avLst/>
                <a:gdLst>
                  <a:gd name="connsiteX0" fmla="*/ 22261 w 46246"/>
                  <a:gd name="connsiteY0" fmla="*/ 235628 h 235088"/>
                  <a:gd name="connsiteX1" fmla="*/ 22261 w 46246"/>
                  <a:gd name="connsiteY1" fmla="*/ 235628 h 235088"/>
                  <a:gd name="connsiteX2" fmla="*/ 42841 w 46246"/>
                  <a:gd name="connsiteY2" fmla="*/ 101820 h 235088"/>
                  <a:gd name="connsiteX3" fmla="*/ 49701 w 46246"/>
                  <a:gd name="connsiteY3" fmla="*/ 0 h 235088"/>
                  <a:gd name="connsiteX4" fmla="*/ 11124 w 46246"/>
                  <a:gd name="connsiteY4" fmla="*/ 42624 h 235088"/>
                  <a:gd name="connsiteX5" fmla="*/ 9389 w 46246"/>
                  <a:gd name="connsiteY5" fmla="*/ 149416 h 235088"/>
                  <a:gd name="connsiteX6" fmla="*/ 22261 w 46246"/>
                  <a:gd name="connsiteY6" fmla="*/ 235628 h 235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246" h="235088">
                    <a:moveTo>
                      <a:pt x="22261" y="235628"/>
                    </a:moveTo>
                    <a:lnTo>
                      <a:pt x="22261" y="235628"/>
                    </a:lnTo>
                    <a:cubicBezTo>
                      <a:pt x="22261" y="235628"/>
                      <a:pt x="65387" y="157124"/>
                      <a:pt x="42841" y="101820"/>
                    </a:cubicBezTo>
                    <a:cubicBezTo>
                      <a:pt x="27079" y="63050"/>
                      <a:pt x="40336" y="21428"/>
                      <a:pt x="49701" y="0"/>
                    </a:cubicBezTo>
                    <a:cubicBezTo>
                      <a:pt x="26347" y="617"/>
                      <a:pt x="4649" y="20927"/>
                      <a:pt x="11124" y="42624"/>
                    </a:cubicBezTo>
                    <a:cubicBezTo>
                      <a:pt x="21876" y="78658"/>
                      <a:pt x="36405" y="113382"/>
                      <a:pt x="9389" y="149416"/>
                    </a:cubicBezTo>
                    <a:cubicBezTo>
                      <a:pt x="-17395" y="185142"/>
                      <a:pt x="21568" y="234742"/>
                      <a:pt x="22261" y="235628"/>
                    </a:cubicBezTo>
                    <a:close/>
                  </a:path>
                </a:pathLst>
              </a:custGeom>
              <a:solidFill>
                <a:srgbClr val="A09832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50400C55-9A92-4EA1-8CE3-3787D751DDBB}"/>
                  </a:ext>
                </a:extLst>
              </p:cNvPr>
              <p:cNvSpPr/>
              <p:nvPr/>
            </p:nvSpPr>
            <p:spPr>
              <a:xfrm>
                <a:off x="7774535" y="3256407"/>
                <a:ext cx="127179" cy="15416"/>
              </a:xfrm>
              <a:custGeom>
                <a:avLst/>
                <a:gdLst>
                  <a:gd name="connsiteX0" fmla="*/ 127680 w 127179"/>
                  <a:gd name="connsiteY0" fmla="*/ 0 h 15415"/>
                  <a:gd name="connsiteX1" fmla="*/ 0 w 127179"/>
                  <a:gd name="connsiteY1" fmla="*/ 0 h 15415"/>
                  <a:gd name="connsiteX2" fmla="*/ 5473 w 127179"/>
                  <a:gd name="connsiteY2" fmla="*/ 18691 h 15415"/>
                  <a:gd name="connsiteX3" fmla="*/ 123017 w 127179"/>
                  <a:gd name="connsiteY3" fmla="*/ 18691 h 15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179" h="15415">
                    <a:moveTo>
                      <a:pt x="127680" y="0"/>
                    </a:moveTo>
                    <a:lnTo>
                      <a:pt x="0" y="0"/>
                    </a:lnTo>
                    <a:lnTo>
                      <a:pt x="5473" y="18691"/>
                    </a:lnTo>
                    <a:lnTo>
                      <a:pt x="123017" y="18691"/>
                    </a:lnTo>
                    <a:close/>
                  </a:path>
                </a:pathLst>
              </a:custGeom>
              <a:solidFill>
                <a:srgbClr val="727643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B190039E-94CE-446C-961C-457E7BE16989}"/>
                  </a:ext>
                </a:extLst>
              </p:cNvPr>
              <p:cNvSpPr/>
              <p:nvPr/>
            </p:nvSpPr>
            <p:spPr>
              <a:xfrm>
                <a:off x="7790105" y="3275098"/>
                <a:ext cx="96348" cy="104056"/>
              </a:xfrm>
              <a:custGeom>
                <a:avLst/>
                <a:gdLst>
                  <a:gd name="connsiteX0" fmla="*/ 84863 w 96347"/>
                  <a:gd name="connsiteY0" fmla="*/ 105905 h 104055"/>
                  <a:gd name="connsiteX1" fmla="*/ 95461 w 96347"/>
                  <a:gd name="connsiteY1" fmla="*/ 21119 h 104055"/>
                  <a:gd name="connsiteX2" fmla="*/ 98121 w 96347"/>
                  <a:gd name="connsiteY2" fmla="*/ 0 h 104055"/>
                  <a:gd name="connsiteX3" fmla="*/ 0 w 96347"/>
                  <a:gd name="connsiteY3" fmla="*/ 0 h 104055"/>
                  <a:gd name="connsiteX4" fmla="*/ 12448 w 96347"/>
                  <a:gd name="connsiteY4" fmla="*/ 105905 h 104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347" h="104055">
                    <a:moveTo>
                      <a:pt x="84863" y="105905"/>
                    </a:moveTo>
                    <a:lnTo>
                      <a:pt x="95461" y="21119"/>
                    </a:lnTo>
                    <a:lnTo>
                      <a:pt x="98121" y="0"/>
                    </a:lnTo>
                    <a:lnTo>
                      <a:pt x="0" y="0"/>
                    </a:lnTo>
                    <a:lnTo>
                      <a:pt x="12448" y="105905"/>
                    </a:lnTo>
                    <a:close/>
                  </a:path>
                </a:pathLst>
              </a:custGeom>
              <a:solidFill>
                <a:srgbClr val="4B4C37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BACC7C4C-BB5E-421E-815E-C3D12F550979}"/>
                  </a:ext>
                </a:extLst>
              </p:cNvPr>
              <p:cNvSpPr/>
              <p:nvPr/>
            </p:nvSpPr>
            <p:spPr>
              <a:xfrm>
                <a:off x="7907726" y="3097818"/>
                <a:ext cx="26977" cy="19270"/>
              </a:xfrm>
              <a:custGeom>
                <a:avLst/>
                <a:gdLst>
                  <a:gd name="connsiteX0" fmla="*/ 0 w 26977"/>
                  <a:gd name="connsiteY0" fmla="*/ 19308 h 19269"/>
                  <a:gd name="connsiteX1" fmla="*/ 28288 w 26977"/>
                  <a:gd name="connsiteY1" fmla="*/ 0 h 19269"/>
                  <a:gd name="connsiteX2" fmla="*/ 0 w 26977"/>
                  <a:gd name="connsiteY2" fmla="*/ 15454 h 1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977" h="19269">
                    <a:moveTo>
                      <a:pt x="0" y="19308"/>
                    </a:moveTo>
                    <a:lnTo>
                      <a:pt x="28288" y="0"/>
                    </a:lnTo>
                    <a:lnTo>
                      <a:pt x="0" y="15454"/>
                    </a:lnTo>
                    <a:close/>
                  </a:path>
                </a:pathLst>
              </a:custGeom>
              <a:solidFill>
                <a:srgbClr val="727643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522AA7AC-4572-4E3B-8825-7BE5B69E9A52}"/>
                  </a:ext>
                </a:extLst>
              </p:cNvPr>
              <p:cNvSpPr/>
              <p:nvPr/>
            </p:nvSpPr>
            <p:spPr>
              <a:xfrm>
                <a:off x="7875546" y="2990371"/>
                <a:ext cx="15416" cy="11562"/>
              </a:xfrm>
              <a:custGeom>
                <a:avLst/>
                <a:gdLst>
                  <a:gd name="connsiteX0" fmla="*/ 0 w 15415"/>
                  <a:gd name="connsiteY0" fmla="*/ 0 h 11561"/>
                  <a:gd name="connsiteX1" fmla="*/ 15416 w 15415"/>
                  <a:gd name="connsiteY1" fmla="*/ 13836 h 11561"/>
                  <a:gd name="connsiteX2" fmla="*/ 16765 w 15415"/>
                  <a:gd name="connsiteY2" fmla="*/ 10637 h 11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415" h="11561">
                    <a:moveTo>
                      <a:pt x="0" y="0"/>
                    </a:moveTo>
                    <a:lnTo>
                      <a:pt x="15416" y="13836"/>
                    </a:lnTo>
                    <a:lnTo>
                      <a:pt x="16765" y="10637"/>
                    </a:lnTo>
                    <a:close/>
                  </a:path>
                </a:pathLst>
              </a:custGeom>
              <a:solidFill>
                <a:srgbClr val="727643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A6643826-74C0-4568-8B3F-64FA6E3E8700}"/>
                  </a:ext>
                </a:extLst>
              </p:cNvPr>
              <p:cNvSpPr/>
              <p:nvPr/>
            </p:nvSpPr>
            <p:spPr>
              <a:xfrm>
                <a:off x="7913507" y="2999081"/>
                <a:ext cx="15416" cy="3854"/>
              </a:xfrm>
              <a:custGeom>
                <a:avLst/>
                <a:gdLst>
                  <a:gd name="connsiteX0" fmla="*/ 0 w 15415"/>
                  <a:gd name="connsiteY0" fmla="*/ 2544 h 0"/>
                  <a:gd name="connsiteX1" fmla="*/ 18653 w 15415"/>
                  <a:gd name="connsiteY1" fmla="*/ 0 h 0"/>
                  <a:gd name="connsiteX2" fmla="*/ 1619 w 15415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415">
                    <a:moveTo>
                      <a:pt x="0" y="2544"/>
                    </a:moveTo>
                    <a:lnTo>
                      <a:pt x="18653" y="0"/>
                    </a:lnTo>
                    <a:lnTo>
                      <a:pt x="1619" y="0"/>
                    </a:lnTo>
                    <a:close/>
                  </a:path>
                </a:pathLst>
              </a:custGeom>
              <a:solidFill>
                <a:srgbClr val="727643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685120A2-7138-40BB-A259-3F5287974537}"/>
                  </a:ext>
                </a:extLst>
              </p:cNvPr>
              <p:cNvSpPr/>
              <p:nvPr/>
            </p:nvSpPr>
            <p:spPr>
              <a:xfrm>
                <a:off x="7894854" y="2939538"/>
                <a:ext cx="7708" cy="15416"/>
              </a:xfrm>
              <a:custGeom>
                <a:avLst/>
                <a:gdLst>
                  <a:gd name="connsiteX0" fmla="*/ 0 w 7707"/>
                  <a:gd name="connsiteY0" fmla="*/ 0 h 15415"/>
                  <a:gd name="connsiteX1" fmla="*/ 5473 w 7707"/>
                  <a:gd name="connsiteY1" fmla="*/ 18691 h 15415"/>
                  <a:gd name="connsiteX2" fmla="*/ 7708 w 7707"/>
                  <a:gd name="connsiteY2" fmla="*/ 18691 h 15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707" h="15415">
                    <a:moveTo>
                      <a:pt x="0" y="0"/>
                    </a:moveTo>
                    <a:lnTo>
                      <a:pt x="5473" y="18691"/>
                    </a:lnTo>
                    <a:lnTo>
                      <a:pt x="7708" y="18691"/>
                    </a:lnTo>
                    <a:close/>
                  </a:path>
                </a:pathLst>
              </a:custGeom>
              <a:solidFill>
                <a:srgbClr val="727643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5F7EEC64-EBDB-4AB7-8A40-D498BCFE3624}"/>
                  </a:ext>
                </a:extLst>
              </p:cNvPr>
              <p:cNvSpPr/>
              <p:nvPr/>
            </p:nvSpPr>
            <p:spPr>
              <a:xfrm>
                <a:off x="7916744" y="2950483"/>
                <a:ext cx="11562" cy="7708"/>
              </a:xfrm>
              <a:custGeom>
                <a:avLst/>
                <a:gdLst>
                  <a:gd name="connsiteX0" fmla="*/ 0 w 11561"/>
                  <a:gd name="connsiteY0" fmla="*/ 7746 h 7707"/>
                  <a:gd name="connsiteX1" fmla="*/ 1619 w 11561"/>
                  <a:gd name="connsiteY1" fmla="*/ 10290 h 7707"/>
                  <a:gd name="connsiteX2" fmla="*/ 13836 w 11561"/>
                  <a:gd name="connsiteY2" fmla="*/ 0 h 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561" h="7707">
                    <a:moveTo>
                      <a:pt x="0" y="7746"/>
                    </a:moveTo>
                    <a:lnTo>
                      <a:pt x="1619" y="10290"/>
                    </a:lnTo>
                    <a:lnTo>
                      <a:pt x="13836" y="0"/>
                    </a:lnTo>
                    <a:close/>
                  </a:path>
                </a:pathLst>
              </a:custGeom>
              <a:solidFill>
                <a:srgbClr val="727643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9A5BC4F4-BFE0-4BAD-9C59-EE95234F4929}"/>
                  </a:ext>
                </a:extLst>
              </p:cNvPr>
              <p:cNvSpPr/>
              <p:nvPr/>
            </p:nvSpPr>
            <p:spPr>
              <a:xfrm>
                <a:off x="7907726" y="2944702"/>
                <a:ext cx="3854" cy="11562"/>
              </a:xfrm>
              <a:custGeom>
                <a:avLst/>
                <a:gdLst>
                  <a:gd name="connsiteX0" fmla="*/ 0 w 0"/>
                  <a:gd name="connsiteY0" fmla="*/ 10945 h 11561"/>
                  <a:gd name="connsiteX1" fmla="*/ 3469 w 0"/>
                  <a:gd name="connsiteY1" fmla="*/ 12217 h 11561"/>
                  <a:gd name="connsiteX2" fmla="*/ 0 w 0"/>
                  <a:gd name="connsiteY2" fmla="*/ 0 h 11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11561">
                    <a:moveTo>
                      <a:pt x="0" y="10945"/>
                    </a:moveTo>
                    <a:lnTo>
                      <a:pt x="3469" y="122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27643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89E95FFB-D736-4E03-8E1A-8C42D089B95B}"/>
                  </a:ext>
                </a:extLst>
              </p:cNvPr>
              <p:cNvSpPr/>
              <p:nvPr/>
            </p:nvSpPr>
            <p:spPr>
              <a:xfrm>
                <a:off x="7899363" y="3157323"/>
                <a:ext cx="11562" cy="26977"/>
              </a:xfrm>
              <a:custGeom>
                <a:avLst/>
                <a:gdLst>
                  <a:gd name="connsiteX0" fmla="*/ 0 w 11561"/>
                  <a:gd name="connsiteY0" fmla="*/ 0 h 26977"/>
                  <a:gd name="connsiteX1" fmla="*/ 11832 w 11561"/>
                  <a:gd name="connsiteY1" fmla="*/ 29598 h 26977"/>
                  <a:gd name="connsiteX2" fmla="*/ 6128 w 11561"/>
                  <a:gd name="connsiteY2" fmla="*/ 0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561" h="26977">
                    <a:moveTo>
                      <a:pt x="0" y="0"/>
                    </a:moveTo>
                    <a:lnTo>
                      <a:pt x="11832" y="29598"/>
                    </a:lnTo>
                    <a:lnTo>
                      <a:pt x="6128" y="0"/>
                    </a:lnTo>
                    <a:close/>
                  </a:path>
                </a:pathLst>
              </a:custGeom>
              <a:solidFill>
                <a:srgbClr val="727643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9FEA97E7-23A9-49D5-9372-D5FF99563E75}"/>
                  </a:ext>
                </a:extLst>
              </p:cNvPr>
              <p:cNvSpPr/>
              <p:nvPr/>
            </p:nvSpPr>
            <p:spPr>
              <a:xfrm>
                <a:off x="7767790" y="3027485"/>
                <a:ext cx="23123" cy="19270"/>
              </a:xfrm>
              <a:custGeom>
                <a:avLst/>
                <a:gdLst>
                  <a:gd name="connsiteX0" fmla="*/ 24472 w 23123"/>
                  <a:gd name="connsiteY0" fmla="*/ 16726 h 19269"/>
                  <a:gd name="connsiteX1" fmla="*/ 0 w 23123"/>
                  <a:gd name="connsiteY1" fmla="*/ 0 h 19269"/>
                  <a:gd name="connsiteX2" fmla="*/ 22314 w 23123"/>
                  <a:gd name="connsiteY2" fmla="*/ 19347 h 1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123" h="19269">
                    <a:moveTo>
                      <a:pt x="24472" y="16726"/>
                    </a:moveTo>
                    <a:lnTo>
                      <a:pt x="0" y="0"/>
                    </a:lnTo>
                    <a:lnTo>
                      <a:pt x="22314" y="19347"/>
                    </a:lnTo>
                    <a:close/>
                  </a:path>
                </a:pathLst>
              </a:custGeom>
              <a:solidFill>
                <a:srgbClr val="727643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1C597AFD-F502-4C73-8657-A0D60F6DE957}"/>
                  </a:ext>
                </a:extLst>
              </p:cNvPr>
              <p:cNvSpPr/>
              <p:nvPr/>
            </p:nvSpPr>
            <p:spPr>
              <a:xfrm>
                <a:off x="7775961" y="3186921"/>
                <a:ext cx="34685" cy="3854"/>
              </a:xfrm>
              <a:custGeom>
                <a:avLst/>
                <a:gdLst>
                  <a:gd name="connsiteX0" fmla="*/ 35148 w 34685"/>
                  <a:gd name="connsiteY0" fmla="*/ 0 h 3853"/>
                  <a:gd name="connsiteX1" fmla="*/ 0 w 34685"/>
                  <a:gd name="connsiteY1" fmla="*/ 5704 h 3853"/>
                  <a:gd name="connsiteX2" fmla="*/ 35148 w 34685"/>
                  <a:gd name="connsiteY2" fmla="*/ 5704 h 3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685" h="3853">
                    <a:moveTo>
                      <a:pt x="35148" y="0"/>
                    </a:moveTo>
                    <a:lnTo>
                      <a:pt x="0" y="5704"/>
                    </a:lnTo>
                    <a:lnTo>
                      <a:pt x="35148" y="5704"/>
                    </a:lnTo>
                    <a:close/>
                  </a:path>
                </a:pathLst>
              </a:custGeom>
              <a:solidFill>
                <a:srgbClr val="727643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0D008DAD-D68E-4286-B9B4-F4CA5353C8D1}"/>
                  </a:ext>
                </a:extLst>
              </p:cNvPr>
              <p:cNvSpPr/>
              <p:nvPr/>
            </p:nvSpPr>
            <p:spPr>
              <a:xfrm>
                <a:off x="7790105" y="3275098"/>
                <a:ext cx="96348" cy="104056"/>
              </a:xfrm>
              <a:custGeom>
                <a:avLst/>
                <a:gdLst>
                  <a:gd name="connsiteX0" fmla="*/ 95461 w 96347"/>
                  <a:gd name="connsiteY0" fmla="*/ 21119 h 104055"/>
                  <a:gd name="connsiteX1" fmla="*/ 98082 w 96347"/>
                  <a:gd name="connsiteY1" fmla="*/ 0 h 104055"/>
                  <a:gd name="connsiteX2" fmla="*/ 0 w 96347"/>
                  <a:gd name="connsiteY2" fmla="*/ 0 h 104055"/>
                  <a:gd name="connsiteX3" fmla="*/ 12448 w 96347"/>
                  <a:gd name="connsiteY3" fmla="*/ 105867 h 104055"/>
                  <a:gd name="connsiteX4" fmla="*/ 36342 w 96347"/>
                  <a:gd name="connsiteY4" fmla="*/ 105867 h 104055"/>
                  <a:gd name="connsiteX5" fmla="*/ 95461 w 96347"/>
                  <a:gd name="connsiteY5" fmla="*/ 21119 h 104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6347" h="104055">
                    <a:moveTo>
                      <a:pt x="95461" y="21119"/>
                    </a:moveTo>
                    <a:lnTo>
                      <a:pt x="98082" y="0"/>
                    </a:lnTo>
                    <a:lnTo>
                      <a:pt x="0" y="0"/>
                    </a:lnTo>
                    <a:lnTo>
                      <a:pt x="12448" y="105867"/>
                    </a:lnTo>
                    <a:lnTo>
                      <a:pt x="36342" y="105867"/>
                    </a:lnTo>
                    <a:cubicBezTo>
                      <a:pt x="34377" y="47711"/>
                      <a:pt x="76346" y="27363"/>
                      <a:pt x="95461" y="21119"/>
                    </a:cubicBezTo>
                    <a:close/>
                  </a:path>
                </a:pathLst>
              </a:custGeom>
              <a:solidFill>
                <a:srgbClr val="444532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grpSp>
          <p:nvGrpSpPr>
            <p:cNvPr id="24" name="Graphic 6">
              <a:extLst>
                <a:ext uri="{FF2B5EF4-FFF2-40B4-BE49-F238E27FC236}">
                  <a16:creationId xmlns:a16="http://schemas.microsoft.com/office/drawing/2014/main" id="{006083BF-8240-4401-ABD7-6BBEC75F65A5}"/>
                </a:ext>
              </a:extLst>
            </p:cNvPr>
            <p:cNvGrpSpPr/>
            <p:nvPr/>
          </p:nvGrpSpPr>
          <p:grpSpPr>
            <a:xfrm>
              <a:off x="7573990" y="3075604"/>
              <a:ext cx="238943" cy="562671"/>
              <a:chOff x="7618374" y="2816367"/>
              <a:chExt cx="238943" cy="562671"/>
            </a:xfrm>
            <a:solidFill>
              <a:schemeClr val="accent1"/>
            </a:solidFill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B21307EF-866D-4050-8CDB-BF4BA2AE2FB8}"/>
                  </a:ext>
                </a:extLst>
              </p:cNvPr>
              <p:cNvSpPr/>
              <p:nvPr/>
            </p:nvSpPr>
            <p:spPr>
              <a:xfrm>
                <a:off x="7634137" y="3202760"/>
                <a:ext cx="208111" cy="177280"/>
              </a:xfrm>
              <a:custGeom>
                <a:avLst/>
                <a:gdLst>
                  <a:gd name="connsiteX0" fmla="*/ 210385 w 208111"/>
                  <a:gd name="connsiteY0" fmla="*/ 13990 h 177279"/>
                  <a:gd name="connsiteX1" fmla="*/ 209576 w 208111"/>
                  <a:gd name="connsiteY1" fmla="*/ 22545 h 177279"/>
                  <a:gd name="connsiteX2" fmla="*/ 206917 w 208111"/>
                  <a:gd name="connsiteY2" fmla="*/ 50448 h 177279"/>
                  <a:gd name="connsiteX3" fmla="*/ 206261 w 208111"/>
                  <a:gd name="connsiteY3" fmla="*/ 57462 h 177279"/>
                  <a:gd name="connsiteX4" fmla="*/ 205182 w 208111"/>
                  <a:gd name="connsiteY4" fmla="*/ 69139 h 177279"/>
                  <a:gd name="connsiteX5" fmla="*/ 204489 w 208111"/>
                  <a:gd name="connsiteY5" fmla="*/ 76153 h 177279"/>
                  <a:gd name="connsiteX6" fmla="*/ 198823 w 208111"/>
                  <a:gd name="connsiteY6" fmla="*/ 136159 h 177279"/>
                  <a:gd name="connsiteX7" fmla="*/ 195124 w 208111"/>
                  <a:gd name="connsiteY7" fmla="*/ 175006 h 177279"/>
                  <a:gd name="connsiteX8" fmla="*/ 194854 w 208111"/>
                  <a:gd name="connsiteY8" fmla="*/ 178243 h 177279"/>
                  <a:gd name="connsiteX9" fmla="*/ 11331 w 208111"/>
                  <a:gd name="connsiteY9" fmla="*/ 178243 h 177279"/>
                  <a:gd name="connsiteX10" fmla="*/ 10752 w 208111"/>
                  <a:gd name="connsiteY10" fmla="*/ 168994 h 177279"/>
                  <a:gd name="connsiteX11" fmla="*/ 3700 w 208111"/>
                  <a:gd name="connsiteY11" fmla="*/ 58040 h 177279"/>
                  <a:gd name="connsiteX12" fmla="*/ 1464 w 208111"/>
                  <a:gd name="connsiteY12" fmla="*/ 22545 h 177279"/>
                  <a:gd name="connsiteX13" fmla="*/ 1156 w 208111"/>
                  <a:gd name="connsiteY13" fmla="*/ 17805 h 177279"/>
                  <a:gd name="connsiteX14" fmla="*/ 1041 w 208111"/>
                  <a:gd name="connsiteY14" fmla="*/ 16109 h 177279"/>
                  <a:gd name="connsiteX15" fmla="*/ 0 w 208111"/>
                  <a:gd name="connsiteY15" fmla="*/ 0 h 177279"/>
                  <a:gd name="connsiteX16" fmla="*/ 97427 w 208111"/>
                  <a:gd name="connsiteY16" fmla="*/ 6513 h 177279"/>
                  <a:gd name="connsiteX17" fmla="*/ 102745 w 208111"/>
                  <a:gd name="connsiteY17" fmla="*/ 6860 h 177279"/>
                  <a:gd name="connsiteX18" fmla="*/ 118700 w 208111"/>
                  <a:gd name="connsiteY18" fmla="*/ 7901 h 177279"/>
                  <a:gd name="connsiteX19" fmla="*/ 171306 w 208111"/>
                  <a:gd name="connsiteY19" fmla="*/ 11408 h 177279"/>
                  <a:gd name="connsiteX20" fmla="*/ 172964 w 208111"/>
                  <a:gd name="connsiteY20" fmla="*/ 11523 h 177279"/>
                  <a:gd name="connsiteX21" fmla="*/ 208805 w 208111"/>
                  <a:gd name="connsiteY21" fmla="*/ 13913 h 17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8111" h="177279">
                    <a:moveTo>
                      <a:pt x="210385" y="13990"/>
                    </a:moveTo>
                    <a:lnTo>
                      <a:pt x="209576" y="22545"/>
                    </a:lnTo>
                    <a:lnTo>
                      <a:pt x="206917" y="50448"/>
                    </a:lnTo>
                    <a:lnTo>
                      <a:pt x="206261" y="57462"/>
                    </a:lnTo>
                    <a:lnTo>
                      <a:pt x="205182" y="69139"/>
                    </a:lnTo>
                    <a:lnTo>
                      <a:pt x="204489" y="76153"/>
                    </a:lnTo>
                    <a:lnTo>
                      <a:pt x="198823" y="136159"/>
                    </a:lnTo>
                    <a:lnTo>
                      <a:pt x="195124" y="175006"/>
                    </a:lnTo>
                    <a:lnTo>
                      <a:pt x="194854" y="178243"/>
                    </a:lnTo>
                    <a:lnTo>
                      <a:pt x="11331" y="178243"/>
                    </a:lnTo>
                    <a:lnTo>
                      <a:pt x="10752" y="168994"/>
                    </a:lnTo>
                    <a:lnTo>
                      <a:pt x="3700" y="58040"/>
                    </a:lnTo>
                    <a:lnTo>
                      <a:pt x="1464" y="22545"/>
                    </a:lnTo>
                    <a:lnTo>
                      <a:pt x="1156" y="17805"/>
                    </a:lnTo>
                    <a:lnTo>
                      <a:pt x="1041" y="16109"/>
                    </a:lnTo>
                    <a:lnTo>
                      <a:pt x="0" y="0"/>
                    </a:lnTo>
                    <a:lnTo>
                      <a:pt x="97427" y="6513"/>
                    </a:lnTo>
                    <a:lnTo>
                      <a:pt x="102745" y="6860"/>
                    </a:lnTo>
                    <a:lnTo>
                      <a:pt x="118700" y="7901"/>
                    </a:lnTo>
                    <a:lnTo>
                      <a:pt x="171306" y="11408"/>
                    </a:lnTo>
                    <a:lnTo>
                      <a:pt x="172964" y="11523"/>
                    </a:lnTo>
                    <a:lnTo>
                      <a:pt x="208805" y="13913"/>
                    </a:lnTo>
                    <a:close/>
                  </a:path>
                </a:pathLst>
              </a:custGeom>
              <a:solidFill>
                <a:srgbClr val="7D776B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B8A944B5-E2CB-4749-B4A9-D72763E2CBC7}"/>
                  </a:ext>
                </a:extLst>
              </p:cNvPr>
              <p:cNvSpPr/>
              <p:nvPr/>
            </p:nvSpPr>
            <p:spPr>
              <a:xfrm>
                <a:off x="7795654" y="3023708"/>
                <a:ext cx="53955" cy="169572"/>
              </a:xfrm>
              <a:custGeom>
                <a:avLst/>
                <a:gdLst>
                  <a:gd name="connsiteX0" fmla="*/ 25166 w 53954"/>
                  <a:gd name="connsiteY0" fmla="*/ 144329 h 169572"/>
                  <a:gd name="connsiteX1" fmla="*/ 56267 w 53954"/>
                  <a:gd name="connsiteY1" fmla="*/ 0 h 169572"/>
                  <a:gd name="connsiteX2" fmla="*/ 0 w 53954"/>
                  <a:gd name="connsiteY2" fmla="*/ 155505 h 169572"/>
                  <a:gd name="connsiteX3" fmla="*/ 25166 w 53954"/>
                  <a:gd name="connsiteY3" fmla="*/ 144329 h 169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954" h="169572">
                    <a:moveTo>
                      <a:pt x="25166" y="144329"/>
                    </a:moveTo>
                    <a:lnTo>
                      <a:pt x="56267" y="0"/>
                    </a:lnTo>
                    <a:cubicBezTo>
                      <a:pt x="56267" y="0"/>
                      <a:pt x="0" y="109605"/>
                      <a:pt x="0" y="155505"/>
                    </a:cubicBezTo>
                    <a:cubicBezTo>
                      <a:pt x="-39" y="201444"/>
                      <a:pt x="25166" y="144329"/>
                      <a:pt x="25166" y="144329"/>
                    </a:cubicBezTo>
                    <a:close/>
                  </a:path>
                </a:pathLst>
              </a:custGeom>
              <a:solidFill>
                <a:srgbClr val="736D38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1B2F8968-5127-4ABD-8CA2-6EAB8D3B1B96}"/>
                  </a:ext>
                </a:extLst>
              </p:cNvPr>
              <p:cNvSpPr/>
              <p:nvPr/>
            </p:nvSpPr>
            <p:spPr>
              <a:xfrm>
                <a:off x="7774571" y="2896336"/>
                <a:ext cx="46247" cy="300605"/>
              </a:xfrm>
              <a:custGeom>
                <a:avLst/>
                <a:gdLst>
                  <a:gd name="connsiteX0" fmla="*/ 31412 w 46246"/>
                  <a:gd name="connsiteY0" fmla="*/ 263646 h 300605"/>
                  <a:gd name="connsiteX1" fmla="*/ 40314 w 46246"/>
                  <a:gd name="connsiteY1" fmla="*/ 0 h 300605"/>
                  <a:gd name="connsiteX2" fmla="*/ 311 w 46246"/>
                  <a:gd name="connsiteY2" fmla="*/ 271701 h 300605"/>
                  <a:gd name="connsiteX3" fmla="*/ 31412 w 46246"/>
                  <a:gd name="connsiteY3" fmla="*/ 263646 h 300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246" h="300605">
                    <a:moveTo>
                      <a:pt x="31412" y="263646"/>
                    </a:moveTo>
                    <a:cubicBezTo>
                      <a:pt x="31412" y="263646"/>
                      <a:pt x="62513" y="60738"/>
                      <a:pt x="40314" y="0"/>
                    </a:cubicBezTo>
                    <a:cubicBezTo>
                      <a:pt x="40314" y="0"/>
                      <a:pt x="-4121" y="202215"/>
                      <a:pt x="311" y="271701"/>
                    </a:cubicBezTo>
                    <a:cubicBezTo>
                      <a:pt x="4743" y="341187"/>
                      <a:pt x="31412" y="263646"/>
                      <a:pt x="31412" y="263646"/>
                    </a:cubicBezTo>
                    <a:close/>
                  </a:path>
                </a:pathLst>
              </a:custGeom>
              <a:solidFill>
                <a:srgbClr val="477830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0EF84A7-0447-4205-BEC8-3FC81498C1AC}"/>
                  </a:ext>
                </a:extLst>
              </p:cNvPr>
              <p:cNvSpPr/>
              <p:nvPr/>
            </p:nvSpPr>
            <p:spPr>
              <a:xfrm>
                <a:off x="7633888" y="3046638"/>
                <a:ext cx="50101" cy="146449"/>
              </a:xfrm>
              <a:custGeom>
                <a:avLst/>
                <a:gdLst>
                  <a:gd name="connsiteX0" fmla="*/ 52122 w 50100"/>
                  <a:gd name="connsiteY0" fmla="*/ 132575 h 146448"/>
                  <a:gd name="connsiteX1" fmla="*/ 249 w 50100"/>
                  <a:gd name="connsiteY1" fmla="*/ 0 h 146448"/>
                  <a:gd name="connsiteX2" fmla="*/ 22486 w 50100"/>
                  <a:gd name="connsiteY2" fmla="*/ 132575 h 146448"/>
                  <a:gd name="connsiteX3" fmla="*/ 52122 w 50100"/>
                  <a:gd name="connsiteY3" fmla="*/ 132575 h 146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100" h="146448">
                    <a:moveTo>
                      <a:pt x="52122" y="132575"/>
                    </a:moveTo>
                    <a:cubicBezTo>
                      <a:pt x="46187" y="97041"/>
                      <a:pt x="249" y="0"/>
                      <a:pt x="249" y="0"/>
                    </a:cubicBezTo>
                    <a:cubicBezTo>
                      <a:pt x="-2757" y="49600"/>
                      <a:pt x="22486" y="132575"/>
                      <a:pt x="22486" y="132575"/>
                    </a:cubicBezTo>
                    <a:cubicBezTo>
                      <a:pt x="22486" y="132575"/>
                      <a:pt x="58057" y="168108"/>
                      <a:pt x="52122" y="132575"/>
                    </a:cubicBezTo>
                    <a:close/>
                  </a:path>
                </a:pathLst>
              </a:custGeom>
              <a:solidFill>
                <a:srgbClr val="92B856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8A480369-8C7E-412D-A53E-6ADC5BEB0ECE}"/>
                  </a:ext>
                </a:extLst>
              </p:cNvPr>
              <p:cNvSpPr/>
              <p:nvPr/>
            </p:nvSpPr>
            <p:spPr>
              <a:xfrm>
                <a:off x="7649656" y="2979272"/>
                <a:ext cx="50101" cy="211965"/>
              </a:xfrm>
              <a:custGeom>
                <a:avLst/>
                <a:gdLst>
                  <a:gd name="connsiteX0" fmla="*/ 52657 w 50100"/>
                  <a:gd name="connsiteY0" fmla="*/ 196973 h 211965"/>
                  <a:gd name="connsiteX1" fmla="*/ 821 w 50100"/>
                  <a:gd name="connsiteY1" fmla="*/ 0 h 211965"/>
                  <a:gd name="connsiteX2" fmla="*/ 23059 w 50100"/>
                  <a:gd name="connsiteY2" fmla="*/ 196973 h 211965"/>
                  <a:gd name="connsiteX3" fmla="*/ 52657 w 50100"/>
                  <a:gd name="connsiteY3" fmla="*/ 196973 h 211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100" h="211965">
                    <a:moveTo>
                      <a:pt x="52657" y="196973"/>
                    </a:moveTo>
                    <a:cubicBezTo>
                      <a:pt x="48225" y="155505"/>
                      <a:pt x="821" y="0"/>
                      <a:pt x="821" y="0"/>
                    </a:cubicBezTo>
                    <a:cubicBezTo>
                      <a:pt x="-5114" y="40004"/>
                      <a:pt x="23059" y="196973"/>
                      <a:pt x="23059" y="196973"/>
                    </a:cubicBezTo>
                    <a:cubicBezTo>
                      <a:pt x="23059" y="196973"/>
                      <a:pt x="57089" y="238442"/>
                      <a:pt x="52657" y="196973"/>
                    </a:cubicBezTo>
                    <a:close/>
                  </a:path>
                </a:pathLst>
              </a:custGeom>
              <a:solidFill>
                <a:srgbClr val="367031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0AB08A93-26E7-4573-BAA3-CCBCAC514C37}"/>
                  </a:ext>
                </a:extLst>
              </p:cNvPr>
              <p:cNvSpPr/>
              <p:nvPr/>
            </p:nvSpPr>
            <p:spPr>
              <a:xfrm>
                <a:off x="7671143" y="2883001"/>
                <a:ext cx="42393" cy="300605"/>
              </a:xfrm>
              <a:custGeom>
                <a:avLst/>
                <a:gdLst>
                  <a:gd name="connsiteX0" fmla="*/ 45969 w 42393"/>
                  <a:gd name="connsiteY0" fmla="*/ 294747 h 300605"/>
                  <a:gd name="connsiteX1" fmla="*/ 5040 w 42393"/>
                  <a:gd name="connsiteY1" fmla="*/ 0 h 300605"/>
                  <a:gd name="connsiteX2" fmla="*/ 15523 w 42393"/>
                  <a:gd name="connsiteY2" fmla="*/ 285035 h 300605"/>
                  <a:gd name="connsiteX3" fmla="*/ 45969 w 42393"/>
                  <a:gd name="connsiteY3" fmla="*/ 294747 h 300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393" h="300605">
                    <a:moveTo>
                      <a:pt x="45969" y="294747"/>
                    </a:moveTo>
                    <a:cubicBezTo>
                      <a:pt x="43001" y="276981"/>
                      <a:pt x="5040" y="0"/>
                      <a:pt x="5040" y="0"/>
                    </a:cubicBezTo>
                    <a:cubicBezTo>
                      <a:pt x="-10722" y="41468"/>
                      <a:pt x="15523" y="285035"/>
                      <a:pt x="15523" y="285035"/>
                    </a:cubicBezTo>
                    <a:cubicBezTo>
                      <a:pt x="17103" y="300143"/>
                      <a:pt x="48936" y="312514"/>
                      <a:pt x="45969" y="294747"/>
                    </a:cubicBezTo>
                    <a:close/>
                  </a:path>
                </a:pathLst>
              </a:custGeom>
              <a:solidFill>
                <a:srgbClr val="5B802A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0E97E740-7597-4DBB-B433-8541790C61F1}"/>
                  </a:ext>
                </a:extLst>
              </p:cNvPr>
              <p:cNvSpPr/>
              <p:nvPr/>
            </p:nvSpPr>
            <p:spPr>
              <a:xfrm>
                <a:off x="7686704" y="2816367"/>
                <a:ext cx="42393" cy="362268"/>
              </a:xfrm>
              <a:custGeom>
                <a:avLst/>
                <a:gdLst>
                  <a:gd name="connsiteX0" fmla="*/ 45245 w 42393"/>
                  <a:gd name="connsiteY0" fmla="*/ 351670 h 362267"/>
                  <a:gd name="connsiteX1" fmla="*/ 16032 w 42393"/>
                  <a:gd name="connsiteY1" fmla="*/ 0 h 362267"/>
                  <a:gd name="connsiteX2" fmla="*/ 0 w 42393"/>
                  <a:gd name="connsiteY2" fmla="*/ 218401 h 362267"/>
                  <a:gd name="connsiteX3" fmla="*/ 15608 w 42393"/>
                  <a:gd name="connsiteY3" fmla="*/ 359917 h 362267"/>
                  <a:gd name="connsiteX4" fmla="*/ 45245 w 42393"/>
                  <a:gd name="connsiteY4" fmla="*/ 351670 h 362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393" h="362267">
                    <a:moveTo>
                      <a:pt x="45245" y="351670"/>
                    </a:moveTo>
                    <a:cubicBezTo>
                      <a:pt x="45245" y="328623"/>
                      <a:pt x="16032" y="0"/>
                      <a:pt x="16032" y="0"/>
                    </a:cubicBezTo>
                    <a:cubicBezTo>
                      <a:pt x="11986" y="20734"/>
                      <a:pt x="0" y="218401"/>
                      <a:pt x="0" y="218401"/>
                    </a:cubicBezTo>
                    <a:lnTo>
                      <a:pt x="15608" y="359917"/>
                    </a:lnTo>
                    <a:cubicBezTo>
                      <a:pt x="15608" y="359878"/>
                      <a:pt x="45245" y="374716"/>
                      <a:pt x="45245" y="351670"/>
                    </a:cubicBezTo>
                    <a:close/>
                  </a:path>
                </a:pathLst>
              </a:custGeom>
              <a:solidFill>
                <a:srgbClr val="4B5E26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956A97F8-F70A-4798-9F04-E927F6DC88F1}"/>
                  </a:ext>
                </a:extLst>
              </p:cNvPr>
              <p:cNvSpPr/>
              <p:nvPr/>
            </p:nvSpPr>
            <p:spPr>
              <a:xfrm>
                <a:off x="7739181" y="2877066"/>
                <a:ext cx="46247" cy="327582"/>
              </a:xfrm>
              <a:custGeom>
                <a:avLst/>
                <a:gdLst>
                  <a:gd name="connsiteX0" fmla="*/ 46222 w 46246"/>
                  <a:gd name="connsiteY0" fmla="*/ 0 h 327582"/>
                  <a:gd name="connsiteX1" fmla="*/ 129 w 46246"/>
                  <a:gd name="connsiteY1" fmla="*/ 303881 h 327582"/>
                  <a:gd name="connsiteX2" fmla="*/ 46222 w 46246"/>
                  <a:gd name="connsiteY2" fmla="*/ 175584 h 327582"/>
                  <a:gd name="connsiteX3" fmla="*/ 46222 w 46246"/>
                  <a:gd name="connsiteY3" fmla="*/ 0 h 32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246" h="327582">
                    <a:moveTo>
                      <a:pt x="46222" y="0"/>
                    </a:moveTo>
                    <a:cubicBezTo>
                      <a:pt x="46222" y="0"/>
                      <a:pt x="-2838" y="262644"/>
                      <a:pt x="129" y="303881"/>
                    </a:cubicBezTo>
                    <a:cubicBezTo>
                      <a:pt x="3097" y="345118"/>
                      <a:pt x="50808" y="361536"/>
                      <a:pt x="46222" y="175584"/>
                    </a:cubicBezTo>
                    <a:cubicBezTo>
                      <a:pt x="46222" y="175584"/>
                      <a:pt x="49344" y="34069"/>
                      <a:pt x="46222" y="0"/>
                    </a:cubicBezTo>
                    <a:close/>
                  </a:path>
                </a:pathLst>
              </a:custGeom>
              <a:solidFill>
                <a:srgbClr val="3A472D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B9A53DF0-5A50-49AC-A204-0B191E731C4E}"/>
                  </a:ext>
                </a:extLst>
              </p:cNvPr>
              <p:cNvSpPr/>
              <p:nvPr/>
            </p:nvSpPr>
            <p:spPr>
              <a:xfrm>
                <a:off x="7731566" y="2912638"/>
                <a:ext cx="42393" cy="277482"/>
              </a:xfrm>
              <a:custGeom>
                <a:avLst/>
                <a:gdLst>
                  <a:gd name="connsiteX0" fmla="*/ 43007 w 42393"/>
                  <a:gd name="connsiteY0" fmla="*/ 111070 h 277481"/>
                  <a:gd name="connsiteX1" fmla="*/ 31446 w 42393"/>
                  <a:gd name="connsiteY1" fmla="*/ 0 h 277481"/>
                  <a:gd name="connsiteX2" fmla="*/ 383 w 42393"/>
                  <a:gd name="connsiteY2" fmla="*/ 273859 h 277481"/>
                  <a:gd name="connsiteX3" fmla="*/ 43007 w 42393"/>
                  <a:gd name="connsiteY3" fmla="*/ 111070 h 277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393" h="277481">
                    <a:moveTo>
                      <a:pt x="43007" y="111070"/>
                    </a:moveTo>
                    <a:cubicBezTo>
                      <a:pt x="43007" y="111070"/>
                      <a:pt x="38807" y="28134"/>
                      <a:pt x="31446" y="0"/>
                    </a:cubicBezTo>
                    <a:cubicBezTo>
                      <a:pt x="31446" y="0"/>
                      <a:pt x="-4049" y="253009"/>
                      <a:pt x="383" y="273859"/>
                    </a:cubicBezTo>
                    <a:cubicBezTo>
                      <a:pt x="4815" y="294709"/>
                      <a:pt x="36571" y="233701"/>
                      <a:pt x="43007" y="111070"/>
                    </a:cubicBezTo>
                    <a:close/>
                  </a:path>
                </a:pathLst>
              </a:custGeom>
              <a:solidFill>
                <a:srgbClr val="6A8F39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1E16A85D-1786-4A1F-90FB-91DEA535C691}"/>
                  </a:ext>
                </a:extLst>
              </p:cNvPr>
              <p:cNvSpPr/>
              <p:nvPr/>
            </p:nvSpPr>
            <p:spPr>
              <a:xfrm>
                <a:off x="7709327" y="2857835"/>
                <a:ext cx="42393" cy="350706"/>
              </a:xfrm>
              <a:custGeom>
                <a:avLst/>
                <a:gdLst>
                  <a:gd name="connsiteX0" fmla="*/ 43742 w 42393"/>
                  <a:gd name="connsiteY0" fmla="*/ 229154 h 350705"/>
                  <a:gd name="connsiteX1" fmla="*/ 15223 w 42393"/>
                  <a:gd name="connsiteY1" fmla="*/ 0 h 350705"/>
                  <a:gd name="connsiteX2" fmla="*/ 0 w 42393"/>
                  <a:gd name="connsiteY2" fmla="*/ 140822 h 350705"/>
                  <a:gd name="connsiteX3" fmla="*/ 22237 w 42393"/>
                  <a:gd name="connsiteY3" fmla="*/ 351438 h 350705"/>
                  <a:gd name="connsiteX4" fmla="*/ 43742 w 42393"/>
                  <a:gd name="connsiteY4" fmla="*/ 229154 h 350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393" h="350705">
                    <a:moveTo>
                      <a:pt x="43742" y="229154"/>
                    </a:moveTo>
                    <a:cubicBezTo>
                      <a:pt x="51527" y="138741"/>
                      <a:pt x="15223" y="0"/>
                      <a:pt x="15223" y="0"/>
                    </a:cubicBezTo>
                    <a:cubicBezTo>
                      <a:pt x="4856" y="20734"/>
                      <a:pt x="0" y="140822"/>
                      <a:pt x="0" y="140822"/>
                    </a:cubicBezTo>
                    <a:cubicBezTo>
                      <a:pt x="0" y="140822"/>
                      <a:pt x="13720" y="337680"/>
                      <a:pt x="22237" y="351438"/>
                    </a:cubicBezTo>
                    <a:cubicBezTo>
                      <a:pt x="30716" y="365158"/>
                      <a:pt x="35957" y="319566"/>
                      <a:pt x="43742" y="229154"/>
                    </a:cubicBezTo>
                    <a:close/>
                  </a:path>
                </a:pathLst>
              </a:custGeom>
              <a:solidFill>
                <a:srgbClr val="46402B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0C260BD6-2CC5-49CB-880D-6C280ABC9017}"/>
                  </a:ext>
                </a:extLst>
              </p:cNvPr>
              <p:cNvSpPr/>
              <p:nvPr/>
            </p:nvSpPr>
            <p:spPr>
              <a:xfrm>
                <a:off x="7635177" y="3214168"/>
                <a:ext cx="208111" cy="165718"/>
              </a:xfrm>
              <a:custGeom>
                <a:avLst/>
                <a:gdLst>
                  <a:gd name="connsiteX0" fmla="*/ 209345 w 208111"/>
                  <a:gd name="connsiteY0" fmla="*/ 2582 h 165718"/>
                  <a:gd name="connsiteX1" fmla="*/ 208535 w 208111"/>
                  <a:gd name="connsiteY1" fmla="*/ 11138 h 165718"/>
                  <a:gd name="connsiteX2" fmla="*/ 205915 w 208111"/>
                  <a:gd name="connsiteY2" fmla="*/ 39040 h 165718"/>
                  <a:gd name="connsiteX3" fmla="*/ 205259 w 208111"/>
                  <a:gd name="connsiteY3" fmla="*/ 46054 h 165718"/>
                  <a:gd name="connsiteX4" fmla="*/ 204142 w 208111"/>
                  <a:gd name="connsiteY4" fmla="*/ 57693 h 165718"/>
                  <a:gd name="connsiteX5" fmla="*/ 203487 w 208111"/>
                  <a:gd name="connsiteY5" fmla="*/ 64746 h 165718"/>
                  <a:gd name="connsiteX6" fmla="*/ 158473 w 208111"/>
                  <a:gd name="connsiteY6" fmla="*/ 87407 h 165718"/>
                  <a:gd name="connsiteX7" fmla="*/ 97851 w 208111"/>
                  <a:gd name="connsiteY7" fmla="*/ 166797 h 165718"/>
                  <a:gd name="connsiteX8" fmla="*/ 10290 w 208111"/>
                  <a:gd name="connsiteY8" fmla="*/ 166797 h 165718"/>
                  <a:gd name="connsiteX9" fmla="*/ 9712 w 208111"/>
                  <a:gd name="connsiteY9" fmla="*/ 157587 h 165718"/>
                  <a:gd name="connsiteX10" fmla="*/ 2659 w 208111"/>
                  <a:gd name="connsiteY10" fmla="*/ 46632 h 165718"/>
                  <a:gd name="connsiteX11" fmla="*/ 424 w 208111"/>
                  <a:gd name="connsiteY11" fmla="*/ 11138 h 165718"/>
                  <a:gd name="connsiteX12" fmla="*/ 116 w 208111"/>
                  <a:gd name="connsiteY12" fmla="*/ 6398 h 165718"/>
                  <a:gd name="connsiteX13" fmla="*/ 0 w 208111"/>
                  <a:gd name="connsiteY13" fmla="*/ 4740 h 165718"/>
                  <a:gd name="connsiteX14" fmla="*/ 117660 w 208111"/>
                  <a:gd name="connsiteY14" fmla="*/ 1465 h 165718"/>
                  <a:gd name="connsiteX15" fmla="*/ 170304 w 208111"/>
                  <a:gd name="connsiteY15" fmla="*/ 0 h 165718"/>
                  <a:gd name="connsiteX16" fmla="*/ 171923 w 208111"/>
                  <a:gd name="connsiteY16" fmla="*/ 116 h 165718"/>
                  <a:gd name="connsiteX17" fmla="*/ 207803 w 208111"/>
                  <a:gd name="connsiteY17" fmla="*/ 2505 h 165718"/>
                  <a:gd name="connsiteX18" fmla="*/ 209345 w 208111"/>
                  <a:gd name="connsiteY18" fmla="*/ 2582 h 165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08111" h="165718">
                    <a:moveTo>
                      <a:pt x="209345" y="2582"/>
                    </a:moveTo>
                    <a:lnTo>
                      <a:pt x="208535" y="11138"/>
                    </a:lnTo>
                    <a:lnTo>
                      <a:pt x="205915" y="39040"/>
                    </a:lnTo>
                    <a:lnTo>
                      <a:pt x="205259" y="46054"/>
                    </a:lnTo>
                    <a:lnTo>
                      <a:pt x="204142" y="57693"/>
                    </a:lnTo>
                    <a:lnTo>
                      <a:pt x="203487" y="64746"/>
                    </a:lnTo>
                    <a:cubicBezTo>
                      <a:pt x="192927" y="66943"/>
                      <a:pt x="176856" y="72685"/>
                      <a:pt x="158473" y="87407"/>
                    </a:cubicBezTo>
                    <a:cubicBezTo>
                      <a:pt x="139589" y="102476"/>
                      <a:pt x="118277" y="126986"/>
                      <a:pt x="97851" y="166797"/>
                    </a:cubicBezTo>
                    <a:lnTo>
                      <a:pt x="10290" y="166797"/>
                    </a:lnTo>
                    <a:lnTo>
                      <a:pt x="9712" y="157587"/>
                    </a:lnTo>
                    <a:lnTo>
                      <a:pt x="2659" y="46632"/>
                    </a:lnTo>
                    <a:lnTo>
                      <a:pt x="424" y="11138"/>
                    </a:lnTo>
                    <a:lnTo>
                      <a:pt x="116" y="6398"/>
                    </a:lnTo>
                    <a:lnTo>
                      <a:pt x="0" y="4740"/>
                    </a:lnTo>
                    <a:lnTo>
                      <a:pt x="117660" y="1465"/>
                    </a:lnTo>
                    <a:lnTo>
                      <a:pt x="170304" y="0"/>
                    </a:lnTo>
                    <a:lnTo>
                      <a:pt x="171923" y="116"/>
                    </a:lnTo>
                    <a:lnTo>
                      <a:pt x="207803" y="2505"/>
                    </a:lnTo>
                    <a:lnTo>
                      <a:pt x="209345" y="2582"/>
                    </a:lnTo>
                    <a:close/>
                  </a:path>
                </a:pathLst>
              </a:custGeom>
              <a:solidFill>
                <a:srgbClr val="706C3A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3831297B-0760-4726-9A58-8F2D490A9EF7}"/>
                  </a:ext>
                </a:extLst>
              </p:cNvPr>
              <p:cNvSpPr/>
              <p:nvPr/>
            </p:nvSpPr>
            <p:spPr>
              <a:xfrm>
                <a:off x="7618374" y="3168037"/>
                <a:ext cx="238943" cy="53955"/>
              </a:xfrm>
              <a:custGeom>
                <a:avLst/>
                <a:gdLst>
                  <a:gd name="connsiteX0" fmla="*/ 13566 w 238942"/>
                  <a:gd name="connsiteY0" fmla="*/ 0 h 53954"/>
                  <a:gd name="connsiteX1" fmla="*/ 0 w 238942"/>
                  <a:gd name="connsiteY1" fmla="*/ 57269 h 53954"/>
                  <a:gd name="connsiteX2" fmla="*/ 241910 w 238942"/>
                  <a:gd name="connsiteY2" fmla="*/ 57269 h 53954"/>
                  <a:gd name="connsiteX3" fmla="*/ 226649 w 238942"/>
                  <a:gd name="connsiteY3" fmla="*/ 0 h 53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942" h="53954">
                    <a:moveTo>
                      <a:pt x="13566" y="0"/>
                    </a:moveTo>
                    <a:lnTo>
                      <a:pt x="0" y="57269"/>
                    </a:lnTo>
                    <a:lnTo>
                      <a:pt x="241910" y="57269"/>
                    </a:lnTo>
                    <a:lnTo>
                      <a:pt x="226649" y="0"/>
                    </a:lnTo>
                    <a:close/>
                  </a:path>
                </a:pathLst>
              </a:custGeom>
              <a:solidFill>
                <a:srgbClr val="858045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grpSp>
          <p:nvGrpSpPr>
            <p:cNvPr id="25" name="Graphic 6">
              <a:extLst>
                <a:ext uri="{FF2B5EF4-FFF2-40B4-BE49-F238E27FC236}">
                  <a16:creationId xmlns:a16="http://schemas.microsoft.com/office/drawing/2014/main" id="{AD86E768-648F-42F3-BE9F-065E1A66F3AB}"/>
                </a:ext>
              </a:extLst>
            </p:cNvPr>
            <p:cNvGrpSpPr/>
            <p:nvPr/>
          </p:nvGrpSpPr>
          <p:grpSpPr>
            <a:xfrm>
              <a:off x="8709661" y="3362759"/>
              <a:ext cx="184988" cy="277482"/>
              <a:chOff x="8754045" y="3103522"/>
              <a:chExt cx="184988" cy="277482"/>
            </a:xfrm>
            <a:solidFill>
              <a:schemeClr val="accent1"/>
            </a:solidFill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45AA82D8-EAA8-4708-83AF-430BCE67F95B}"/>
                  </a:ext>
                </a:extLst>
              </p:cNvPr>
              <p:cNvSpPr/>
              <p:nvPr/>
            </p:nvSpPr>
            <p:spPr>
              <a:xfrm>
                <a:off x="8754045" y="3216673"/>
                <a:ext cx="184988" cy="161864"/>
              </a:xfrm>
              <a:custGeom>
                <a:avLst/>
                <a:gdLst>
                  <a:gd name="connsiteX0" fmla="*/ 175083 w 184987"/>
                  <a:gd name="connsiteY0" fmla="*/ 29752 h 161864"/>
                  <a:gd name="connsiteX1" fmla="*/ 139319 w 184987"/>
                  <a:gd name="connsiteY1" fmla="*/ 26900 h 161864"/>
                  <a:gd name="connsiteX2" fmla="*/ 143057 w 184987"/>
                  <a:gd name="connsiteY2" fmla="*/ 0 h 161864"/>
                  <a:gd name="connsiteX3" fmla="*/ 0 w 184987"/>
                  <a:gd name="connsiteY3" fmla="*/ 0 h 161864"/>
                  <a:gd name="connsiteX4" fmla="*/ 22892 w 184987"/>
                  <a:gd name="connsiteY4" fmla="*/ 164331 h 161864"/>
                  <a:gd name="connsiteX5" fmla="*/ 120165 w 184987"/>
                  <a:gd name="connsiteY5" fmla="*/ 164331 h 161864"/>
                  <a:gd name="connsiteX6" fmla="*/ 122323 w 184987"/>
                  <a:gd name="connsiteY6" fmla="*/ 148992 h 161864"/>
                  <a:gd name="connsiteX7" fmla="*/ 124366 w 184987"/>
                  <a:gd name="connsiteY7" fmla="*/ 134232 h 161864"/>
                  <a:gd name="connsiteX8" fmla="*/ 162943 w 184987"/>
                  <a:gd name="connsiteY8" fmla="*/ 119009 h 161864"/>
                  <a:gd name="connsiteX9" fmla="*/ 187262 w 184987"/>
                  <a:gd name="connsiteY9" fmla="*/ 56383 h 161864"/>
                  <a:gd name="connsiteX10" fmla="*/ 175083 w 184987"/>
                  <a:gd name="connsiteY10" fmla="*/ 29752 h 161864"/>
                  <a:gd name="connsiteX11" fmla="*/ 152422 w 184987"/>
                  <a:gd name="connsiteY11" fmla="*/ 107486 h 161864"/>
                  <a:gd name="connsiteX12" fmla="*/ 126562 w 184987"/>
                  <a:gd name="connsiteY12" fmla="*/ 118508 h 161864"/>
                  <a:gd name="connsiteX13" fmla="*/ 136968 w 184987"/>
                  <a:gd name="connsiteY13" fmla="*/ 43858 h 161864"/>
                  <a:gd name="connsiteX14" fmla="*/ 166450 w 184987"/>
                  <a:gd name="connsiteY14" fmla="*/ 42740 h 161864"/>
                  <a:gd name="connsiteX15" fmla="*/ 171692 w 184987"/>
                  <a:gd name="connsiteY15" fmla="*/ 56383 h 161864"/>
                  <a:gd name="connsiteX16" fmla="*/ 152422 w 184987"/>
                  <a:gd name="connsiteY16" fmla="*/ 107486 h 161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4987" h="161864">
                    <a:moveTo>
                      <a:pt x="175083" y="29752"/>
                    </a:moveTo>
                    <a:cubicBezTo>
                      <a:pt x="164369" y="22622"/>
                      <a:pt x="149570" y="24318"/>
                      <a:pt x="139319" y="26900"/>
                    </a:cubicBezTo>
                    <a:lnTo>
                      <a:pt x="143057" y="0"/>
                    </a:lnTo>
                    <a:lnTo>
                      <a:pt x="0" y="0"/>
                    </a:lnTo>
                    <a:lnTo>
                      <a:pt x="22892" y="164331"/>
                    </a:lnTo>
                    <a:lnTo>
                      <a:pt x="120165" y="164331"/>
                    </a:lnTo>
                    <a:lnTo>
                      <a:pt x="122323" y="148992"/>
                    </a:lnTo>
                    <a:lnTo>
                      <a:pt x="124366" y="134232"/>
                    </a:lnTo>
                    <a:cubicBezTo>
                      <a:pt x="139088" y="133923"/>
                      <a:pt x="152307" y="128759"/>
                      <a:pt x="162943" y="119009"/>
                    </a:cubicBezTo>
                    <a:cubicBezTo>
                      <a:pt x="178398" y="104865"/>
                      <a:pt x="187262" y="82011"/>
                      <a:pt x="187262" y="56383"/>
                    </a:cubicBezTo>
                    <a:cubicBezTo>
                      <a:pt x="187262" y="41083"/>
                      <a:pt x="180633" y="33452"/>
                      <a:pt x="175083" y="29752"/>
                    </a:cubicBezTo>
                    <a:close/>
                    <a:moveTo>
                      <a:pt x="152422" y="107486"/>
                    </a:moveTo>
                    <a:cubicBezTo>
                      <a:pt x="145177" y="114114"/>
                      <a:pt x="136506" y="117814"/>
                      <a:pt x="126562" y="118508"/>
                    </a:cubicBezTo>
                    <a:lnTo>
                      <a:pt x="136968" y="43858"/>
                    </a:lnTo>
                    <a:cubicBezTo>
                      <a:pt x="144599" y="41275"/>
                      <a:pt x="159089" y="37845"/>
                      <a:pt x="166450" y="42740"/>
                    </a:cubicBezTo>
                    <a:cubicBezTo>
                      <a:pt x="167761" y="43588"/>
                      <a:pt x="171692" y="46208"/>
                      <a:pt x="171692" y="56383"/>
                    </a:cubicBezTo>
                    <a:cubicBezTo>
                      <a:pt x="171692" y="77656"/>
                      <a:pt x="164639" y="96271"/>
                      <a:pt x="152422" y="107486"/>
                    </a:cubicBezTo>
                    <a:close/>
                  </a:path>
                </a:pathLst>
              </a:custGeom>
              <a:solidFill>
                <a:srgbClr val="FF9F55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E964ECF9-009A-4965-9AA8-BA335A724A2A}"/>
                  </a:ext>
                </a:extLst>
              </p:cNvPr>
              <p:cNvSpPr/>
              <p:nvPr/>
            </p:nvSpPr>
            <p:spPr>
              <a:xfrm>
                <a:off x="8754045" y="3216673"/>
                <a:ext cx="119471" cy="161864"/>
              </a:xfrm>
              <a:custGeom>
                <a:avLst/>
                <a:gdLst>
                  <a:gd name="connsiteX0" fmla="*/ 120165 w 119471"/>
                  <a:gd name="connsiteY0" fmla="*/ 164331 h 161864"/>
                  <a:gd name="connsiteX1" fmla="*/ 120165 w 119471"/>
                  <a:gd name="connsiteY1" fmla="*/ 164331 h 161864"/>
                  <a:gd name="connsiteX2" fmla="*/ 22892 w 119471"/>
                  <a:gd name="connsiteY2" fmla="*/ 164331 h 161864"/>
                  <a:gd name="connsiteX3" fmla="*/ 0 w 119471"/>
                  <a:gd name="connsiteY3" fmla="*/ 0 h 161864"/>
                  <a:gd name="connsiteX4" fmla="*/ 52683 w 119471"/>
                  <a:gd name="connsiteY4" fmla="*/ 0 h 161864"/>
                  <a:gd name="connsiteX5" fmla="*/ 120165 w 119471"/>
                  <a:gd name="connsiteY5" fmla="*/ 164331 h 161864"/>
                  <a:gd name="connsiteX6" fmla="*/ 120165 w 119471"/>
                  <a:gd name="connsiteY6" fmla="*/ 164331 h 161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9471" h="161864">
                    <a:moveTo>
                      <a:pt x="120165" y="164331"/>
                    </a:moveTo>
                    <a:lnTo>
                      <a:pt x="120165" y="164331"/>
                    </a:lnTo>
                    <a:lnTo>
                      <a:pt x="22892" y="164331"/>
                    </a:lnTo>
                    <a:lnTo>
                      <a:pt x="0" y="0"/>
                    </a:lnTo>
                    <a:lnTo>
                      <a:pt x="52683" y="0"/>
                    </a:lnTo>
                    <a:cubicBezTo>
                      <a:pt x="52683" y="0"/>
                      <a:pt x="33760" y="148298"/>
                      <a:pt x="120165" y="164331"/>
                    </a:cubicBezTo>
                    <a:cubicBezTo>
                      <a:pt x="120165" y="164331"/>
                      <a:pt x="120165" y="164292"/>
                      <a:pt x="120165" y="164331"/>
                    </a:cubicBezTo>
                    <a:close/>
                  </a:path>
                </a:pathLst>
              </a:custGeom>
              <a:solidFill>
                <a:srgbClr val="FFA155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F547AA44-51CA-4934-980F-A49959E617F9}"/>
                  </a:ext>
                </a:extLst>
              </p:cNvPr>
              <p:cNvSpPr/>
              <p:nvPr/>
            </p:nvSpPr>
            <p:spPr>
              <a:xfrm>
                <a:off x="8798459" y="3103522"/>
                <a:ext cx="34685" cy="111763"/>
              </a:xfrm>
              <a:custGeom>
                <a:avLst/>
                <a:gdLst>
                  <a:gd name="connsiteX0" fmla="*/ 21411 w 34685"/>
                  <a:gd name="connsiteY0" fmla="*/ 0 h 111763"/>
                  <a:gd name="connsiteX1" fmla="*/ 2488 w 34685"/>
                  <a:gd name="connsiteY1" fmla="*/ 36766 h 111763"/>
                  <a:gd name="connsiteX2" fmla="*/ 14743 w 34685"/>
                  <a:gd name="connsiteY2" fmla="*/ 113151 h 111763"/>
                  <a:gd name="connsiteX3" fmla="*/ 32587 w 34685"/>
                  <a:gd name="connsiteY3" fmla="*/ 59620 h 111763"/>
                  <a:gd name="connsiteX4" fmla="*/ 21411 w 34685"/>
                  <a:gd name="connsiteY4" fmla="*/ 0 h 111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85" h="111763">
                    <a:moveTo>
                      <a:pt x="21411" y="0"/>
                    </a:moveTo>
                    <a:cubicBezTo>
                      <a:pt x="21411" y="0"/>
                      <a:pt x="-8688" y="10020"/>
                      <a:pt x="2488" y="36766"/>
                    </a:cubicBezTo>
                    <a:cubicBezTo>
                      <a:pt x="13626" y="63513"/>
                      <a:pt x="32818" y="80354"/>
                      <a:pt x="14743" y="113151"/>
                    </a:cubicBezTo>
                    <a:cubicBezTo>
                      <a:pt x="14743" y="113151"/>
                      <a:pt x="48157" y="93033"/>
                      <a:pt x="32587" y="59620"/>
                    </a:cubicBezTo>
                    <a:cubicBezTo>
                      <a:pt x="16979" y="26207"/>
                      <a:pt x="7498" y="16726"/>
                      <a:pt x="21411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D2D3BB21-4490-4FC4-B95B-E838C5D2E58E}"/>
                  </a:ext>
                </a:extLst>
              </p:cNvPr>
              <p:cNvSpPr/>
              <p:nvPr/>
            </p:nvSpPr>
            <p:spPr>
              <a:xfrm>
                <a:off x="8847305" y="3133660"/>
                <a:ext cx="23123" cy="80932"/>
              </a:xfrm>
              <a:custGeom>
                <a:avLst/>
                <a:gdLst>
                  <a:gd name="connsiteX0" fmla="*/ 15690 w 23123"/>
                  <a:gd name="connsiteY0" fmla="*/ 0 h 80932"/>
                  <a:gd name="connsiteX1" fmla="*/ 1816 w 23123"/>
                  <a:gd name="connsiteY1" fmla="*/ 26977 h 80932"/>
                  <a:gd name="connsiteX2" fmla="*/ 10796 w 23123"/>
                  <a:gd name="connsiteY2" fmla="*/ 83013 h 80932"/>
                  <a:gd name="connsiteX3" fmla="*/ 23861 w 23123"/>
                  <a:gd name="connsiteY3" fmla="*/ 43742 h 80932"/>
                  <a:gd name="connsiteX4" fmla="*/ 15690 w 23123"/>
                  <a:gd name="connsiteY4" fmla="*/ 0 h 80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123" h="80932">
                    <a:moveTo>
                      <a:pt x="15690" y="0"/>
                    </a:moveTo>
                    <a:cubicBezTo>
                      <a:pt x="15690" y="0"/>
                      <a:pt x="-6354" y="7361"/>
                      <a:pt x="1816" y="26977"/>
                    </a:cubicBezTo>
                    <a:cubicBezTo>
                      <a:pt x="9986" y="46594"/>
                      <a:pt x="24053" y="58926"/>
                      <a:pt x="10796" y="83013"/>
                    </a:cubicBezTo>
                    <a:cubicBezTo>
                      <a:pt x="10796" y="83013"/>
                      <a:pt x="35307" y="68253"/>
                      <a:pt x="23861" y="43742"/>
                    </a:cubicBezTo>
                    <a:cubicBezTo>
                      <a:pt x="12453" y="19231"/>
                      <a:pt x="5477" y="12294"/>
                      <a:pt x="15690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DA54982C-CE8A-4E9F-AB53-4CDCD59B1343}"/>
                  </a:ext>
                </a:extLst>
              </p:cNvPr>
              <p:cNvSpPr/>
              <p:nvPr/>
            </p:nvSpPr>
            <p:spPr>
              <a:xfrm>
                <a:off x="8767105" y="3133660"/>
                <a:ext cx="23123" cy="80932"/>
              </a:xfrm>
              <a:custGeom>
                <a:avLst/>
                <a:gdLst>
                  <a:gd name="connsiteX0" fmla="*/ 15690 w 23123"/>
                  <a:gd name="connsiteY0" fmla="*/ 0 h 80932"/>
                  <a:gd name="connsiteX1" fmla="*/ 1816 w 23123"/>
                  <a:gd name="connsiteY1" fmla="*/ 26977 h 80932"/>
                  <a:gd name="connsiteX2" fmla="*/ 10796 w 23123"/>
                  <a:gd name="connsiteY2" fmla="*/ 83013 h 80932"/>
                  <a:gd name="connsiteX3" fmla="*/ 23861 w 23123"/>
                  <a:gd name="connsiteY3" fmla="*/ 43742 h 80932"/>
                  <a:gd name="connsiteX4" fmla="*/ 15690 w 23123"/>
                  <a:gd name="connsiteY4" fmla="*/ 0 h 80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123" h="80932">
                    <a:moveTo>
                      <a:pt x="15690" y="0"/>
                    </a:moveTo>
                    <a:cubicBezTo>
                      <a:pt x="15690" y="0"/>
                      <a:pt x="-6354" y="7361"/>
                      <a:pt x="1816" y="26977"/>
                    </a:cubicBezTo>
                    <a:cubicBezTo>
                      <a:pt x="9986" y="46594"/>
                      <a:pt x="24053" y="58926"/>
                      <a:pt x="10796" y="83013"/>
                    </a:cubicBezTo>
                    <a:cubicBezTo>
                      <a:pt x="10796" y="83013"/>
                      <a:pt x="35307" y="68253"/>
                      <a:pt x="23861" y="43742"/>
                    </a:cubicBezTo>
                    <a:cubicBezTo>
                      <a:pt x="12414" y="19231"/>
                      <a:pt x="5477" y="12294"/>
                      <a:pt x="15690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E72E73E-2336-4184-9268-6E8D87C8406C}"/>
                </a:ext>
              </a:extLst>
            </p:cNvPr>
            <p:cNvGrpSpPr/>
            <p:nvPr/>
          </p:nvGrpSpPr>
          <p:grpSpPr>
            <a:xfrm>
              <a:off x="8294472" y="1896933"/>
              <a:ext cx="1266010" cy="1167234"/>
              <a:chOff x="9122619" y="2754738"/>
              <a:chExt cx="1266010" cy="1167234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D39EFD6-157E-4B17-8266-FF57B32D3880}"/>
                  </a:ext>
                </a:extLst>
              </p:cNvPr>
              <p:cNvSpPr/>
              <p:nvPr/>
            </p:nvSpPr>
            <p:spPr>
              <a:xfrm>
                <a:off x="9421220" y="3185336"/>
                <a:ext cx="312167" cy="312167"/>
              </a:xfrm>
              <a:custGeom>
                <a:avLst/>
                <a:gdLst>
                  <a:gd name="connsiteX0" fmla="*/ 49600 w 312166"/>
                  <a:gd name="connsiteY0" fmla="*/ 313477 h 312166"/>
                  <a:gd name="connsiteX1" fmla="*/ 263877 w 312166"/>
                  <a:gd name="connsiteY1" fmla="*/ 313477 h 312166"/>
                  <a:gd name="connsiteX2" fmla="*/ 313477 w 312166"/>
                  <a:gd name="connsiteY2" fmla="*/ 263877 h 312166"/>
                  <a:gd name="connsiteX3" fmla="*/ 313477 w 312166"/>
                  <a:gd name="connsiteY3" fmla="*/ 49600 h 312166"/>
                  <a:gd name="connsiteX4" fmla="*/ 263877 w 312166"/>
                  <a:gd name="connsiteY4" fmla="*/ 0 h 312166"/>
                  <a:gd name="connsiteX5" fmla="*/ 49600 w 312166"/>
                  <a:gd name="connsiteY5" fmla="*/ 0 h 312166"/>
                  <a:gd name="connsiteX6" fmla="*/ 0 w 312166"/>
                  <a:gd name="connsiteY6" fmla="*/ 49600 h 312166"/>
                  <a:gd name="connsiteX7" fmla="*/ 0 w 312166"/>
                  <a:gd name="connsiteY7" fmla="*/ 263877 h 312166"/>
                  <a:gd name="connsiteX8" fmla="*/ 49600 w 312166"/>
                  <a:gd name="connsiteY8" fmla="*/ 313477 h 312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2166" h="312166">
                    <a:moveTo>
                      <a:pt x="49600" y="313477"/>
                    </a:moveTo>
                    <a:lnTo>
                      <a:pt x="263877" y="313477"/>
                    </a:lnTo>
                    <a:cubicBezTo>
                      <a:pt x="291279" y="313477"/>
                      <a:pt x="313477" y="291279"/>
                      <a:pt x="313477" y="263877"/>
                    </a:cubicBezTo>
                    <a:lnTo>
                      <a:pt x="313477" y="49600"/>
                    </a:lnTo>
                    <a:cubicBezTo>
                      <a:pt x="313477" y="22199"/>
                      <a:pt x="291279" y="0"/>
                      <a:pt x="263877" y="0"/>
                    </a:cubicBezTo>
                    <a:lnTo>
                      <a:pt x="49600" y="0"/>
                    </a:lnTo>
                    <a:cubicBezTo>
                      <a:pt x="22199" y="0"/>
                      <a:pt x="0" y="22199"/>
                      <a:pt x="0" y="49600"/>
                    </a:cubicBezTo>
                    <a:lnTo>
                      <a:pt x="0" y="263877"/>
                    </a:lnTo>
                    <a:cubicBezTo>
                      <a:pt x="0" y="291279"/>
                      <a:pt x="22199" y="313477"/>
                      <a:pt x="49600" y="313477"/>
                    </a:cubicBezTo>
                    <a:close/>
                  </a:path>
                </a:pathLst>
              </a:custGeom>
              <a:solidFill>
                <a:schemeClr val="bg1">
                  <a:alpha val="72000"/>
                </a:schemeClr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0D47250E-568E-48C5-A5E1-6018BED5DCCD}"/>
                  </a:ext>
                </a:extLst>
              </p:cNvPr>
              <p:cNvSpPr/>
              <p:nvPr/>
            </p:nvSpPr>
            <p:spPr>
              <a:xfrm>
                <a:off x="9825958" y="3243067"/>
                <a:ext cx="296751" cy="26977"/>
              </a:xfrm>
              <a:custGeom>
                <a:avLst/>
                <a:gdLst>
                  <a:gd name="connsiteX0" fmla="*/ 0 w 296751"/>
                  <a:gd name="connsiteY0" fmla="*/ 0 h 26977"/>
                  <a:gd name="connsiteX1" fmla="*/ 300027 w 296751"/>
                  <a:gd name="connsiteY1" fmla="*/ 0 h 26977"/>
                  <a:gd name="connsiteX2" fmla="*/ 300027 w 296751"/>
                  <a:gd name="connsiteY2" fmla="*/ 27555 h 26977"/>
                  <a:gd name="connsiteX3" fmla="*/ 0 w 296751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751" h="26977">
                    <a:moveTo>
                      <a:pt x="0" y="0"/>
                    </a:moveTo>
                    <a:lnTo>
                      <a:pt x="300027" y="0"/>
                    </a:lnTo>
                    <a:lnTo>
                      <a:pt x="300027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chemeClr val="bg1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5CF1AB2C-29F5-441E-A72A-BC1605263B07}"/>
                  </a:ext>
                </a:extLst>
              </p:cNvPr>
              <p:cNvSpPr/>
              <p:nvPr/>
            </p:nvSpPr>
            <p:spPr>
              <a:xfrm>
                <a:off x="9825958" y="3367394"/>
                <a:ext cx="516424" cy="26977"/>
              </a:xfrm>
              <a:custGeom>
                <a:avLst/>
                <a:gdLst>
                  <a:gd name="connsiteX0" fmla="*/ 0 w 516424"/>
                  <a:gd name="connsiteY0" fmla="*/ 0 h 26977"/>
                  <a:gd name="connsiteX1" fmla="*/ 518698 w 516424"/>
                  <a:gd name="connsiteY1" fmla="*/ 0 h 26977"/>
                  <a:gd name="connsiteX2" fmla="*/ 518698 w 516424"/>
                  <a:gd name="connsiteY2" fmla="*/ 27555 h 26977"/>
                  <a:gd name="connsiteX3" fmla="*/ 0 w 516424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6424" h="26977">
                    <a:moveTo>
                      <a:pt x="0" y="0"/>
                    </a:moveTo>
                    <a:lnTo>
                      <a:pt x="518698" y="0"/>
                    </a:lnTo>
                    <a:lnTo>
                      <a:pt x="518698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chemeClr val="bg1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BEB1AB67-209D-40B2-AE41-43BB063F8F2C}"/>
                  </a:ext>
                </a:extLst>
              </p:cNvPr>
              <p:cNvSpPr/>
              <p:nvPr/>
            </p:nvSpPr>
            <p:spPr>
              <a:xfrm>
                <a:off x="9825958" y="3305231"/>
                <a:ext cx="404661" cy="26977"/>
              </a:xfrm>
              <a:custGeom>
                <a:avLst/>
                <a:gdLst>
                  <a:gd name="connsiteX0" fmla="*/ 0 w 404660"/>
                  <a:gd name="connsiteY0" fmla="*/ 0 h 26977"/>
                  <a:gd name="connsiteX1" fmla="*/ 407821 w 404660"/>
                  <a:gd name="connsiteY1" fmla="*/ 0 h 26977"/>
                  <a:gd name="connsiteX2" fmla="*/ 407821 w 404660"/>
                  <a:gd name="connsiteY2" fmla="*/ 27555 h 26977"/>
                  <a:gd name="connsiteX3" fmla="*/ 0 w 404660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4660" h="26977">
                    <a:moveTo>
                      <a:pt x="0" y="0"/>
                    </a:moveTo>
                    <a:lnTo>
                      <a:pt x="407821" y="0"/>
                    </a:lnTo>
                    <a:lnTo>
                      <a:pt x="407821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chemeClr val="bg1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A863079A-CF9E-40CB-80F8-E5F9C0595353}"/>
                  </a:ext>
                </a:extLst>
              </p:cNvPr>
              <p:cNvSpPr/>
              <p:nvPr/>
            </p:nvSpPr>
            <p:spPr>
              <a:xfrm>
                <a:off x="9825958" y="3429558"/>
                <a:ext cx="223527" cy="26977"/>
              </a:xfrm>
              <a:custGeom>
                <a:avLst/>
                <a:gdLst>
                  <a:gd name="connsiteX0" fmla="*/ 0 w 223526"/>
                  <a:gd name="connsiteY0" fmla="*/ 0 h 26977"/>
                  <a:gd name="connsiteX1" fmla="*/ 226109 w 223526"/>
                  <a:gd name="connsiteY1" fmla="*/ 0 h 26977"/>
                  <a:gd name="connsiteX2" fmla="*/ 226109 w 223526"/>
                  <a:gd name="connsiteY2" fmla="*/ 27555 h 26977"/>
                  <a:gd name="connsiteX3" fmla="*/ 0 w 223526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3526" h="26977">
                    <a:moveTo>
                      <a:pt x="0" y="0"/>
                    </a:moveTo>
                    <a:lnTo>
                      <a:pt x="226109" y="0"/>
                    </a:lnTo>
                    <a:lnTo>
                      <a:pt x="226109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chemeClr val="bg1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grpSp>
            <p:nvGrpSpPr>
              <p:cNvPr id="41" name="Graphic 6">
                <a:extLst>
                  <a:ext uri="{FF2B5EF4-FFF2-40B4-BE49-F238E27FC236}">
                    <a16:creationId xmlns:a16="http://schemas.microsoft.com/office/drawing/2014/main" id="{08567737-DD03-47B1-8494-8FB48412E745}"/>
                  </a:ext>
                </a:extLst>
              </p:cNvPr>
              <p:cNvGrpSpPr/>
              <p:nvPr/>
            </p:nvGrpSpPr>
            <p:grpSpPr>
              <a:xfrm>
                <a:off x="9469086" y="3267578"/>
                <a:ext cx="215819" cy="146449"/>
                <a:chOff x="8865770" y="2551141"/>
                <a:chExt cx="215819" cy="146449"/>
              </a:xfrm>
              <a:solidFill>
                <a:schemeClr val="accent1"/>
              </a:solidFill>
            </p:grpSpPr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A3EB540E-D6F4-49B5-96EC-69EB54AF2342}"/>
                    </a:ext>
                  </a:extLst>
                </p:cNvPr>
                <p:cNvSpPr/>
                <p:nvPr/>
              </p:nvSpPr>
              <p:spPr>
                <a:xfrm>
                  <a:off x="8865808" y="2551141"/>
                  <a:ext cx="215819" cy="146449"/>
                </a:xfrm>
                <a:custGeom>
                  <a:avLst/>
                  <a:gdLst>
                    <a:gd name="connsiteX0" fmla="*/ 0 w 215819"/>
                    <a:gd name="connsiteY0" fmla="*/ 0 h 146448"/>
                    <a:gd name="connsiteX1" fmla="*/ 217669 w 215819"/>
                    <a:gd name="connsiteY1" fmla="*/ 0 h 146448"/>
                    <a:gd name="connsiteX2" fmla="*/ 217669 w 215819"/>
                    <a:gd name="connsiteY2" fmla="*/ 149031 h 146448"/>
                    <a:gd name="connsiteX3" fmla="*/ 0 w 215819"/>
                    <a:gd name="connsiteY3" fmla="*/ 149031 h 146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819" h="146448">
                      <a:moveTo>
                        <a:pt x="0" y="0"/>
                      </a:moveTo>
                      <a:lnTo>
                        <a:pt x="217669" y="0"/>
                      </a:lnTo>
                      <a:lnTo>
                        <a:pt x="217669" y="149031"/>
                      </a:lnTo>
                      <a:lnTo>
                        <a:pt x="0" y="149031"/>
                      </a:lnTo>
                      <a:close/>
                    </a:path>
                  </a:pathLst>
                </a:custGeom>
                <a:solidFill>
                  <a:srgbClr val="7ABFFA"/>
                </a:solidFill>
                <a:ln w="3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F74C092F-3166-4A4C-8E0F-03306199095F}"/>
                    </a:ext>
                  </a:extLst>
                </p:cNvPr>
                <p:cNvSpPr/>
                <p:nvPr/>
              </p:nvSpPr>
              <p:spPr>
                <a:xfrm>
                  <a:off x="8865808" y="2616850"/>
                  <a:ext cx="215819" cy="80932"/>
                </a:xfrm>
                <a:custGeom>
                  <a:avLst/>
                  <a:gdLst>
                    <a:gd name="connsiteX0" fmla="*/ 0 w 215819"/>
                    <a:gd name="connsiteY0" fmla="*/ 83360 h 80932"/>
                    <a:gd name="connsiteX1" fmla="*/ 108834 w 215819"/>
                    <a:gd name="connsiteY1" fmla="*/ 0 h 80932"/>
                    <a:gd name="connsiteX2" fmla="*/ 217669 w 215819"/>
                    <a:gd name="connsiteY2" fmla="*/ 83322 h 8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5819" h="80932">
                      <a:moveTo>
                        <a:pt x="0" y="83360"/>
                      </a:moveTo>
                      <a:lnTo>
                        <a:pt x="108834" y="0"/>
                      </a:lnTo>
                      <a:lnTo>
                        <a:pt x="217669" y="83322"/>
                      </a:lnTo>
                      <a:close/>
                    </a:path>
                  </a:pathLst>
                </a:custGeom>
                <a:solidFill>
                  <a:srgbClr val="68B4F2"/>
                </a:solidFill>
                <a:ln w="3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2135D3A6-3233-4122-9ECD-2B0616291D30}"/>
                    </a:ext>
                  </a:extLst>
                </p:cNvPr>
                <p:cNvSpPr/>
                <p:nvPr/>
              </p:nvSpPr>
              <p:spPr>
                <a:xfrm>
                  <a:off x="8865770" y="2551141"/>
                  <a:ext cx="215819" cy="92494"/>
                </a:xfrm>
                <a:custGeom>
                  <a:avLst/>
                  <a:gdLst>
                    <a:gd name="connsiteX0" fmla="*/ 217669 w 215819"/>
                    <a:gd name="connsiteY0" fmla="*/ 0 h 92493"/>
                    <a:gd name="connsiteX1" fmla="*/ 108873 w 215819"/>
                    <a:gd name="connsiteY1" fmla="*/ 92841 h 92493"/>
                    <a:gd name="connsiteX2" fmla="*/ 0 w 215819"/>
                    <a:gd name="connsiteY2" fmla="*/ 39 h 9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5819" h="92493">
                      <a:moveTo>
                        <a:pt x="217669" y="0"/>
                      </a:moveTo>
                      <a:lnTo>
                        <a:pt x="108873" y="92841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A3D5FF"/>
                </a:solidFill>
                <a:ln w="3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73D431E-BFC6-4B55-8A2A-1720CF26D7B2}"/>
                  </a:ext>
                </a:extLst>
              </p:cNvPr>
              <p:cNvSpPr/>
              <p:nvPr/>
            </p:nvSpPr>
            <p:spPr>
              <a:xfrm>
                <a:off x="9122619" y="2754738"/>
                <a:ext cx="312167" cy="312167"/>
              </a:xfrm>
              <a:custGeom>
                <a:avLst/>
                <a:gdLst>
                  <a:gd name="connsiteX0" fmla="*/ 49600 w 312166"/>
                  <a:gd name="connsiteY0" fmla="*/ 313439 h 312166"/>
                  <a:gd name="connsiteX1" fmla="*/ 263877 w 312166"/>
                  <a:gd name="connsiteY1" fmla="*/ 313439 h 312166"/>
                  <a:gd name="connsiteX2" fmla="*/ 313477 w 312166"/>
                  <a:gd name="connsiteY2" fmla="*/ 263839 h 312166"/>
                  <a:gd name="connsiteX3" fmla="*/ 313477 w 312166"/>
                  <a:gd name="connsiteY3" fmla="*/ 49561 h 312166"/>
                  <a:gd name="connsiteX4" fmla="*/ 263877 w 312166"/>
                  <a:gd name="connsiteY4" fmla="*/ 0 h 312166"/>
                  <a:gd name="connsiteX5" fmla="*/ 49600 w 312166"/>
                  <a:gd name="connsiteY5" fmla="*/ 0 h 312166"/>
                  <a:gd name="connsiteX6" fmla="*/ 0 w 312166"/>
                  <a:gd name="connsiteY6" fmla="*/ 49600 h 312166"/>
                  <a:gd name="connsiteX7" fmla="*/ 0 w 312166"/>
                  <a:gd name="connsiteY7" fmla="*/ 263877 h 312166"/>
                  <a:gd name="connsiteX8" fmla="*/ 49600 w 312166"/>
                  <a:gd name="connsiteY8" fmla="*/ 313439 h 312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2166" h="312166">
                    <a:moveTo>
                      <a:pt x="49600" y="313439"/>
                    </a:moveTo>
                    <a:lnTo>
                      <a:pt x="263877" y="313439"/>
                    </a:lnTo>
                    <a:cubicBezTo>
                      <a:pt x="291279" y="313439"/>
                      <a:pt x="313477" y="291240"/>
                      <a:pt x="313477" y="263839"/>
                    </a:cubicBezTo>
                    <a:lnTo>
                      <a:pt x="313477" y="49561"/>
                    </a:lnTo>
                    <a:cubicBezTo>
                      <a:pt x="313477" y="22199"/>
                      <a:pt x="291279" y="0"/>
                      <a:pt x="263877" y="0"/>
                    </a:cubicBezTo>
                    <a:lnTo>
                      <a:pt x="49600" y="0"/>
                    </a:lnTo>
                    <a:cubicBezTo>
                      <a:pt x="22198" y="0"/>
                      <a:pt x="0" y="22199"/>
                      <a:pt x="0" y="49600"/>
                    </a:cubicBezTo>
                    <a:lnTo>
                      <a:pt x="0" y="263877"/>
                    </a:lnTo>
                    <a:cubicBezTo>
                      <a:pt x="38" y="291240"/>
                      <a:pt x="22237" y="313439"/>
                      <a:pt x="49600" y="313439"/>
                    </a:cubicBezTo>
                    <a:close/>
                  </a:path>
                </a:pathLst>
              </a:custGeom>
              <a:solidFill>
                <a:schemeClr val="bg1">
                  <a:alpha val="72000"/>
                </a:schemeClr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123D6A73-72EF-4346-9FCF-3E9B3175A2F9}"/>
                  </a:ext>
                </a:extLst>
              </p:cNvPr>
              <p:cNvSpPr/>
              <p:nvPr/>
            </p:nvSpPr>
            <p:spPr>
              <a:xfrm>
                <a:off x="9527357" y="2812431"/>
                <a:ext cx="562671" cy="26977"/>
              </a:xfrm>
              <a:custGeom>
                <a:avLst/>
                <a:gdLst>
                  <a:gd name="connsiteX0" fmla="*/ 0 w 562671"/>
                  <a:gd name="connsiteY0" fmla="*/ 0 h 26977"/>
                  <a:gd name="connsiteX1" fmla="*/ 565176 w 562671"/>
                  <a:gd name="connsiteY1" fmla="*/ 0 h 26977"/>
                  <a:gd name="connsiteX2" fmla="*/ 565176 w 562671"/>
                  <a:gd name="connsiteY2" fmla="*/ 27555 h 26977"/>
                  <a:gd name="connsiteX3" fmla="*/ 0 w 562671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2671" h="26977">
                    <a:moveTo>
                      <a:pt x="0" y="0"/>
                    </a:moveTo>
                    <a:lnTo>
                      <a:pt x="565176" y="0"/>
                    </a:lnTo>
                    <a:lnTo>
                      <a:pt x="565176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chemeClr val="bg1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7B03C2C-F2F2-4443-9149-9E0C35EFFD54}"/>
                  </a:ext>
                </a:extLst>
              </p:cNvPr>
              <p:cNvSpPr/>
              <p:nvPr/>
            </p:nvSpPr>
            <p:spPr>
              <a:xfrm>
                <a:off x="9527357" y="2936758"/>
                <a:ext cx="732243" cy="26977"/>
              </a:xfrm>
              <a:custGeom>
                <a:avLst/>
                <a:gdLst>
                  <a:gd name="connsiteX0" fmla="*/ 0 w 732243"/>
                  <a:gd name="connsiteY0" fmla="*/ 0 h 26977"/>
                  <a:gd name="connsiteX1" fmla="*/ 733515 w 732243"/>
                  <a:gd name="connsiteY1" fmla="*/ 0 h 26977"/>
                  <a:gd name="connsiteX2" fmla="*/ 733515 w 732243"/>
                  <a:gd name="connsiteY2" fmla="*/ 27555 h 26977"/>
                  <a:gd name="connsiteX3" fmla="*/ 0 w 732243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2243" h="26977">
                    <a:moveTo>
                      <a:pt x="0" y="0"/>
                    </a:moveTo>
                    <a:lnTo>
                      <a:pt x="733515" y="0"/>
                    </a:lnTo>
                    <a:lnTo>
                      <a:pt x="733515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chemeClr val="bg1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4908D56-9007-41BD-B0F4-6E66C9112B37}"/>
                  </a:ext>
                </a:extLst>
              </p:cNvPr>
              <p:cNvSpPr/>
              <p:nvPr/>
            </p:nvSpPr>
            <p:spPr>
              <a:xfrm>
                <a:off x="9527357" y="2874595"/>
                <a:ext cx="289043" cy="26977"/>
              </a:xfrm>
              <a:custGeom>
                <a:avLst/>
                <a:gdLst>
                  <a:gd name="connsiteX0" fmla="*/ 0 w 289043"/>
                  <a:gd name="connsiteY0" fmla="*/ 0 h 26977"/>
                  <a:gd name="connsiteX1" fmla="*/ 289699 w 289043"/>
                  <a:gd name="connsiteY1" fmla="*/ 0 h 26977"/>
                  <a:gd name="connsiteX2" fmla="*/ 289699 w 289043"/>
                  <a:gd name="connsiteY2" fmla="*/ 27555 h 26977"/>
                  <a:gd name="connsiteX3" fmla="*/ 0 w 289043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043" h="26977">
                    <a:moveTo>
                      <a:pt x="0" y="0"/>
                    </a:moveTo>
                    <a:lnTo>
                      <a:pt x="289699" y="0"/>
                    </a:lnTo>
                    <a:lnTo>
                      <a:pt x="289699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chemeClr val="bg1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6BF56C8-B123-4954-83E2-D6B2678A5CE6}"/>
                  </a:ext>
                </a:extLst>
              </p:cNvPr>
              <p:cNvSpPr/>
              <p:nvPr/>
            </p:nvSpPr>
            <p:spPr>
              <a:xfrm>
                <a:off x="9527357" y="2998883"/>
                <a:ext cx="416222" cy="26977"/>
              </a:xfrm>
              <a:custGeom>
                <a:avLst/>
                <a:gdLst>
                  <a:gd name="connsiteX0" fmla="*/ 0 w 416222"/>
                  <a:gd name="connsiteY0" fmla="*/ 0 h 26977"/>
                  <a:gd name="connsiteX1" fmla="*/ 418265 w 416222"/>
                  <a:gd name="connsiteY1" fmla="*/ 0 h 26977"/>
                  <a:gd name="connsiteX2" fmla="*/ 418265 w 416222"/>
                  <a:gd name="connsiteY2" fmla="*/ 27555 h 26977"/>
                  <a:gd name="connsiteX3" fmla="*/ 0 w 416222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6222" h="26977">
                    <a:moveTo>
                      <a:pt x="0" y="0"/>
                    </a:moveTo>
                    <a:lnTo>
                      <a:pt x="418265" y="0"/>
                    </a:lnTo>
                    <a:lnTo>
                      <a:pt x="418265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chemeClr val="bg1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grpSp>
            <p:nvGrpSpPr>
              <p:cNvPr id="47" name="Graphic 6">
                <a:extLst>
                  <a:ext uri="{FF2B5EF4-FFF2-40B4-BE49-F238E27FC236}">
                    <a16:creationId xmlns:a16="http://schemas.microsoft.com/office/drawing/2014/main" id="{2032670D-3118-463F-81C6-EFAC3CDA027F}"/>
                  </a:ext>
                </a:extLst>
              </p:cNvPr>
              <p:cNvGrpSpPr/>
              <p:nvPr/>
            </p:nvGrpSpPr>
            <p:grpSpPr>
              <a:xfrm>
                <a:off x="9170523" y="2836903"/>
                <a:ext cx="215819" cy="146449"/>
                <a:chOff x="8567207" y="2120466"/>
                <a:chExt cx="215819" cy="146449"/>
              </a:xfrm>
              <a:solidFill>
                <a:schemeClr val="accent1"/>
              </a:solidFill>
            </p:grpSpPr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ECDB2C03-0B36-47DC-B7FE-F42A9D612FD2}"/>
                    </a:ext>
                  </a:extLst>
                </p:cNvPr>
                <p:cNvSpPr/>
                <p:nvPr/>
              </p:nvSpPr>
              <p:spPr>
                <a:xfrm>
                  <a:off x="8567207" y="2120505"/>
                  <a:ext cx="215819" cy="146449"/>
                </a:xfrm>
                <a:custGeom>
                  <a:avLst/>
                  <a:gdLst>
                    <a:gd name="connsiteX0" fmla="*/ 0 w 215819"/>
                    <a:gd name="connsiteY0" fmla="*/ 0 h 146448"/>
                    <a:gd name="connsiteX1" fmla="*/ 217669 w 215819"/>
                    <a:gd name="connsiteY1" fmla="*/ 0 h 146448"/>
                    <a:gd name="connsiteX2" fmla="*/ 217669 w 215819"/>
                    <a:gd name="connsiteY2" fmla="*/ 149031 h 146448"/>
                    <a:gd name="connsiteX3" fmla="*/ 0 w 215819"/>
                    <a:gd name="connsiteY3" fmla="*/ 149031 h 146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819" h="146448">
                      <a:moveTo>
                        <a:pt x="0" y="0"/>
                      </a:moveTo>
                      <a:lnTo>
                        <a:pt x="217669" y="0"/>
                      </a:lnTo>
                      <a:lnTo>
                        <a:pt x="217669" y="149031"/>
                      </a:lnTo>
                      <a:lnTo>
                        <a:pt x="0" y="149031"/>
                      </a:lnTo>
                      <a:close/>
                    </a:path>
                  </a:pathLst>
                </a:custGeom>
                <a:solidFill>
                  <a:srgbClr val="7ABFFA"/>
                </a:solidFill>
                <a:ln w="3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7BA0FB48-49E9-4C8F-A17F-BA6A167B3901}"/>
                    </a:ext>
                  </a:extLst>
                </p:cNvPr>
                <p:cNvSpPr/>
                <p:nvPr/>
              </p:nvSpPr>
              <p:spPr>
                <a:xfrm>
                  <a:off x="8567246" y="2186214"/>
                  <a:ext cx="215819" cy="80932"/>
                </a:xfrm>
                <a:custGeom>
                  <a:avLst/>
                  <a:gdLst>
                    <a:gd name="connsiteX0" fmla="*/ 0 w 215819"/>
                    <a:gd name="connsiteY0" fmla="*/ 83360 h 80932"/>
                    <a:gd name="connsiteX1" fmla="*/ 108796 w 215819"/>
                    <a:gd name="connsiteY1" fmla="*/ 0 h 80932"/>
                    <a:gd name="connsiteX2" fmla="*/ 217669 w 215819"/>
                    <a:gd name="connsiteY2" fmla="*/ 83283 h 8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5819" h="80932">
                      <a:moveTo>
                        <a:pt x="0" y="83360"/>
                      </a:moveTo>
                      <a:lnTo>
                        <a:pt x="108796" y="0"/>
                      </a:lnTo>
                      <a:lnTo>
                        <a:pt x="217669" y="83283"/>
                      </a:lnTo>
                      <a:close/>
                    </a:path>
                  </a:pathLst>
                </a:custGeom>
                <a:solidFill>
                  <a:srgbClr val="68B4F2"/>
                </a:solidFill>
                <a:ln w="3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734D8779-8BC8-4A87-B3C5-97BB5DE33BD1}"/>
                    </a:ext>
                  </a:extLst>
                </p:cNvPr>
                <p:cNvSpPr/>
                <p:nvPr/>
              </p:nvSpPr>
              <p:spPr>
                <a:xfrm>
                  <a:off x="8567207" y="2120466"/>
                  <a:ext cx="215819" cy="92494"/>
                </a:xfrm>
                <a:custGeom>
                  <a:avLst/>
                  <a:gdLst>
                    <a:gd name="connsiteX0" fmla="*/ 217669 w 215819"/>
                    <a:gd name="connsiteY0" fmla="*/ 0 h 92493"/>
                    <a:gd name="connsiteX1" fmla="*/ 108834 w 215819"/>
                    <a:gd name="connsiteY1" fmla="*/ 92879 h 92493"/>
                    <a:gd name="connsiteX2" fmla="*/ 0 w 215819"/>
                    <a:gd name="connsiteY2" fmla="*/ 77 h 9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5819" h="92493">
                      <a:moveTo>
                        <a:pt x="217669" y="0"/>
                      </a:moveTo>
                      <a:lnTo>
                        <a:pt x="108834" y="92879"/>
                      </a:lnTo>
                      <a:lnTo>
                        <a:pt x="0" y="77"/>
                      </a:lnTo>
                      <a:close/>
                    </a:path>
                  </a:pathLst>
                </a:custGeom>
                <a:solidFill>
                  <a:srgbClr val="A3D5FF"/>
                </a:solidFill>
                <a:ln w="3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3CE605C9-084B-406B-9791-DA355CA4B76E}"/>
                  </a:ext>
                </a:extLst>
              </p:cNvPr>
              <p:cNvSpPr/>
              <p:nvPr/>
            </p:nvSpPr>
            <p:spPr>
              <a:xfrm>
                <a:off x="9825958" y="3667537"/>
                <a:ext cx="400807" cy="26977"/>
              </a:xfrm>
              <a:custGeom>
                <a:avLst/>
                <a:gdLst>
                  <a:gd name="connsiteX0" fmla="*/ 0 w 400806"/>
                  <a:gd name="connsiteY0" fmla="*/ 0 h 26977"/>
                  <a:gd name="connsiteX1" fmla="*/ 403736 w 400806"/>
                  <a:gd name="connsiteY1" fmla="*/ 0 h 26977"/>
                  <a:gd name="connsiteX2" fmla="*/ 403736 w 400806"/>
                  <a:gd name="connsiteY2" fmla="*/ 27555 h 26977"/>
                  <a:gd name="connsiteX3" fmla="*/ 0 w 400806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0806" h="26977">
                    <a:moveTo>
                      <a:pt x="0" y="0"/>
                    </a:moveTo>
                    <a:lnTo>
                      <a:pt x="403736" y="0"/>
                    </a:lnTo>
                    <a:lnTo>
                      <a:pt x="403736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chemeClr val="bg1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2C58AC18-0891-4C36-A39D-BA9914B78B77}"/>
                  </a:ext>
                </a:extLst>
              </p:cNvPr>
              <p:cNvSpPr/>
              <p:nvPr/>
            </p:nvSpPr>
            <p:spPr>
              <a:xfrm>
                <a:off x="9825958" y="3791864"/>
                <a:ext cx="562671" cy="26977"/>
              </a:xfrm>
              <a:custGeom>
                <a:avLst/>
                <a:gdLst>
                  <a:gd name="connsiteX0" fmla="*/ 0 w 562671"/>
                  <a:gd name="connsiteY0" fmla="*/ 0 h 26977"/>
                  <a:gd name="connsiteX1" fmla="*/ 562864 w 562671"/>
                  <a:gd name="connsiteY1" fmla="*/ 0 h 26977"/>
                  <a:gd name="connsiteX2" fmla="*/ 562864 w 562671"/>
                  <a:gd name="connsiteY2" fmla="*/ 27555 h 26977"/>
                  <a:gd name="connsiteX3" fmla="*/ 0 w 562671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2671" h="26977">
                    <a:moveTo>
                      <a:pt x="0" y="0"/>
                    </a:moveTo>
                    <a:lnTo>
                      <a:pt x="562864" y="0"/>
                    </a:lnTo>
                    <a:lnTo>
                      <a:pt x="562864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chemeClr val="bg1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526E446A-4459-474A-B917-89B1EF651D09}"/>
                  </a:ext>
                </a:extLst>
              </p:cNvPr>
              <p:cNvSpPr/>
              <p:nvPr/>
            </p:nvSpPr>
            <p:spPr>
              <a:xfrm>
                <a:off x="9825958" y="3729701"/>
                <a:ext cx="335290" cy="26977"/>
              </a:xfrm>
              <a:custGeom>
                <a:avLst/>
                <a:gdLst>
                  <a:gd name="connsiteX0" fmla="*/ 0 w 335290"/>
                  <a:gd name="connsiteY0" fmla="*/ 0 h 26977"/>
                  <a:gd name="connsiteX1" fmla="*/ 336986 w 335290"/>
                  <a:gd name="connsiteY1" fmla="*/ 0 h 26977"/>
                  <a:gd name="connsiteX2" fmla="*/ 336986 w 335290"/>
                  <a:gd name="connsiteY2" fmla="*/ 27555 h 26977"/>
                  <a:gd name="connsiteX3" fmla="*/ 0 w 335290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5290" h="26977">
                    <a:moveTo>
                      <a:pt x="0" y="0"/>
                    </a:moveTo>
                    <a:lnTo>
                      <a:pt x="336986" y="0"/>
                    </a:lnTo>
                    <a:lnTo>
                      <a:pt x="336986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chemeClr val="bg1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C5FAFAB3-F178-4B50-B264-5D80893A3D2A}"/>
                  </a:ext>
                </a:extLst>
              </p:cNvPr>
              <p:cNvSpPr/>
              <p:nvPr/>
            </p:nvSpPr>
            <p:spPr>
              <a:xfrm>
                <a:off x="9825958" y="3854028"/>
                <a:ext cx="227381" cy="26977"/>
              </a:xfrm>
              <a:custGeom>
                <a:avLst/>
                <a:gdLst>
                  <a:gd name="connsiteX0" fmla="*/ 0 w 227380"/>
                  <a:gd name="connsiteY0" fmla="*/ 0 h 26977"/>
                  <a:gd name="connsiteX1" fmla="*/ 230233 w 227380"/>
                  <a:gd name="connsiteY1" fmla="*/ 0 h 26977"/>
                  <a:gd name="connsiteX2" fmla="*/ 230233 w 227380"/>
                  <a:gd name="connsiteY2" fmla="*/ 27555 h 26977"/>
                  <a:gd name="connsiteX3" fmla="*/ 0 w 227380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380" h="26977">
                    <a:moveTo>
                      <a:pt x="0" y="0"/>
                    </a:moveTo>
                    <a:lnTo>
                      <a:pt x="230233" y="0"/>
                    </a:lnTo>
                    <a:lnTo>
                      <a:pt x="230233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chemeClr val="bg1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3CFF9592-6060-4C04-AECF-FF4848505359}"/>
                  </a:ext>
                </a:extLst>
              </p:cNvPr>
              <p:cNvSpPr/>
              <p:nvPr/>
            </p:nvSpPr>
            <p:spPr>
              <a:xfrm>
                <a:off x="9421220" y="3609805"/>
                <a:ext cx="312167" cy="312167"/>
              </a:xfrm>
              <a:custGeom>
                <a:avLst/>
                <a:gdLst>
                  <a:gd name="connsiteX0" fmla="*/ 49600 w 312166"/>
                  <a:gd name="connsiteY0" fmla="*/ 313477 h 312166"/>
                  <a:gd name="connsiteX1" fmla="*/ 263877 w 312166"/>
                  <a:gd name="connsiteY1" fmla="*/ 313477 h 312166"/>
                  <a:gd name="connsiteX2" fmla="*/ 313477 w 312166"/>
                  <a:gd name="connsiteY2" fmla="*/ 263877 h 312166"/>
                  <a:gd name="connsiteX3" fmla="*/ 313477 w 312166"/>
                  <a:gd name="connsiteY3" fmla="*/ 49600 h 312166"/>
                  <a:gd name="connsiteX4" fmla="*/ 263877 w 312166"/>
                  <a:gd name="connsiteY4" fmla="*/ 0 h 312166"/>
                  <a:gd name="connsiteX5" fmla="*/ 49600 w 312166"/>
                  <a:gd name="connsiteY5" fmla="*/ 0 h 312166"/>
                  <a:gd name="connsiteX6" fmla="*/ 0 w 312166"/>
                  <a:gd name="connsiteY6" fmla="*/ 49600 h 312166"/>
                  <a:gd name="connsiteX7" fmla="*/ 0 w 312166"/>
                  <a:gd name="connsiteY7" fmla="*/ 263877 h 312166"/>
                  <a:gd name="connsiteX8" fmla="*/ 49600 w 312166"/>
                  <a:gd name="connsiteY8" fmla="*/ 313477 h 312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2166" h="312166">
                    <a:moveTo>
                      <a:pt x="49600" y="313477"/>
                    </a:moveTo>
                    <a:lnTo>
                      <a:pt x="263877" y="313477"/>
                    </a:lnTo>
                    <a:cubicBezTo>
                      <a:pt x="291279" y="313477"/>
                      <a:pt x="313477" y="291279"/>
                      <a:pt x="313477" y="263877"/>
                    </a:cubicBezTo>
                    <a:lnTo>
                      <a:pt x="313477" y="49600"/>
                    </a:lnTo>
                    <a:cubicBezTo>
                      <a:pt x="313477" y="22199"/>
                      <a:pt x="291279" y="0"/>
                      <a:pt x="263877" y="0"/>
                    </a:cubicBezTo>
                    <a:lnTo>
                      <a:pt x="49600" y="0"/>
                    </a:lnTo>
                    <a:cubicBezTo>
                      <a:pt x="22199" y="0"/>
                      <a:pt x="0" y="22199"/>
                      <a:pt x="0" y="49600"/>
                    </a:cubicBezTo>
                    <a:lnTo>
                      <a:pt x="0" y="263877"/>
                    </a:lnTo>
                    <a:cubicBezTo>
                      <a:pt x="0" y="291279"/>
                      <a:pt x="22199" y="313477"/>
                      <a:pt x="49600" y="313477"/>
                    </a:cubicBezTo>
                    <a:close/>
                  </a:path>
                </a:pathLst>
              </a:custGeom>
              <a:solidFill>
                <a:schemeClr val="bg1">
                  <a:alpha val="72000"/>
                </a:schemeClr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grpSp>
            <p:nvGrpSpPr>
              <p:cNvPr id="53" name="Graphic 6">
                <a:extLst>
                  <a:ext uri="{FF2B5EF4-FFF2-40B4-BE49-F238E27FC236}">
                    <a16:creationId xmlns:a16="http://schemas.microsoft.com/office/drawing/2014/main" id="{E32BAD7F-1EB9-4F0D-93C3-664C201E5C2F}"/>
                  </a:ext>
                </a:extLst>
              </p:cNvPr>
              <p:cNvGrpSpPr/>
              <p:nvPr/>
            </p:nvGrpSpPr>
            <p:grpSpPr>
              <a:xfrm>
                <a:off x="9469086" y="3692048"/>
                <a:ext cx="215819" cy="146449"/>
                <a:chOff x="8865770" y="2975611"/>
                <a:chExt cx="215819" cy="146449"/>
              </a:xfrm>
              <a:solidFill>
                <a:schemeClr val="accent1"/>
              </a:solidFill>
            </p:grpSpPr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A26BEF75-6AD2-464F-8B1E-1D773F1FB7EF}"/>
                    </a:ext>
                  </a:extLst>
                </p:cNvPr>
                <p:cNvSpPr/>
                <p:nvPr/>
              </p:nvSpPr>
              <p:spPr>
                <a:xfrm>
                  <a:off x="8865808" y="2975611"/>
                  <a:ext cx="215819" cy="146449"/>
                </a:xfrm>
                <a:custGeom>
                  <a:avLst/>
                  <a:gdLst>
                    <a:gd name="connsiteX0" fmla="*/ 0 w 215819"/>
                    <a:gd name="connsiteY0" fmla="*/ 0 h 146448"/>
                    <a:gd name="connsiteX1" fmla="*/ 217669 w 215819"/>
                    <a:gd name="connsiteY1" fmla="*/ 0 h 146448"/>
                    <a:gd name="connsiteX2" fmla="*/ 217669 w 215819"/>
                    <a:gd name="connsiteY2" fmla="*/ 149031 h 146448"/>
                    <a:gd name="connsiteX3" fmla="*/ 0 w 215819"/>
                    <a:gd name="connsiteY3" fmla="*/ 149031 h 146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819" h="146448">
                      <a:moveTo>
                        <a:pt x="0" y="0"/>
                      </a:moveTo>
                      <a:lnTo>
                        <a:pt x="217669" y="0"/>
                      </a:lnTo>
                      <a:lnTo>
                        <a:pt x="217669" y="149031"/>
                      </a:lnTo>
                      <a:lnTo>
                        <a:pt x="0" y="149031"/>
                      </a:lnTo>
                      <a:close/>
                    </a:path>
                  </a:pathLst>
                </a:custGeom>
                <a:solidFill>
                  <a:srgbClr val="7ABFFA"/>
                </a:solidFill>
                <a:ln w="3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5AA1B6E8-C677-46B0-A128-B9A1B8C1913B}"/>
                    </a:ext>
                  </a:extLst>
                </p:cNvPr>
                <p:cNvSpPr/>
                <p:nvPr/>
              </p:nvSpPr>
              <p:spPr>
                <a:xfrm>
                  <a:off x="8865808" y="3041320"/>
                  <a:ext cx="215819" cy="80932"/>
                </a:xfrm>
                <a:custGeom>
                  <a:avLst/>
                  <a:gdLst>
                    <a:gd name="connsiteX0" fmla="*/ 0 w 215819"/>
                    <a:gd name="connsiteY0" fmla="*/ 83360 h 80932"/>
                    <a:gd name="connsiteX1" fmla="*/ 108834 w 215819"/>
                    <a:gd name="connsiteY1" fmla="*/ 0 h 80932"/>
                    <a:gd name="connsiteX2" fmla="*/ 217669 w 215819"/>
                    <a:gd name="connsiteY2" fmla="*/ 83322 h 8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5819" h="80932">
                      <a:moveTo>
                        <a:pt x="0" y="83360"/>
                      </a:moveTo>
                      <a:lnTo>
                        <a:pt x="108834" y="0"/>
                      </a:lnTo>
                      <a:lnTo>
                        <a:pt x="217669" y="83322"/>
                      </a:lnTo>
                      <a:close/>
                    </a:path>
                  </a:pathLst>
                </a:custGeom>
                <a:solidFill>
                  <a:srgbClr val="68B4F2"/>
                </a:solidFill>
                <a:ln w="3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178A6B0A-5A93-4B08-AD5E-C80763FFAE98}"/>
                    </a:ext>
                  </a:extLst>
                </p:cNvPr>
                <p:cNvSpPr/>
                <p:nvPr/>
              </p:nvSpPr>
              <p:spPr>
                <a:xfrm>
                  <a:off x="8865770" y="2975611"/>
                  <a:ext cx="215819" cy="92494"/>
                </a:xfrm>
                <a:custGeom>
                  <a:avLst/>
                  <a:gdLst>
                    <a:gd name="connsiteX0" fmla="*/ 217669 w 215819"/>
                    <a:gd name="connsiteY0" fmla="*/ 0 h 92493"/>
                    <a:gd name="connsiteX1" fmla="*/ 108873 w 215819"/>
                    <a:gd name="connsiteY1" fmla="*/ 92841 h 92493"/>
                    <a:gd name="connsiteX2" fmla="*/ 0 w 215819"/>
                    <a:gd name="connsiteY2" fmla="*/ 39 h 9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5819" h="92493">
                      <a:moveTo>
                        <a:pt x="217669" y="0"/>
                      </a:moveTo>
                      <a:lnTo>
                        <a:pt x="108873" y="92841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A3D5FF"/>
                </a:solidFill>
                <a:ln w="3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</p:grp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EA9B7B8-AD30-4C0E-BEC0-28885D328062}"/>
                </a:ext>
              </a:extLst>
            </p:cNvPr>
            <p:cNvSpPr/>
            <p:nvPr/>
          </p:nvSpPr>
          <p:spPr>
            <a:xfrm>
              <a:off x="6583341" y="4437142"/>
              <a:ext cx="1418988" cy="81605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EE040A4-18B9-4C9E-9AEA-5670BE0251B0}"/>
                </a:ext>
              </a:extLst>
            </p:cNvPr>
            <p:cNvSpPr/>
            <p:nvPr/>
          </p:nvSpPr>
          <p:spPr>
            <a:xfrm>
              <a:off x="9990602" y="2705519"/>
              <a:ext cx="128724" cy="128724"/>
            </a:xfrm>
            <a:prstGeom prst="ellipse">
              <a:avLst/>
            </a:prstGeom>
            <a:noFill/>
            <a:ln w="19050">
              <a:solidFill>
                <a:srgbClr val="548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598DD20-C4DE-417E-B178-36274EB4BD13}"/>
                </a:ext>
              </a:extLst>
            </p:cNvPr>
            <p:cNvSpPr/>
            <p:nvPr/>
          </p:nvSpPr>
          <p:spPr>
            <a:xfrm>
              <a:off x="9987000" y="3512426"/>
              <a:ext cx="110979" cy="110979"/>
            </a:xfrm>
            <a:prstGeom prst="ellipse">
              <a:avLst/>
            </a:pr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D7D1A20-C456-4663-B689-39A7E98716E7}"/>
                </a:ext>
              </a:extLst>
            </p:cNvPr>
            <p:cNvSpPr/>
            <p:nvPr/>
          </p:nvSpPr>
          <p:spPr>
            <a:xfrm>
              <a:off x="10154575" y="2645648"/>
              <a:ext cx="55320" cy="553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0FEB736-6D3F-4751-AAAC-2E39AFBAFB0F}"/>
                </a:ext>
              </a:extLst>
            </p:cNvPr>
            <p:cNvSpPr/>
            <p:nvPr/>
          </p:nvSpPr>
          <p:spPr>
            <a:xfrm>
              <a:off x="5799215" y="2332419"/>
              <a:ext cx="66937" cy="669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480A9946-B1CC-4D4F-A088-850E91FE26FE}"/>
                </a:ext>
              </a:extLst>
            </p:cNvPr>
            <p:cNvSpPr/>
            <p:nvPr/>
          </p:nvSpPr>
          <p:spPr>
            <a:xfrm>
              <a:off x="8077026" y="2043767"/>
              <a:ext cx="66937" cy="6693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B3A34A5-124B-4246-B0DF-E4C2B7F76AE9}"/>
                </a:ext>
              </a:extLst>
            </p:cNvPr>
            <p:cNvSpPr/>
            <p:nvPr/>
          </p:nvSpPr>
          <p:spPr>
            <a:xfrm>
              <a:off x="9442911" y="2698000"/>
              <a:ext cx="66937" cy="6693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5F91D26-F54D-491C-9F31-FB97827A1C8E}"/>
                </a:ext>
              </a:extLst>
            </p:cNvPr>
            <p:cNvSpPr/>
            <p:nvPr/>
          </p:nvSpPr>
          <p:spPr>
            <a:xfrm>
              <a:off x="8192486" y="1716417"/>
              <a:ext cx="110979" cy="110979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9AE58274-129C-4F02-9F8F-2B2CBF700134}"/>
              </a:ext>
            </a:extLst>
          </p:cNvPr>
          <p:cNvGrpSpPr/>
          <p:nvPr/>
        </p:nvGrpSpPr>
        <p:grpSpPr>
          <a:xfrm>
            <a:off x="1045209" y="1560355"/>
            <a:ext cx="4027481" cy="3384587"/>
            <a:chOff x="1045209" y="1371559"/>
            <a:chExt cx="4027481" cy="3384587"/>
          </a:xfrm>
        </p:grpSpPr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56DE52C5-B76D-4E18-93E7-077A187A0E9C}"/>
                </a:ext>
              </a:extLst>
            </p:cNvPr>
            <p:cNvGrpSpPr/>
            <p:nvPr/>
          </p:nvGrpSpPr>
          <p:grpSpPr>
            <a:xfrm>
              <a:off x="1045209" y="1371559"/>
              <a:ext cx="4027481" cy="3384587"/>
              <a:chOff x="1117964" y="2558985"/>
              <a:chExt cx="4027481" cy="3384587"/>
            </a:xfrm>
          </p:grpSpPr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54B36053-7818-41FA-9C6F-554AE6A7E852}"/>
                  </a:ext>
                </a:extLst>
              </p:cNvPr>
              <p:cNvSpPr txBox="1"/>
              <p:nvPr/>
            </p:nvSpPr>
            <p:spPr>
              <a:xfrm>
                <a:off x="1117964" y="2558985"/>
                <a:ext cx="4027481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4000" dirty="0">
                    <a:solidFill>
                      <a:schemeClr val="accent4"/>
                    </a:solidFill>
                    <a:latin typeface="Arial Black" panose="020B0A04020102020204" pitchFamily="34" charset="0"/>
                  </a:rPr>
                  <a:t>WORKSHOP</a:t>
                </a:r>
                <a:endParaRPr lang="en-ID" sz="4000" dirty="0">
                  <a:solidFill>
                    <a:schemeClr val="accent4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5D8C33DB-DE65-4FB7-B491-9CD561AF8DEB}"/>
                  </a:ext>
                </a:extLst>
              </p:cNvPr>
              <p:cNvSpPr txBox="1"/>
              <p:nvPr/>
            </p:nvSpPr>
            <p:spPr>
              <a:xfrm>
                <a:off x="1117964" y="3235033"/>
                <a:ext cx="4027481" cy="11079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CONSECTETUR ADIPISCING ELIT, </a:t>
                </a:r>
                <a:endParaRPr lang="en-ID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5C3CF7B9-8B45-4C72-B218-586D0E8E46B8}"/>
                  </a:ext>
                </a:extLst>
              </p:cNvPr>
              <p:cNvSpPr txBox="1"/>
              <p:nvPr/>
            </p:nvSpPr>
            <p:spPr>
              <a:xfrm>
                <a:off x="1117964" y="5297241"/>
                <a:ext cx="3247973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amet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,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consectetur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adipiscing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elit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, sed do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eiusmod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tempor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incididunt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ut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labore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et dolore magna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aliqua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. </a:t>
                </a:r>
                <a:endParaRPr lang="en-ID" sz="1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68D71691-DA20-40F1-B7D6-F3B464C4EF1C}"/>
                </a:ext>
              </a:extLst>
            </p:cNvPr>
            <p:cNvSpPr/>
            <p:nvPr/>
          </p:nvSpPr>
          <p:spPr>
            <a:xfrm>
              <a:off x="1049351" y="3416189"/>
              <a:ext cx="1445704" cy="39398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/>
                <a:t>GET MORE</a:t>
              </a:r>
              <a:endParaRPr lang="en-ID" sz="1600" b="1" dirty="0"/>
            </a:p>
          </p:txBody>
        </p:sp>
      </p:grpSp>
      <p:sp>
        <p:nvSpPr>
          <p:cNvPr id="206" name="TextBox 205">
            <a:extLst>
              <a:ext uri="{FF2B5EF4-FFF2-40B4-BE49-F238E27FC236}">
                <a16:creationId xmlns:a16="http://schemas.microsoft.com/office/drawing/2014/main" id="{901A33A9-337E-4ED2-8245-73803436E038}"/>
              </a:ext>
            </a:extLst>
          </p:cNvPr>
          <p:cNvSpPr txBox="1"/>
          <p:nvPr/>
        </p:nvSpPr>
        <p:spPr>
          <a:xfrm>
            <a:off x="5332066" y="5470744"/>
            <a:ext cx="2333970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50" i="1" dirty="0">
                <a:solidFill>
                  <a:schemeClr val="bg1"/>
                </a:solidFill>
              </a:rPr>
              <a:t>Lorem ipsum dolor sit </a:t>
            </a:r>
            <a:r>
              <a:rPr lang="en-US" sz="1050" i="1" dirty="0" err="1">
                <a:solidFill>
                  <a:schemeClr val="bg1"/>
                </a:solidFill>
              </a:rPr>
              <a:t>amet</a:t>
            </a:r>
            <a:r>
              <a:rPr lang="en-US" sz="1050" i="1" dirty="0">
                <a:solidFill>
                  <a:schemeClr val="bg1"/>
                </a:solidFill>
              </a:rPr>
              <a:t>, </a:t>
            </a:r>
            <a:r>
              <a:rPr lang="en-US" sz="1050" i="1" dirty="0" err="1">
                <a:solidFill>
                  <a:schemeClr val="bg1"/>
                </a:solidFill>
              </a:rPr>
              <a:t>consectetur</a:t>
            </a:r>
            <a:r>
              <a:rPr lang="en-US" sz="1050" i="1" dirty="0">
                <a:solidFill>
                  <a:schemeClr val="bg1"/>
                </a:solidFill>
              </a:rPr>
              <a:t> </a:t>
            </a:r>
            <a:r>
              <a:rPr lang="en-US" sz="1050" i="1" dirty="0" err="1">
                <a:solidFill>
                  <a:schemeClr val="bg1"/>
                </a:solidFill>
              </a:rPr>
              <a:t>adipiscing</a:t>
            </a:r>
            <a:r>
              <a:rPr lang="en-US" sz="1050" i="1" dirty="0">
                <a:solidFill>
                  <a:schemeClr val="bg1"/>
                </a:solidFill>
              </a:rPr>
              <a:t> </a:t>
            </a:r>
            <a:r>
              <a:rPr lang="en-US" sz="1050" i="1" dirty="0" err="1">
                <a:solidFill>
                  <a:schemeClr val="bg1"/>
                </a:solidFill>
              </a:rPr>
              <a:t>elit</a:t>
            </a:r>
            <a:r>
              <a:rPr lang="en-US" sz="1050" i="1" dirty="0">
                <a:solidFill>
                  <a:schemeClr val="bg1"/>
                </a:solidFill>
              </a:rPr>
              <a:t>, sed do </a:t>
            </a:r>
            <a:r>
              <a:rPr lang="en-US" sz="1050" i="1" dirty="0" err="1">
                <a:solidFill>
                  <a:schemeClr val="bg1"/>
                </a:solidFill>
              </a:rPr>
              <a:t>eiusmod</a:t>
            </a:r>
            <a:r>
              <a:rPr lang="en-US" sz="1050" i="1" dirty="0">
                <a:solidFill>
                  <a:schemeClr val="bg1"/>
                </a:solidFill>
              </a:rPr>
              <a:t> </a:t>
            </a:r>
            <a:r>
              <a:rPr lang="en-US" sz="1050" i="1" dirty="0" err="1">
                <a:solidFill>
                  <a:schemeClr val="bg1"/>
                </a:solidFill>
              </a:rPr>
              <a:t>tempor</a:t>
            </a:r>
            <a:r>
              <a:rPr lang="en-US" sz="1050" i="1" dirty="0">
                <a:solidFill>
                  <a:schemeClr val="bg1"/>
                </a:solidFill>
              </a:rPr>
              <a:t> </a:t>
            </a:r>
            <a:r>
              <a:rPr lang="en-US" sz="1050" i="1" dirty="0" err="1">
                <a:solidFill>
                  <a:schemeClr val="bg1"/>
                </a:solidFill>
              </a:rPr>
              <a:t>incididunt</a:t>
            </a:r>
            <a:r>
              <a:rPr lang="en-US" sz="1050" i="1" dirty="0">
                <a:solidFill>
                  <a:schemeClr val="bg1"/>
                </a:solidFill>
              </a:rPr>
              <a:t> </a:t>
            </a:r>
            <a:r>
              <a:rPr lang="en-US" sz="1050" i="1" dirty="0" err="1">
                <a:solidFill>
                  <a:schemeClr val="bg1"/>
                </a:solidFill>
              </a:rPr>
              <a:t>ut</a:t>
            </a:r>
            <a:r>
              <a:rPr lang="en-US" sz="1050" i="1" dirty="0">
                <a:solidFill>
                  <a:schemeClr val="bg1"/>
                </a:solidFill>
              </a:rPr>
              <a:t> </a:t>
            </a:r>
            <a:r>
              <a:rPr lang="en-US" sz="1050" i="1" dirty="0" err="1">
                <a:solidFill>
                  <a:schemeClr val="bg1"/>
                </a:solidFill>
              </a:rPr>
              <a:t>labore</a:t>
            </a:r>
            <a:r>
              <a:rPr lang="en-US" sz="1050" i="1" dirty="0">
                <a:solidFill>
                  <a:schemeClr val="bg1"/>
                </a:solidFill>
              </a:rPr>
              <a:t> et dolore</a:t>
            </a:r>
            <a:endParaRPr lang="en-ID" sz="1050" i="1" dirty="0">
              <a:solidFill>
                <a:schemeClr val="bg1"/>
              </a:solidFill>
            </a:endParaRPr>
          </a:p>
        </p:txBody>
      </p:sp>
      <p:sp>
        <p:nvSpPr>
          <p:cNvPr id="209" name="Footer Placeholder 208">
            <a:extLst>
              <a:ext uri="{FF2B5EF4-FFF2-40B4-BE49-F238E27FC236}">
                <a16:creationId xmlns:a16="http://schemas.microsoft.com/office/drawing/2014/main" id="{197DC199-7CFF-499A-AA5D-18A2E5885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 dirty="0"/>
              <a:t>your footer is here</a:t>
            </a:r>
          </a:p>
        </p:txBody>
      </p:sp>
      <p:sp>
        <p:nvSpPr>
          <p:cNvPr id="211" name="Slide Number Placeholder 210">
            <a:extLst>
              <a:ext uri="{FF2B5EF4-FFF2-40B4-BE49-F238E27FC236}">
                <a16:creationId xmlns:a16="http://schemas.microsoft.com/office/drawing/2014/main" id="{F357EC42-FDE5-43AF-9111-1B848FD6C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5C09C-E732-4C10-8315-5D339FEEE77B}" type="slidenum">
              <a:rPr lang="en-ID" smtClean="0"/>
              <a:pPr/>
              <a:t>1</a:t>
            </a:fld>
            <a:endParaRPr lang="en-ID" dirty="0"/>
          </a:p>
        </p:txBody>
      </p: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D8F80C78-25F5-4AB6-B331-839C41B54F57}"/>
              </a:ext>
            </a:extLst>
          </p:cNvPr>
          <p:cNvCxnSpPr>
            <a:cxnSpLocks/>
          </p:cNvCxnSpPr>
          <p:nvPr/>
        </p:nvCxnSpPr>
        <p:spPr>
          <a:xfrm>
            <a:off x="478971" y="2810085"/>
            <a:ext cx="0" cy="32042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B418953F-241F-4233-B800-69863FFB8A03}"/>
              </a:ext>
            </a:extLst>
          </p:cNvPr>
          <p:cNvCxnSpPr>
            <a:cxnSpLocks/>
          </p:cNvCxnSpPr>
          <p:nvPr/>
        </p:nvCxnSpPr>
        <p:spPr>
          <a:xfrm flipH="1">
            <a:off x="7095042" y="5336816"/>
            <a:ext cx="570994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974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>
            <a:extLst>
              <a:ext uri="{FF2B5EF4-FFF2-40B4-BE49-F238E27FC236}">
                <a16:creationId xmlns:a16="http://schemas.microsoft.com/office/drawing/2014/main" id="{714A87C3-3EFB-4722-BF0D-17138DEB6B2B}"/>
              </a:ext>
            </a:extLst>
          </p:cNvPr>
          <p:cNvGrpSpPr/>
          <p:nvPr/>
        </p:nvGrpSpPr>
        <p:grpSpPr>
          <a:xfrm>
            <a:off x="0" y="4954136"/>
            <a:ext cx="12192000" cy="1909138"/>
            <a:chOff x="0" y="4948862"/>
            <a:chExt cx="12192000" cy="1909138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99197A-1F6B-4498-BD1A-1E735D7E4EB6}"/>
                </a:ext>
              </a:extLst>
            </p:cNvPr>
            <p:cNvSpPr/>
            <p:nvPr/>
          </p:nvSpPr>
          <p:spPr>
            <a:xfrm>
              <a:off x="0" y="4948862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F1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9C80C8E-5A49-482B-8FB1-2FEACFCA5ACA}"/>
                </a:ext>
              </a:extLst>
            </p:cNvPr>
            <p:cNvSpPr/>
            <p:nvPr/>
          </p:nvSpPr>
          <p:spPr>
            <a:xfrm>
              <a:off x="0" y="5563852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C2F9">
                <a:alpha val="11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891" y="1262987"/>
            <a:ext cx="3058784" cy="2160836"/>
          </a:xfrm>
          <a:prstGeom prst="rect">
            <a:avLst/>
          </a:prstGeom>
          <a:effectLst>
            <a:outerShdw blurRad="381000" dist="190500" dir="5400000" algn="tl" rotWithShape="0">
              <a:prstClr val="black">
                <a:alpha val="12000"/>
              </a:prstClr>
            </a:outerShdw>
          </a:effectLst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764" y="3615314"/>
            <a:ext cx="3808453" cy="2142255"/>
          </a:xfrm>
          <a:prstGeom prst="rect">
            <a:avLst/>
          </a:prstGeom>
          <a:effectLst>
            <a:outerShdw blurRad="381000" dist="190500" dir="54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65" name="Shape 131"/>
          <p:cNvPicPr preferRelativeResize="0"/>
          <p:nvPr/>
        </p:nvPicPr>
        <p:blipFill rotWithShape="1">
          <a:blip r:embed="rId5">
            <a:alphaModFix/>
          </a:blip>
          <a:srcRect t="18724" b="13617"/>
          <a:stretch/>
        </p:blipFill>
        <p:spPr>
          <a:xfrm>
            <a:off x="4118669" y="1283427"/>
            <a:ext cx="3195798" cy="2162276"/>
          </a:xfrm>
          <a:prstGeom prst="rect">
            <a:avLst/>
          </a:prstGeom>
          <a:noFill/>
          <a:ln>
            <a:noFill/>
          </a:ln>
          <a:effectLst>
            <a:outerShdw blurRad="381000" dist="190500" dir="5400000" algn="tl" rotWithShape="0">
              <a:prstClr val="black">
                <a:alpha val="13000"/>
              </a:prstClr>
            </a:outerShdw>
          </a:effectLst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253" y="3418413"/>
            <a:ext cx="4559527" cy="2913376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7CF34645-10AF-4AB4-83EA-BF059F6BEB4D}"/>
              </a:ext>
            </a:extLst>
          </p:cNvPr>
          <p:cNvGrpSpPr/>
          <p:nvPr/>
        </p:nvGrpSpPr>
        <p:grpSpPr>
          <a:xfrm>
            <a:off x="10928712" y="6378850"/>
            <a:ext cx="947290" cy="270982"/>
            <a:chOff x="4103688" y="-2378075"/>
            <a:chExt cx="1309687" cy="374650"/>
          </a:xfrm>
          <a:solidFill>
            <a:srgbClr val="468DC3"/>
          </a:solidFill>
        </p:grpSpPr>
        <p:sp>
          <p:nvSpPr>
            <p:cNvPr id="35" name="Freeform 254">
              <a:extLst>
                <a:ext uri="{FF2B5EF4-FFF2-40B4-BE49-F238E27FC236}">
                  <a16:creationId xmlns:a16="http://schemas.microsoft.com/office/drawing/2014/main" id="{3BD74B41-BA0A-4A11-9DA4-862150365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688" y="-2374900"/>
              <a:ext cx="182562" cy="288925"/>
            </a:xfrm>
            <a:custGeom>
              <a:avLst/>
              <a:gdLst>
                <a:gd name="T0" fmla="*/ 43 w 61"/>
                <a:gd name="T1" fmla="*/ 47 h 95"/>
                <a:gd name="T2" fmla="*/ 30 w 61"/>
                <a:gd name="T3" fmla="*/ 55 h 95"/>
                <a:gd name="T4" fmla="*/ 11 w 61"/>
                <a:gd name="T5" fmla="*/ 83 h 95"/>
                <a:gd name="T6" fmla="*/ 11 w 61"/>
                <a:gd name="T7" fmla="*/ 85 h 95"/>
                <a:gd name="T8" fmla="*/ 57 w 61"/>
                <a:gd name="T9" fmla="*/ 85 h 95"/>
                <a:gd name="T10" fmla="*/ 60 w 61"/>
                <a:gd name="T11" fmla="*/ 88 h 95"/>
                <a:gd name="T12" fmla="*/ 60 w 61"/>
                <a:gd name="T13" fmla="*/ 93 h 95"/>
                <a:gd name="T14" fmla="*/ 57 w 61"/>
                <a:gd name="T15" fmla="*/ 95 h 95"/>
                <a:gd name="T16" fmla="*/ 3 w 61"/>
                <a:gd name="T17" fmla="*/ 95 h 95"/>
                <a:gd name="T18" fmla="*/ 0 w 61"/>
                <a:gd name="T19" fmla="*/ 93 h 95"/>
                <a:gd name="T20" fmla="*/ 0 w 61"/>
                <a:gd name="T21" fmla="*/ 83 h 95"/>
                <a:gd name="T22" fmla="*/ 21 w 61"/>
                <a:gd name="T23" fmla="*/ 49 h 95"/>
                <a:gd name="T24" fmla="*/ 35 w 61"/>
                <a:gd name="T25" fmla="*/ 40 h 95"/>
                <a:gd name="T26" fmla="*/ 49 w 61"/>
                <a:gd name="T27" fmla="*/ 22 h 95"/>
                <a:gd name="T28" fmla="*/ 28 w 61"/>
                <a:gd name="T29" fmla="*/ 9 h 95"/>
                <a:gd name="T30" fmla="*/ 4 w 61"/>
                <a:gd name="T31" fmla="*/ 11 h 95"/>
                <a:gd name="T32" fmla="*/ 3 w 61"/>
                <a:gd name="T33" fmla="*/ 11 h 95"/>
                <a:gd name="T34" fmla="*/ 1 w 61"/>
                <a:gd name="T35" fmla="*/ 9 h 95"/>
                <a:gd name="T36" fmla="*/ 1 w 61"/>
                <a:gd name="T37" fmla="*/ 4 h 95"/>
                <a:gd name="T38" fmla="*/ 4 w 61"/>
                <a:gd name="T39" fmla="*/ 2 h 95"/>
                <a:gd name="T40" fmla="*/ 28 w 61"/>
                <a:gd name="T41" fmla="*/ 0 h 95"/>
                <a:gd name="T42" fmla="*/ 61 w 61"/>
                <a:gd name="T43" fmla="*/ 22 h 95"/>
                <a:gd name="T44" fmla="*/ 43 w 61"/>
                <a:gd name="T45" fmla="*/ 4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95">
                  <a:moveTo>
                    <a:pt x="43" y="47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15" y="65"/>
                    <a:pt x="11" y="72"/>
                    <a:pt x="11" y="83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9" y="85"/>
                    <a:pt x="60" y="86"/>
                    <a:pt x="60" y="88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5"/>
                    <a:pt x="59" y="95"/>
                    <a:pt x="57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1" y="95"/>
                    <a:pt x="0" y="94"/>
                    <a:pt x="0" y="9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69"/>
                    <a:pt x="6" y="58"/>
                    <a:pt x="21" y="4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46" y="33"/>
                    <a:pt x="49" y="30"/>
                    <a:pt x="49" y="22"/>
                  </a:cubicBezTo>
                  <a:cubicBezTo>
                    <a:pt x="49" y="13"/>
                    <a:pt x="43" y="9"/>
                    <a:pt x="28" y="9"/>
                  </a:cubicBezTo>
                  <a:cubicBezTo>
                    <a:pt x="21" y="9"/>
                    <a:pt x="12" y="10"/>
                    <a:pt x="4" y="11"/>
                  </a:cubicBezTo>
                  <a:cubicBezTo>
                    <a:pt x="4" y="11"/>
                    <a:pt x="4" y="11"/>
                    <a:pt x="3" y="11"/>
                  </a:cubicBezTo>
                  <a:cubicBezTo>
                    <a:pt x="2" y="11"/>
                    <a:pt x="1" y="10"/>
                    <a:pt x="1" y="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3" y="2"/>
                    <a:pt x="4" y="2"/>
                  </a:cubicBezTo>
                  <a:cubicBezTo>
                    <a:pt x="11" y="0"/>
                    <a:pt x="20" y="0"/>
                    <a:pt x="28" y="0"/>
                  </a:cubicBezTo>
                  <a:cubicBezTo>
                    <a:pt x="51" y="0"/>
                    <a:pt x="61" y="7"/>
                    <a:pt x="61" y="22"/>
                  </a:cubicBezTo>
                  <a:cubicBezTo>
                    <a:pt x="61" y="33"/>
                    <a:pt x="56" y="39"/>
                    <a:pt x="4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255">
              <a:extLst>
                <a:ext uri="{FF2B5EF4-FFF2-40B4-BE49-F238E27FC236}">
                  <a16:creationId xmlns:a16="http://schemas.microsoft.com/office/drawing/2014/main" id="{70015F1F-F2D6-4D60-A53E-7C7EDFAFDF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8463" y="-2308225"/>
              <a:ext cx="211137" cy="304800"/>
            </a:xfrm>
            <a:custGeom>
              <a:avLst/>
              <a:gdLst>
                <a:gd name="T0" fmla="*/ 68 w 70"/>
                <a:gd name="T1" fmla="*/ 74 h 100"/>
                <a:gd name="T2" fmla="*/ 56 w 70"/>
                <a:gd name="T3" fmla="*/ 74 h 100"/>
                <a:gd name="T4" fmla="*/ 56 w 70"/>
                <a:gd name="T5" fmla="*/ 98 h 100"/>
                <a:gd name="T6" fmla="*/ 54 w 70"/>
                <a:gd name="T7" fmla="*/ 100 h 100"/>
                <a:gd name="T8" fmla="*/ 46 w 70"/>
                <a:gd name="T9" fmla="*/ 100 h 100"/>
                <a:gd name="T10" fmla="*/ 44 w 70"/>
                <a:gd name="T11" fmla="*/ 98 h 100"/>
                <a:gd name="T12" fmla="*/ 44 w 70"/>
                <a:gd name="T13" fmla="*/ 74 h 100"/>
                <a:gd name="T14" fmla="*/ 5 w 70"/>
                <a:gd name="T15" fmla="*/ 74 h 100"/>
                <a:gd name="T16" fmla="*/ 0 w 70"/>
                <a:gd name="T17" fmla="*/ 68 h 100"/>
                <a:gd name="T18" fmla="*/ 0 w 70"/>
                <a:gd name="T19" fmla="*/ 63 h 100"/>
                <a:gd name="T20" fmla="*/ 1 w 70"/>
                <a:gd name="T21" fmla="*/ 58 h 100"/>
                <a:gd name="T22" fmla="*/ 41 w 70"/>
                <a:gd name="T23" fmla="*/ 2 h 100"/>
                <a:gd name="T24" fmla="*/ 45 w 70"/>
                <a:gd name="T25" fmla="*/ 0 h 100"/>
                <a:gd name="T26" fmla="*/ 52 w 70"/>
                <a:gd name="T27" fmla="*/ 0 h 100"/>
                <a:gd name="T28" fmla="*/ 56 w 70"/>
                <a:gd name="T29" fmla="*/ 3 h 100"/>
                <a:gd name="T30" fmla="*/ 56 w 70"/>
                <a:gd name="T31" fmla="*/ 63 h 100"/>
                <a:gd name="T32" fmla="*/ 68 w 70"/>
                <a:gd name="T33" fmla="*/ 63 h 100"/>
                <a:gd name="T34" fmla="*/ 70 w 70"/>
                <a:gd name="T35" fmla="*/ 66 h 100"/>
                <a:gd name="T36" fmla="*/ 70 w 70"/>
                <a:gd name="T37" fmla="*/ 71 h 100"/>
                <a:gd name="T38" fmla="*/ 68 w 70"/>
                <a:gd name="T39" fmla="*/ 74 h 100"/>
                <a:gd name="T40" fmla="*/ 44 w 70"/>
                <a:gd name="T41" fmla="*/ 17 h 100"/>
                <a:gd name="T42" fmla="*/ 43 w 70"/>
                <a:gd name="T43" fmla="*/ 17 h 100"/>
                <a:gd name="T44" fmla="*/ 43 w 70"/>
                <a:gd name="T45" fmla="*/ 17 h 100"/>
                <a:gd name="T46" fmla="*/ 42 w 70"/>
                <a:gd name="T47" fmla="*/ 17 h 100"/>
                <a:gd name="T48" fmla="*/ 11 w 70"/>
                <a:gd name="T49" fmla="*/ 61 h 100"/>
                <a:gd name="T50" fmla="*/ 11 w 70"/>
                <a:gd name="T51" fmla="*/ 63 h 100"/>
                <a:gd name="T52" fmla="*/ 12 w 70"/>
                <a:gd name="T53" fmla="*/ 63 h 100"/>
                <a:gd name="T54" fmla="*/ 44 w 70"/>
                <a:gd name="T55" fmla="*/ 63 h 100"/>
                <a:gd name="T56" fmla="*/ 44 w 70"/>
                <a:gd name="T57" fmla="*/ 1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0" h="100">
                  <a:moveTo>
                    <a:pt x="68" y="74"/>
                  </a:moveTo>
                  <a:cubicBezTo>
                    <a:pt x="56" y="74"/>
                    <a:pt x="56" y="74"/>
                    <a:pt x="56" y="74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5" y="100"/>
                    <a:pt x="54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44" y="100"/>
                    <a:pt x="44" y="99"/>
                    <a:pt x="44" y="98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1" y="74"/>
                    <a:pt x="0" y="72"/>
                    <a:pt x="0" y="6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1"/>
                    <a:pt x="0" y="60"/>
                    <a:pt x="1" y="58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1"/>
                    <a:pt x="42" y="0"/>
                    <a:pt x="4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9" y="63"/>
                    <a:pt x="70" y="64"/>
                    <a:pt x="70" y="66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0" y="73"/>
                    <a:pt x="69" y="74"/>
                    <a:pt x="68" y="74"/>
                  </a:cubicBezTo>
                  <a:close/>
                  <a:moveTo>
                    <a:pt x="44" y="17"/>
                  </a:moveTo>
                  <a:cubicBezTo>
                    <a:pt x="44" y="17"/>
                    <a:pt x="44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2" y="17"/>
                    <a:pt x="42" y="17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62"/>
                    <a:pt x="11" y="62"/>
                    <a:pt x="11" y="63"/>
                  </a:cubicBezTo>
                  <a:cubicBezTo>
                    <a:pt x="11" y="63"/>
                    <a:pt x="11" y="63"/>
                    <a:pt x="12" y="63"/>
                  </a:cubicBezTo>
                  <a:cubicBezTo>
                    <a:pt x="44" y="63"/>
                    <a:pt x="44" y="63"/>
                    <a:pt x="44" y="63"/>
                  </a:cubicBezTo>
                  <a:lnTo>
                    <a:pt x="4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256">
              <a:extLst>
                <a:ext uri="{FF2B5EF4-FFF2-40B4-BE49-F238E27FC236}">
                  <a16:creationId xmlns:a16="http://schemas.microsoft.com/office/drawing/2014/main" id="{C4CE39B4-6254-4FFC-BA20-495537310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5025" y="-2374900"/>
              <a:ext cx="34925" cy="292100"/>
            </a:xfrm>
            <a:custGeom>
              <a:avLst/>
              <a:gdLst>
                <a:gd name="T0" fmla="*/ 11 w 12"/>
                <a:gd name="T1" fmla="*/ 95 h 96"/>
                <a:gd name="T2" fmla="*/ 10 w 12"/>
                <a:gd name="T3" fmla="*/ 96 h 96"/>
                <a:gd name="T4" fmla="*/ 3 w 12"/>
                <a:gd name="T5" fmla="*/ 96 h 96"/>
                <a:gd name="T6" fmla="*/ 1 w 12"/>
                <a:gd name="T7" fmla="*/ 95 h 96"/>
                <a:gd name="T8" fmla="*/ 0 w 12"/>
                <a:gd name="T9" fmla="*/ 93 h 96"/>
                <a:gd name="T10" fmla="*/ 0 w 12"/>
                <a:gd name="T11" fmla="*/ 2 h 96"/>
                <a:gd name="T12" fmla="*/ 1 w 12"/>
                <a:gd name="T13" fmla="*/ 1 h 96"/>
                <a:gd name="T14" fmla="*/ 3 w 12"/>
                <a:gd name="T15" fmla="*/ 0 h 96"/>
                <a:gd name="T16" fmla="*/ 10 w 12"/>
                <a:gd name="T17" fmla="*/ 0 h 96"/>
                <a:gd name="T18" fmla="*/ 11 w 12"/>
                <a:gd name="T19" fmla="*/ 1 h 96"/>
                <a:gd name="T20" fmla="*/ 12 w 12"/>
                <a:gd name="T21" fmla="*/ 2 h 96"/>
                <a:gd name="T22" fmla="*/ 12 w 12"/>
                <a:gd name="T23" fmla="*/ 93 h 96"/>
                <a:gd name="T24" fmla="*/ 11 w 12"/>
                <a:gd name="T25" fmla="*/ 9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96">
                  <a:moveTo>
                    <a:pt x="11" y="95"/>
                  </a:moveTo>
                  <a:cubicBezTo>
                    <a:pt x="11" y="95"/>
                    <a:pt x="10" y="96"/>
                    <a:pt x="10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2" y="96"/>
                    <a:pt x="1" y="95"/>
                    <a:pt x="1" y="95"/>
                  </a:cubicBezTo>
                  <a:cubicBezTo>
                    <a:pt x="0" y="94"/>
                    <a:pt x="0" y="94"/>
                    <a:pt x="0" y="9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2" y="1"/>
                    <a:pt x="12" y="2"/>
                    <a:pt x="12" y="2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12" y="94"/>
                    <a:pt x="12" y="94"/>
                    <a:pt x="11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257">
              <a:extLst>
                <a:ext uri="{FF2B5EF4-FFF2-40B4-BE49-F238E27FC236}">
                  <a16:creationId xmlns:a16="http://schemas.microsoft.com/office/drawing/2014/main" id="{39F9AD79-BD1F-4A45-B55C-3517BA91B7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43450" y="-2378075"/>
              <a:ext cx="36512" cy="295275"/>
            </a:xfrm>
            <a:custGeom>
              <a:avLst/>
              <a:gdLst>
                <a:gd name="T0" fmla="*/ 11 w 12"/>
                <a:gd name="T1" fmla="*/ 15 h 97"/>
                <a:gd name="T2" fmla="*/ 9 w 12"/>
                <a:gd name="T3" fmla="*/ 15 h 97"/>
                <a:gd name="T4" fmla="*/ 3 w 12"/>
                <a:gd name="T5" fmla="*/ 15 h 97"/>
                <a:gd name="T6" fmla="*/ 1 w 12"/>
                <a:gd name="T7" fmla="*/ 15 h 97"/>
                <a:gd name="T8" fmla="*/ 0 w 12"/>
                <a:gd name="T9" fmla="*/ 13 h 97"/>
                <a:gd name="T10" fmla="*/ 0 w 12"/>
                <a:gd name="T11" fmla="*/ 3 h 97"/>
                <a:gd name="T12" fmla="*/ 1 w 12"/>
                <a:gd name="T13" fmla="*/ 1 h 97"/>
                <a:gd name="T14" fmla="*/ 3 w 12"/>
                <a:gd name="T15" fmla="*/ 0 h 97"/>
                <a:gd name="T16" fmla="*/ 9 w 12"/>
                <a:gd name="T17" fmla="*/ 0 h 97"/>
                <a:gd name="T18" fmla="*/ 11 w 12"/>
                <a:gd name="T19" fmla="*/ 1 h 97"/>
                <a:gd name="T20" fmla="*/ 12 w 12"/>
                <a:gd name="T21" fmla="*/ 3 h 97"/>
                <a:gd name="T22" fmla="*/ 12 w 12"/>
                <a:gd name="T23" fmla="*/ 13 h 97"/>
                <a:gd name="T24" fmla="*/ 11 w 12"/>
                <a:gd name="T25" fmla="*/ 15 h 97"/>
                <a:gd name="T26" fmla="*/ 11 w 12"/>
                <a:gd name="T27" fmla="*/ 96 h 97"/>
                <a:gd name="T28" fmla="*/ 9 w 12"/>
                <a:gd name="T29" fmla="*/ 97 h 97"/>
                <a:gd name="T30" fmla="*/ 3 w 12"/>
                <a:gd name="T31" fmla="*/ 97 h 97"/>
                <a:gd name="T32" fmla="*/ 1 w 12"/>
                <a:gd name="T33" fmla="*/ 96 h 97"/>
                <a:gd name="T34" fmla="*/ 0 w 12"/>
                <a:gd name="T35" fmla="*/ 94 h 97"/>
                <a:gd name="T36" fmla="*/ 0 w 12"/>
                <a:gd name="T37" fmla="*/ 29 h 97"/>
                <a:gd name="T38" fmla="*/ 1 w 12"/>
                <a:gd name="T39" fmla="*/ 27 h 97"/>
                <a:gd name="T40" fmla="*/ 3 w 12"/>
                <a:gd name="T41" fmla="*/ 27 h 97"/>
                <a:gd name="T42" fmla="*/ 9 w 12"/>
                <a:gd name="T43" fmla="*/ 27 h 97"/>
                <a:gd name="T44" fmla="*/ 11 w 12"/>
                <a:gd name="T45" fmla="*/ 27 h 97"/>
                <a:gd name="T46" fmla="*/ 12 w 12"/>
                <a:gd name="T47" fmla="*/ 29 h 97"/>
                <a:gd name="T48" fmla="*/ 12 w 12"/>
                <a:gd name="T49" fmla="*/ 94 h 97"/>
                <a:gd name="T50" fmla="*/ 11 w 12"/>
                <a:gd name="T51" fmla="*/ 9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97">
                  <a:moveTo>
                    <a:pt x="11" y="15"/>
                  </a:moveTo>
                  <a:cubicBezTo>
                    <a:pt x="11" y="15"/>
                    <a:pt x="10" y="15"/>
                    <a:pt x="9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2" y="1"/>
                    <a:pt x="12" y="2"/>
                    <a:pt x="1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1" y="15"/>
                  </a:cubicBezTo>
                  <a:close/>
                  <a:moveTo>
                    <a:pt x="11" y="96"/>
                  </a:moveTo>
                  <a:cubicBezTo>
                    <a:pt x="10" y="96"/>
                    <a:pt x="10" y="97"/>
                    <a:pt x="9" y="97"/>
                  </a:cubicBezTo>
                  <a:cubicBezTo>
                    <a:pt x="3" y="97"/>
                    <a:pt x="3" y="97"/>
                    <a:pt x="3" y="97"/>
                  </a:cubicBezTo>
                  <a:cubicBezTo>
                    <a:pt x="2" y="97"/>
                    <a:pt x="1" y="96"/>
                    <a:pt x="1" y="96"/>
                  </a:cubicBezTo>
                  <a:cubicBezTo>
                    <a:pt x="0" y="95"/>
                    <a:pt x="0" y="95"/>
                    <a:pt x="0" y="9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8"/>
                    <a:pt x="0" y="28"/>
                    <a:pt x="1" y="27"/>
                  </a:cubicBezTo>
                  <a:cubicBezTo>
                    <a:pt x="1" y="27"/>
                    <a:pt x="2" y="27"/>
                    <a:pt x="3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1" y="27"/>
                  </a:cubicBezTo>
                  <a:cubicBezTo>
                    <a:pt x="11" y="28"/>
                    <a:pt x="12" y="28"/>
                    <a:pt x="12" y="29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2" y="95"/>
                    <a:pt x="11" y="95"/>
                    <a:pt x="11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258">
              <a:extLst>
                <a:ext uri="{FF2B5EF4-FFF2-40B4-BE49-F238E27FC236}">
                  <a16:creationId xmlns:a16="http://schemas.microsoft.com/office/drawing/2014/main" id="{5796D783-CBD6-4483-9C65-B66A3B5093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0763" y="-2374900"/>
              <a:ext cx="171450" cy="295275"/>
            </a:xfrm>
            <a:custGeom>
              <a:avLst/>
              <a:gdLst>
                <a:gd name="T0" fmla="*/ 56 w 57"/>
                <a:gd name="T1" fmla="*/ 93 h 97"/>
                <a:gd name="T2" fmla="*/ 54 w 57"/>
                <a:gd name="T3" fmla="*/ 94 h 97"/>
                <a:gd name="T4" fmla="*/ 41 w 57"/>
                <a:gd name="T5" fmla="*/ 96 h 97"/>
                <a:gd name="T6" fmla="*/ 29 w 57"/>
                <a:gd name="T7" fmla="*/ 97 h 97"/>
                <a:gd name="T8" fmla="*/ 16 w 57"/>
                <a:gd name="T9" fmla="*/ 94 h 97"/>
                <a:gd name="T10" fmla="*/ 7 w 57"/>
                <a:gd name="T11" fmla="*/ 88 h 97"/>
                <a:gd name="T12" fmla="*/ 2 w 57"/>
                <a:gd name="T13" fmla="*/ 78 h 97"/>
                <a:gd name="T14" fmla="*/ 0 w 57"/>
                <a:gd name="T15" fmla="*/ 65 h 97"/>
                <a:gd name="T16" fmla="*/ 0 w 57"/>
                <a:gd name="T17" fmla="*/ 56 h 97"/>
                <a:gd name="T18" fmla="*/ 7 w 57"/>
                <a:gd name="T19" fmla="*/ 33 h 97"/>
                <a:gd name="T20" fmla="*/ 29 w 57"/>
                <a:gd name="T21" fmla="*/ 25 h 97"/>
                <a:gd name="T22" fmla="*/ 37 w 57"/>
                <a:gd name="T23" fmla="*/ 25 h 97"/>
                <a:gd name="T24" fmla="*/ 45 w 57"/>
                <a:gd name="T25" fmla="*/ 26 h 97"/>
                <a:gd name="T26" fmla="*/ 45 w 57"/>
                <a:gd name="T27" fmla="*/ 2 h 97"/>
                <a:gd name="T28" fmla="*/ 46 w 57"/>
                <a:gd name="T29" fmla="*/ 1 h 97"/>
                <a:gd name="T30" fmla="*/ 47 w 57"/>
                <a:gd name="T31" fmla="*/ 0 h 97"/>
                <a:gd name="T32" fmla="*/ 54 w 57"/>
                <a:gd name="T33" fmla="*/ 0 h 97"/>
                <a:gd name="T34" fmla="*/ 56 w 57"/>
                <a:gd name="T35" fmla="*/ 1 h 97"/>
                <a:gd name="T36" fmla="*/ 57 w 57"/>
                <a:gd name="T37" fmla="*/ 2 h 97"/>
                <a:gd name="T38" fmla="*/ 57 w 57"/>
                <a:gd name="T39" fmla="*/ 91 h 97"/>
                <a:gd name="T40" fmla="*/ 56 w 57"/>
                <a:gd name="T41" fmla="*/ 93 h 97"/>
                <a:gd name="T42" fmla="*/ 45 w 57"/>
                <a:gd name="T43" fmla="*/ 35 h 97"/>
                <a:gd name="T44" fmla="*/ 37 w 57"/>
                <a:gd name="T45" fmla="*/ 35 h 97"/>
                <a:gd name="T46" fmla="*/ 29 w 57"/>
                <a:gd name="T47" fmla="*/ 35 h 97"/>
                <a:gd name="T48" fmla="*/ 16 w 57"/>
                <a:gd name="T49" fmla="*/ 40 h 97"/>
                <a:gd name="T50" fmla="*/ 12 w 57"/>
                <a:gd name="T51" fmla="*/ 56 h 97"/>
                <a:gd name="T52" fmla="*/ 12 w 57"/>
                <a:gd name="T53" fmla="*/ 65 h 97"/>
                <a:gd name="T54" fmla="*/ 16 w 57"/>
                <a:gd name="T55" fmla="*/ 81 h 97"/>
                <a:gd name="T56" fmla="*/ 29 w 57"/>
                <a:gd name="T57" fmla="*/ 87 h 97"/>
                <a:gd name="T58" fmla="*/ 37 w 57"/>
                <a:gd name="T59" fmla="*/ 86 h 97"/>
                <a:gd name="T60" fmla="*/ 45 w 57"/>
                <a:gd name="T61" fmla="*/ 86 h 97"/>
                <a:gd name="T62" fmla="*/ 45 w 57"/>
                <a:gd name="T63" fmla="*/ 3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97">
                  <a:moveTo>
                    <a:pt x="56" y="93"/>
                  </a:moveTo>
                  <a:cubicBezTo>
                    <a:pt x="56" y="94"/>
                    <a:pt x="55" y="94"/>
                    <a:pt x="54" y="94"/>
                  </a:cubicBezTo>
                  <a:cubicBezTo>
                    <a:pt x="50" y="95"/>
                    <a:pt x="46" y="96"/>
                    <a:pt x="41" y="96"/>
                  </a:cubicBezTo>
                  <a:cubicBezTo>
                    <a:pt x="37" y="96"/>
                    <a:pt x="33" y="97"/>
                    <a:pt x="29" y="97"/>
                  </a:cubicBezTo>
                  <a:cubicBezTo>
                    <a:pt x="24" y="97"/>
                    <a:pt x="20" y="96"/>
                    <a:pt x="16" y="94"/>
                  </a:cubicBezTo>
                  <a:cubicBezTo>
                    <a:pt x="13" y="93"/>
                    <a:pt x="10" y="91"/>
                    <a:pt x="7" y="88"/>
                  </a:cubicBezTo>
                  <a:cubicBezTo>
                    <a:pt x="5" y="85"/>
                    <a:pt x="3" y="82"/>
                    <a:pt x="2" y="78"/>
                  </a:cubicBezTo>
                  <a:cubicBezTo>
                    <a:pt x="1" y="74"/>
                    <a:pt x="0" y="70"/>
                    <a:pt x="0" y="6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46"/>
                    <a:pt x="3" y="38"/>
                    <a:pt x="7" y="33"/>
                  </a:cubicBezTo>
                  <a:cubicBezTo>
                    <a:pt x="12" y="27"/>
                    <a:pt x="19" y="25"/>
                    <a:pt x="29" y="25"/>
                  </a:cubicBezTo>
                  <a:cubicBezTo>
                    <a:pt x="31" y="25"/>
                    <a:pt x="34" y="25"/>
                    <a:pt x="37" y="25"/>
                  </a:cubicBezTo>
                  <a:cubicBezTo>
                    <a:pt x="40" y="25"/>
                    <a:pt x="42" y="26"/>
                    <a:pt x="45" y="26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1"/>
                    <a:pt x="46" y="1"/>
                  </a:cubicBezTo>
                  <a:cubicBezTo>
                    <a:pt x="46" y="0"/>
                    <a:pt x="47" y="0"/>
                    <a:pt x="47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6" y="0"/>
                    <a:pt x="56" y="1"/>
                  </a:cubicBezTo>
                  <a:cubicBezTo>
                    <a:pt x="56" y="1"/>
                    <a:pt x="57" y="2"/>
                    <a:pt x="57" y="2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7" y="92"/>
                    <a:pt x="57" y="93"/>
                    <a:pt x="56" y="93"/>
                  </a:cubicBezTo>
                  <a:close/>
                  <a:moveTo>
                    <a:pt x="45" y="35"/>
                  </a:moveTo>
                  <a:cubicBezTo>
                    <a:pt x="43" y="35"/>
                    <a:pt x="40" y="35"/>
                    <a:pt x="37" y="35"/>
                  </a:cubicBezTo>
                  <a:cubicBezTo>
                    <a:pt x="34" y="35"/>
                    <a:pt x="31" y="35"/>
                    <a:pt x="29" y="35"/>
                  </a:cubicBezTo>
                  <a:cubicBezTo>
                    <a:pt x="23" y="35"/>
                    <a:pt x="18" y="36"/>
                    <a:pt x="16" y="40"/>
                  </a:cubicBezTo>
                  <a:cubicBezTo>
                    <a:pt x="13" y="44"/>
                    <a:pt x="12" y="49"/>
                    <a:pt x="12" y="56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2" y="72"/>
                    <a:pt x="13" y="77"/>
                    <a:pt x="16" y="81"/>
                  </a:cubicBezTo>
                  <a:cubicBezTo>
                    <a:pt x="18" y="85"/>
                    <a:pt x="23" y="87"/>
                    <a:pt x="29" y="87"/>
                  </a:cubicBezTo>
                  <a:cubicBezTo>
                    <a:pt x="32" y="87"/>
                    <a:pt x="34" y="87"/>
                    <a:pt x="37" y="86"/>
                  </a:cubicBezTo>
                  <a:cubicBezTo>
                    <a:pt x="40" y="86"/>
                    <a:pt x="43" y="86"/>
                    <a:pt x="45" y="86"/>
                  </a:cubicBezTo>
                  <a:lnTo>
                    <a:pt x="4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259">
              <a:extLst>
                <a:ext uri="{FF2B5EF4-FFF2-40B4-BE49-F238E27FC236}">
                  <a16:creationId xmlns:a16="http://schemas.microsoft.com/office/drawing/2014/main" id="{342D576C-DA7D-44C2-935C-E04E0014EC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6663" y="-2298700"/>
              <a:ext cx="180975" cy="219075"/>
            </a:xfrm>
            <a:custGeom>
              <a:avLst/>
              <a:gdLst>
                <a:gd name="T0" fmla="*/ 57 w 60"/>
                <a:gd name="T1" fmla="*/ 39 h 72"/>
                <a:gd name="T2" fmla="*/ 12 w 60"/>
                <a:gd name="T3" fmla="*/ 39 h 72"/>
                <a:gd name="T4" fmla="*/ 12 w 60"/>
                <a:gd name="T5" fmla="*/ 41 h 72"/>
                <a:gd name="T6" fmla="*/ 17 w 60"/>
                <a:gd name="T7" fmla="*/ 57 h 72"/>
                <a:gd name="T8" fmla="*/ 31 w 60"/>
                <a:gd name="T9" fmla="*/ 62 h 72"/>
                <a:gd name="T10" fmla="*/ 43 w 60"/>
                <a:gd name="T11" fmla="*/ 61 h 72"/>
                <a:gd name="T12" fmla="*/ 55 w 60"/>
                <a:gd name="T13" fmla="*/ 60 h 72"/>
                <a:gd name="T14" fmla="*/ 55 w 60"/>
                <a:gd name="T15" fmla="*/ 60 h 72"/>
                <a:gd name="T16" fmla="*/ 57 w 60"/>
                <a:gd name="T17" fmla="*/ 61 h 72"/>
                <a:gd name="T18" fmla="*/ 57 w 60"/>
                <a:gd name="T19" fmla="*/ 62 h 72"/>
                <a:gd name="T20" fmla="*/ 57 w 60"/>
                <a:gd name="T21" fmla="*/ 66 h 72"/>
                <a:gd name="T22" fmla="*/ 57 w 60"/>
                <a:gd name="T23" fmla="*/ 68 h 72"/>
                <a:gd name="T24" fmla="*/ 55 w 60"/>
                <a:gd name="T25" fmla="*/ 69 h 72"/>
                <a:gd name="T26" fmla="*/ 43 w 60"/>
                <a:gd name="T27" fmla="*/ 71 h 72"/>
                <a:gd name="T28" fmla="*/ 31 w 60"/>
                <a:gd name="T29" fmla="*/ 72 h 72"/>
                <a:gd name="T30" fmla="*/ 20 w 60"/>
                <a:gd name="T31" fmla="*/ 70 h 72"/>
                <a:gd name="T32" fmla="*/ 10 w 60"/>
                <a:gd name="T33" fmla="*/ 65 h 72"/>
                <a:gd name="T34" fmla="*/ 3 w 60"/>
                <a:gd name="T35" fmla="*/ 56 h 72"/>
                <a:gd name="T36" fmla="*/ 0 w 60"/>
                <a:gd name="T37" fmla="*/ 41 h 72"/>
                <a:gd name="T38" fmla="*/ 0 w 60"/>
                <a:gd name="T39" fmla="*/ 29 h 72"/>
                <a:gd name="T40" fmla="*/ 8 w 60"/>
                <a:gd name="T41" fmla="*/ 8 h 72"/>
                <a:gd name="T42" fmla="*/ 30 w 60"/>
                <a:gd name="T43" fmla="*/ 0 h 72"/>
                <a:gd name="T44" fmla="*/ 43 w 60"/>
                <a:gd name="T45" fmla="*/ 2 h 72"/>
                <a:gd name="T46" fmla="*/ 52 w 60"/>
                <a:gd name="T47" fmla="*/ 8 h 72"/>
                <a:gd name="T48" fmla="*/ 58 w 60"/>
                <a:gd name="T49" fmla="*/ 17 h 72"/>
                <a:gd name="T50" fmla="*/ 60 w 60"/>
                <a:gd name="T51" fmla="*/ 29 h 72"/>
                <a:gd name="T52" fmla="*/ 60 w 60"/>
                <a:gd name="T53" fmla="*/ 36 h 72"/>
                <a:gd name="T54" fmla="*/ 57 w 60"/>
                <a:gd name="T55" fmla="*/ 39 h 72"/>
                <a:gd name="T56" fmla="*/ 48 w 60"/>
                <a:gd name="T57" fmla="*/ 29 h 72"/>
                <a:gd name="T58" fmla="*/ 43 w 60"/>
                <a:gd name="T59" fmla="*/ 14 h 72"/>
                <a:gd name="T60" fmla="*/ 30 w 60"/>
                <a:gd name="T61" fmla="*/ 10 h 72"/>
                <a:gd name="T62" fmla="*/ 17 w 60"/>
                <a:gd name="T63" fmla="*/ 14 h 72"/>
                <a:gd name="T64" fmla="*/ 12 w 60"/>
                <a:gd name="T65" fmla="*/ 29 h 72"/>
                <a:gd name="T66" fmla="*/ 12 w 60"/>
                <a:gd name="T67" fmla="*/ 31 h 72"/>
                <a:gd name="T68" fmla="*/ 48 w 60"/>
                <a:gd name="T69" fmla="*/ 31 h 72"/>
                <a:gd name="T70" fmla="*/ 48 w 60"/>
                <a:gd name="T71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" h="72">
                  <a:moveTo>
                    <a:pt x="57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9"/>
                    <a:pt x="14" y="54"/>
                    <a:pt x="17" y="57"/>
                  </a:cubicBezTo>
                  <a:cubicBezTo>
                    <a:pt x="20" y="60"/>
                    <a:pt x="25" y="62"/>
                    <a:pt x="31" y="62"/>
                  </a:cubicBezTo>
                  <a:cubicBezTo>
                    <a:pt x="35" y="62"/>
                    <a:pt x="39" y="62"/>
                    <a:pt x="43" y="61"/>
                  </a:cubicBezTo>
                  <a:cubicBezTo>
                    <a:pt x="48" y="61"/>
                    <a:pt x="51" y="61"/>
                    <a:pt x="55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6" y="60"/>
                    <a:pt x="56" y="60"/>
                    <a:pt x="57" y="61"/>
                  </a:cubicBezTo>
                  <a:cubicBezTo>
                    <a:pt x="57" y="61"/>
                    <a:pt x="57" y="61"/>
                    <a:pt x="57" y="62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7"/>
                    <a:pt x="57" y="68"/>
                    <a:pt x="57" y="68"/>
                  </a:cubicBezTo>
                  <a:cubicBezTo>
                    <a:pt x="56" y="69"/>
                    <a:pt x="56" y="69"/>
                    <a:pt x="55" y="69"/>
                  </a:cubicBezTo>
                  <a:cubicBezTo>
                    <a:pt x="51" y="70"/>
                    <a:pt x="47" y="71"/>
                    <a:pt x="43" y="71"/>
                  </a:cubicBezTo>
                  <a:cubicBezTo>
                    <a:pt x="39" y="71"/>
                    <a:pt x="35" y="72"/>
                    <a:pt x="31" y="72"/>
                  </a:cubicBezTo>
                  <a:cubicBezTo>
                    <a:pt x="27" y="72"/>
                    <a:pt x="23" y="71"/>
                    <a:pt x="20" y="70"/>
                  </a:cubicBezTo>
                  <a:cubicBezTo>
                    <a:pt x="16" y="69"/>
                    <a:pt x="13" y="67"/>
                    <a:pt x="10" y="65"/>
                  </a:cubicBezTo>
                  <a:cubicBezTo>
                    <a:pt x="7" y="63"/>
                    <a:pt x="5" y="60"/>
                    <a:pt x="3" y="56"/>
                  </a:cubicBezTo>
                  <a:cubicBezTo>
                    <a:pt x="1" y="52"/>
                    <a:pt x="0" y="47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0"/>
                    <a:pt x="3" y="13"/>
                    <a:pt x="8" y="8"/>
                  </a:cubicBezTo>
                  <a:cubicBezTo>
                    <a:pt x="13" y="2"/>
                    <a:pt x="20" y="0"/>
                    <a:pt x="30" y="0"/>
                  </a:cubicBezTo>
                  <a:cubicBezTo>
                    <a:pt x="35" y="0"/>
                    <a:pt x="39" y="0"/>
                    <a:pt x="43" y="2"/>
                  </a:cubicBezTo>
                  <a:cubicBezTo>
                    <a:pt x="47" y="3"/>
                    <a:pt x="50" y="5"/>
                    <a:pt x="52" y="8"/>
                  </a:cubicBezTo>
                  <a:cubicBezTo>
                    <a:pt x="55" y="10"/>
                    <a:pt x="56" y="14"/>
                    <a:pt x="58" y="17"/>
                  </a:cubicBezTo>
                  <a:cubicBezTo>
                    <a:pt x="59" y="21"/>
                    <a:pt x="60" y="25"/>
                    <a:pt x="60" y="29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8"/>
                    <a:pt x="59" y="39"/>
                    <a:pt x="57" y="39"/>
                  </a:cubicBezTo>
                  <a:close/>
                  <a:moveTo>
                    <a:pt x="48" y="29"/>
                  </a:moveTo>
                  <a:cubicBezTo>
                    <a:pt x="48" y="22"/>
                    <a:pt x="46" y="17"/>
                    <a:pt x="43" y="14"/>
                  </a:cubicBezTo>
                  <a:cubicBezTo>
                    <a:pt x="40" y="11"/>
                    <a:pt x="36" y="10"/>
                    <a:pt x="30" y="10"/>
                  </a:cubicBezTo>
                  <a:cubicBezTo>
                    <a:pt x="24" y="10"/>
                    <a:pt x="20" y="11"/>
                    <a:pt x="17" y="14"/>
                  </a:cubicBezTo>
                  <a:cubicBezTo>
                    <a:pt x="14" y="18"/>
                    <a:pt x="12" y="23"/>
                    <a:pt x="12" y="2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8" y="31"/>
                    <a:pt x="48" y="31"/>
                    <a:pt x="48" y="31"/>
                  </a:cubicBezTo>
                  <a:lnTo>
                    <a:pt x="48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260">
              <a:extLst>
                <a:ext uri="{FF2B5EF4-FFF2-40B4-BE49-F238E27FC236}">
                  <a16:creationId xmlns:a16="http://schemas.microsoft.com/office/drawing/2014/main" id="{99DF15AA-C9D1-4CA2-9AEA-7581D335B3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738" y="-2298700"/>
              <a:ext cx="147637" cy="219075"/>
            </a:xfrm>
            <a:custGeom>
              <a:avLst/>
              <a:gdLst>
                <a:gd name="T0" fmla="*/ 49 w 49"/>
                <a:gd name="T1" fmla="*/ 53 h 72"/>
                <a:gd name="T2" fmla="*/ 42 w 49"/>
                <a:gd name="T3" fmla="*/ 67 h 72"/>
                <a:gd name="T4" fmla="*/ 24 w 49"/>
                <a:gd name="T5" fmla="*/ 72 h 72"/>
                <a:gd name="T6" fmla="*/ 20 w 49"/>
                <a:gd name="T7" fmla="*/ 71 h 72"/>
                <a:gd name="T8" fmla="*/ 14 w 49"/>
                <a:gd name="T9" fmla="*/ 71 h 72"/>
                <a:gd name="T10" fmla="*/ 8 w 49"/>
                <a:gd name="T11" fmla="*/ 70 h 72"/>
                <a:gd name="T12" fmla="*/ 3 w 49"/>
                <a:gd name="T13" fmla="*/ 70 h 72"/>
                <a:gd name="T14" fmla="*/ 0 w 49"/>
                <a:gd name="T15" fmla="*/ 67 h 72"/>
                <a:gd name="T16" fmla="*/ 0 w 49"/>
                <a:gd name="T17" fmla="*/ 63 h 72"/>
                <a:gd name="T18" fmla="*/ 1 w 49"/>
                <a:gd name="T19" fmla="*/ 61 h 72"/>
                <a:gd name="T20" fmla="*/ 3 w 49"/>
                <a:gd name="T21" fmla="*/ 61 h 72"/>
                <a:gd name="T22" fmla="*/ 3 w 49"/>
                <a:gd name="T23" fmla="*/ 61 h 72"/>
                <a:gd name="T24" fmla="*/ 8 w 49"/>
                <a:gd name="T25" fmla="*/ 61 h 72"/>
                <a:gd name="T26" fmla="*/ 14 w 49"/>
                <a:gd name="T27" fmla="*/ 62 h 72"/>
                <a:gd name="T28" fmla="*/ 20 w 49"/>
                <a:gd name="T29" fmla="*/ 62 h 72"/>
                <a:gd name="T30" fmla="*/ 24 w 49"/>
                <a:gd name="T31" fmla="*/ 62 h 72"/>
                <a:gd name="T32" fmla="*/ 34 w 49"/>
                <a:gd name="T33" fmla="*/ 60 h 72"/>
                <a:gd name="T34" fmla="*/ 37 w 49"/>
                <a:gd name="T35" fmla="*/ 53 h 72"/>
                <a:gd name="T36" fmla="*/ 35 w 49"/>
                <a:gd name="T37" fmla="*/ 48 h 72"/>
                <a:gd name="T38" fmla="*/ 27 w 49"/>
                <a:gd name="T39" fmla="*/ 42 h 72"/>
                <a:gd name="T40" fmla="*/ 14 w 49"/>
                <a:gd name="T41" fmla="*/ 35 h 72"/>
                <a:gd name="T42" fmla="*/ 4 w 49"/>
                <a:gd name="T43" fmla="*/ 27 h 72"/>
                <a:gd name="T44" fmla="*/ 0 w 49"/>
                <a:gd name="T45" fmla="*/ 17 h 72"/>
                <a:gd name="T46" fmla="*/ 2 w 49"/>
                <a:gd name="T47" fmla="*/ 8 h 72"/>
                <a:gd name="T48" fmla="*/ 7 w 49"/>
                <a:gd name="T49" fmla="*/ 3 h 72"/>
                <a:gd name="T50" fmla="*/ 15 w 49"/>
                <a:gd name="T51" fmla="*/ 0 h 72"/>
                <a:gd name="T52" fmla="*/ 24 w 49"/>
                <a:gd name="T53" fmla="*/ 0 h 72"/>
                <a:gd name="T54" fmla="*/ 35 w 49"/>
                <a:gd name="T55" fmla="*/ 0 h 72"/>
                <a:gd name="T56" fmla="*/ 45 w 49"/>
                <a:gd name="T57" fmla="*/ 1 h 72"/>
                <a:gd name="T58" fmla="*/ 48 w 49"/>
                <a:gd name="T59" fmla="*/ 4 h 72"/>
                <a:gd name="T60" fmla="*/ 48 w 49"/>
                <a:gd name="T61" fmla="*/ 8 h 72"/>
                <a:gd name="T62" fmla="*/ 45 w 49"/>
                <a:gd name="T63" fmla="*/ 10 h 72"/>
                <a:gd name="T64" fmla="*/ 45 w 49"/>
                <a:gd name="T65" fmla="*/ 10 h 72"/>
                <a:gd name="T66" fmla="*/ 36 w 49"/>
                <a:gd name="T67" fmla="*/ 10 h 72"/>
                <a:gd name="T68" fmla="*/ 24 w 49"/>
                <a:gd name="T69" fmla="*/ 9 h 72"/>
                <a:gd name="T70" fmla="*/ 15 w 49"/>
                <a:gd name="T71" fmla="*/ 11 h 72"/>
                <a:gd name="T72" fmla="*/ 12 w 49"/>
                <a:gd name="T73" fmla="*/ 17 h 72"/>
                <a:gd name="T74" fmla="*/ 14 w 49"/>
                <a:gd name="T75" fmla="*/ 22 h 72"/>
                <a:gd name="T76" fmla="*/ 21 w 49"/>
                <a:gd name="T77" fmla="*/ 26 h 72"/>
                <a:gd name="T78" fmla="*/ 34 w 49"/>
                <a:gd name="T79" fmla="*/ 34 h 72"/>
                <a:gd name="T80" fmla="*/ 46 w 49"/>
                <a:gd name="T81" fmla="*/ 43 h 72"/>
                <a:gd name="T82" fmla="*/ 49 w 49"/>
                <a:gd name="T83" fmla="*/ 5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72">
                  <a:moveTo>
                    <a:pt x="49" y="53"/>
                  </a:moveTo>
                  <a:cubicBezTo>
                    <a:pt x="49" y="59"/>
                    <a:pt x="47" y="64"/>
                    <a:pt x="42" y="67"/>
                  </a:cubicBezTo>
                  <a:cubicBezTo>
                    <a:pt x="38" y="70"/>
                    <a:pt x="32" y="72"/>
                    <a:pt x="24" y="72"/>
                  </a:cubicBezTo>
                  <a:cubicBezTo>
                    <a:pt x="23" y="72"/>
                    <a:pt x="21" y="71"/>
                    <a:pt x="20" y="71"/>
                  </a:cubicBezTo>
                  <a:cubicBezTo>
                    <a:pt x="18" y="71"/>
                    <a:pt x="16" y="71"/>
                    <a:pt x="14" y="71"/>
                  </a:cubicBezTo>
                  <a:cubicBezTo>
                    <a:pt x="12" y="71"/>
                    <a:pt x="10" y="71"/>
                    <a:pt x="8" y="70"/>
                  </a:cubicBezTo>
                  <a:cubicBezTo>
                    <a:pt x="6" y="70"/>
                    <a:pt x="5" y="70"/>
                    <a:pt x="3" y="70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2"/>
                    <a:pt x="0" y="62"/>
                    <a:pt x="1" y="61"/>
                  </a:cubicBezTo>
                  <a:cubicBezTo>
                    <a:pt x="1" y="61"/>
                    <a:pt x="2" y="61"/>
                    <a:pt x="3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5" y="61"/>
                    <a:pt x="6" y="61"/>
                    <a:pt x="8" y="61"/>
                  </a:cubicBezTo>
                  <a:cubicBezTo>
                    <a:pt x="10" y="61"/>
                    <a:pt x="12" y="62"/>
                    <a:pt x="14" y="62"/>
                  </a:cubicBezTo>
                  <a:cubicBezTo>
                    <a:pt x="16" y="62"/>
                    <a:pt x="18" y="62"/>
                    <a:pt x="20" y="62"/>
                  </a:cubicBezTo>
                  <a:cubicBezTo>
                    <a:pt x="21" y="62"/>
                    <a:pt x="23" y="62"/>
                    <a:pt x="24" y="62"/>
                  </a:cubicBezTo>
                  <a:cubicBezTo>
                    <a:pt x="28" y="62"/>
                    <a:pt x="32" y="61"/>
                    <a:pt x="34" y="60"/>
                  </a:cubicBezTo>
                  <a:cubicBezTo>
                    <a:pt x="36" y="59"/>
                    <a:pt x="37" y="57"/>
                    <a:pt x="37" y="53"/>
                  </a:cubicBezTo>
                  <a:cubicBezTo>
                    <a:pt x="37" y="51"/>
                    <a:pt x="37" y="49"/>
                    <a:pt x="35" y="48"/>
                  </a:cubicBezTo>
                  <a:cubicBezTo>
                    <a:pt x="34" y="47"/>
                    <a:pt x="31" y="45"/>
                    <a:pt x="27" y="42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0" y="32"/>
                    <a:pt x="6" y="30"/>
                    <a:pt x="4" y="27"/>
                  </a:cubicBezTo>
                  <a:cubicBezTo>
                    <a:pt x="1" y="24"/>
                    <a:pt x="0" y="21"/>
                    <a:pt x="0" y="17"/>
                  </a:cubicBezTo>
                  <a:cubicBezTo>
                    <a:pt x="0" y="13"/>
                    <a:pt x="1" y="11"/>
                    <a:pt x="2" y="8"/>
                  </a:cubicBezTo>
                  <a:cubicBezTo>
                    <a:pt x="3" y="6"/>
                    <a:pt x="5" y="5"/>
                    <a:pt x="7" y="3"/>
                  </a:cubicBezTo>
                  <a:cubicBezTo>
                    <a:pt x="9" y="2"/>
                    <a:pt x="12" y="1"/>
                    <a:pt x="15" y="0"/>
                  </a:cubicBezTo>
                  <a:cubicBezTo>
                    <a:pt x="18" y="0"/>
                    <a:pt x="21" y="0"/>
                    <a:pt x="24" y="0"/>
                  </a:cubicBezTo>
                  <a:cubicBezTo>
                    <a:pt x="28" y="0"/>
                    <a:pt x="32" y="0"/>
                    <a:pt x="35" y="0"/>
                  </a:cubicBezTo>
                  <a:cubicBezTo>
                    <a:pt x="39" y="0"/>
                    <a:pt x="42" y="1"/>
                    <a:pt x="45" y="1"/>
                  </a:cubicBezTo>
                  <a:cubicBezTo>
                    <a:pt x="47" y="2"/>
                    <a:pt x="48" y="2"/>
                    <a:pt x="48" y="4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10"/>
                    <a:pt x="47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3" y="10"/>
                    <a:pt x="40" y="10"/>
                    <a:pt x="36" y="10"/>
                  </a:cubicBezTo>
                  <a:cubicBezTo>
                    <a:pt x="32" y="9"/>
                    <a:pt x="28" y="9"/>
                    <a:pt x="24" y="9"/>
                  </a:cubicBezTo>
                  <a:cubicBezTo>
                    <a:pt x="21" y="9"/>
                    <a:pt x="18" y="10"/>
                    <a:pt x="15" y="11"/>
                  </a:cubicBezTo>
                  <a:cubicBezTo>
                    <a:pt x="13" y="11"/>
                    <a:pt x="12" y="13"/>
                    <a:pt x="12" y="17"/>
                  </a:cubicBezTo>
                  <a:cubicBezTo>
                    <a:pt x="12" y="19"/>
                    <a:pt x="13" y="20"/>
                    <a:pt x="14" y="22"/>
                  </a:cubicBezTo>
                  <a:cubicBezTo>
                    <a:pt x="16" y="23"/>
                    <a:pt x="18" y="25"/>
                    <a:pt x="21" y="2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0" y="37"/>
                    <a:pt x="44" y="40"/>
                    <a:pt x="46" y="43"/>
                  </a:cubicBezTo>
                  <a:cubicBezTo>
                    <a:pt x="48" y="46"/>
                    <a:pt x="49" y="49"/>
                    <a:pt x="49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 261">
              <a:extLst>
                <a:ext uri="{FF2B5EF4-FFF2-40B4-BE49-F238E27FC236}">
                  <a16:creationId xmlns:a16="http://schemas.microsoft.com/office/drawing/2014/main" id="{0302B77C-CA7F-4E16-8609-8C34431462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0075" y="-2116138"/>
              <a:ext cx="165100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262">
              <a:extLst>
                <a:ext uri="{FF2B5EF4-FFF2-40B4-BE49-F238E27FC236}">
                  <a16:creationId xmlns:a16="http://schemas.microsoft.com/office/drawing/2014/main" id="{7962BEA8-8CE2-4E19-AC59-9F2811A57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600" y="-2374900"/>
              <a:ext cx="168275" cy="292100"/>
            </a:xfrm>
            <a:custGeom>
              <a:avLst/>
              <a:gdLst>
                <a:gd name="T0" fmla="*/ 7 w 56"/>
                <a:gd name="T1" fmla="*/ 5 h 96"/>
                <a:gd name="T2" fmla="*/ 30 w 56"/>
                <a:gd name="T3" fmla="*/ 0 h 96"/>
                <a:gd name="T4" fmla="*/ 41 w 56"/>
                <a:gd name="T5" fmla="*/ 0 h 96"/>
                <a:gd name="T6" fmla="*/ 52 w 56"/>
                <a:gd name="T7" fmla="*/ 2 h 96"/>
                <a:gd name="T8" fmla="*/ 54 w 56"/>
                <a:gd name="T9" fmla="*/ 3 h 96"/>
                <a:gd name="T10" fmla="*/ 54 w 56"/>
                <a:gd name="T11" fmla="*/ 5 h 96"/>
                <a:gd name="T12" fmla="*/ 54 w 56"/>
                <a:gd name="T13" fmla="*/ 9 h 96"/>
                <a:gd name="T14" fmla="*/ 52 w 56"/>
                <a:gd name="T15" fmla="*/ 12 h 96"/>
                <a:gd name="T16" fmla="*/ 52 w 56"/>
                <a:gd name="T17" fmla="*/ 12 h 96"/>
                <a:gd name="T18" fmla="*/ 41 w 56"/>
                <a:gd name="T19" fmla="*/ 10 h 96"/>
                <a:gd name="T20" fmla="*/ 30 w 56"/>
                <a:gd name="T21" fmla="*/ 10 h 96"/>
                <a:gd name="T22" fmla="*/ 15 w 56"/>
                <a:gd name="T23" fmla="*/ 13 h 96"/>
                <a:gd name="T24" fmla="*/ 11 w 56"/>
                <a:gd name="T25" fmla="*/ 23 h 96"/>
                <a:gd name="T26" fmla="*/ 11 w 56"/>
                <a:gd name="T27" fmla="*/ 28 h 96"/>
                <a:gd name="T28" fmla="*/ 13 w 56"/>
                <a:gd name="T29" fmla="*/ 32 h 96"/>
                <a:gd name="T30" fmla="*/ 17 w 56"/>
                <a:gd name="T31" fmla="*/ 36 h 96"/>
                <a:gd name="T32" fmla="*/ 24 w 56"/>
                <a:gd name="T33" fmla="*/ 41 h 96"/>
                <a:gd name="T34" fmla="*/ 36 w 56"/>
                <a:gd name="T35" fmla="*/ 49 h 96"/>
                <a:gd name="T36" fmla="*/ 51 w 56"/>
                <a:gd name="T37" fmla="*/ 65 h 96"/>
                <a:gd name="T38" fmla="*/ 56 w 56"/>
                <a:gd name="T39" fmla="*/ 83 h 96"/>
                <a:gd name="T40" fmla="*/ 56 w 56"/>
                <a:gd name="T41" fmla="*/ 93 h 96"/>
                <a:gd name="T42" fmla="*/ 55 w 56"/>
                <a:gd name="T43" fmla="*/ 95 h 96"/>
                <a:gd name="T44" fmla="*/ 53 w 56"/>
                <a:gd name="T45" fmla="*/ 96 h 96"/>
                <a:gd name="T46" fmla="*/ 3 w 56"/>
                <a:gd name="T47" fmla="*/ 96 h 96"/>
                <a:gd name="T48" fmla="*/ 2 w 56"/>
                <a:gd name="T49" fmla="*/ 95 h 96"/>
                <a:gd name="T50" fmla="*/ 1 w 56"/>
                <a:gd name="T51" fmla="*/ 93 h 96"/>
                <a:gd name="T52" fmla="*/ 1 w 56"/>
                <a:gd name="T53" fmla="*/ 88 h 96"/>
                <a:gd name="T54" fmla="*/ 2 w 56"/>
                <a:gd name="T55" fmla="*/ 86 h 96"/>
                <a:gd name="T56" fmla="*/ 3 w 56"/>
                <a:gd name="T57" fmla="*/ 85 h 96"/>
                <a:gd name="T58" fmla="*/ 46 w 56"/>
                <a:gd name="T59" fmla="*/ 85 h 96"/>
                <a:gd name="T60" fmla="*/ 46 w 56"/>
                <a:gd name="T61" fmla="*/ 83 h 96"/>
                <a:gd name="T62" fmla="*/ 45 w 56"/>
                <a:gd name="T63" fmla="*/ 75 h 96"/>
                <a:gd name="T64" fmla="*/ 42 w 56"/>
                <a:gd name="T65" fmla="*/ 69 h 96"/>
                <a:gd name="T66" fmla="*/ 37 w 56"/>
                <a:gd name="T67" fmla="*/ 62 h 96"/>
                <a:gd name="T68" fmla="*/ 28 w 56"/>
                <a:gd name="T69" fmla="*/ 56 h 96"/>
                <a:gd name="T70" fmla="*/ 16 w 56"/>
                <a:gd name="T71" fmla="*/ 47 h 96"/>
                <a:gd name="T72" fmla="*/ 3 w 56"/>
                <a:gd name="T73" fmla="*/ 36 h 96"/>
                <a:gd name="T74" fmla="*/ 0 w 56"/>
                <a:gd name="T75" fmla="*/ 23 h 96"/>
                <a:gd name="T76" fmla="*/ 7 w 56"/>
                <a:gd name="T77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6" h="96">
                  <a:moveTo>
                    <a:pt x="7" y="5"/>
                  </a:moveTo>
                  <a:cubicBezTo>
                    <a:pt x="12" y="2"/>
                    <a:pt x="19" y="0"/>
                    <a:pt x="30" y="0"/>
                  </a:cubicBezTo>
                  <a:cubicBezTo>
                    <a:pt x="33" y="0"/>
                    <a:pt x="37" y="0"/>
                    <a:pt x="41" y="0"/>
                  </a:cubicBezTo>
                  <a:cubicBezTo>
                    <a:pt x="45" y="1"/>
                    <a:pt x="49" y="1"/>
                    <a:pt x="52" y="2"/>
                  </a:cubicBezTo>
                  <a:cubicBezTo>
                    <a:pt x="53" y="3"/>
                    <a:pt x="53" y="3"/>
                    <a:pt x="54" y="3"/>
                  </a:cubicBezTo>
                  <a:cubicBezTo>
                    <a:pt x="54" y="3"/>
                    <a:pt x="54" y="4"/>
                    <a:pt x="54" y="5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11"/>
                    <a:pt x="54" y="12"/>
                    <a:pt x="52" y="12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48" y="11"/>
                    <a:pt x="45" y="11"/>
                    <a:pt x="41" y="10"/>
                  </a:cubicBezTo>
                  <a:cubicBezTo>
                    <a:pt x="37" y="10"/>
                    <a:pt x="33" y="10"/>
                    <a:pt x="30" y="10"/>
                  </a:cubicBezTo>
                  <a:cubicBezTo>
                    <a:pt x="23" y="10"/>
                    <a:pt x="18" y="11"/>
                    <a:pt x="15" y="13"/>
                  </a:cubicBezTo>
                  <a:cubicBezTo>
                    <a:pt x="12" y="15"/>
                    <a:pt x="11" y="18"/>
                    <a:pt x="11" y="23"/>
                  </a:cubicBezTo>
                  <a:cubicBezTo>
                    <a:pt x="11" y="25"/>
                    <a:pt x="11" y="26"/>
                    <a:pt x="11" y="28"/>
                  </a:cubicBezTo>
                  <a:cubicBezTo>
                    <a:pt x="12" y="29"/>
                    <a:pt x="12" y="31"/>
                    <a:pt x="13" y="32"/>
                  </a:cubicBezTo>
                  <a:cubicBezTo>
                    <a:pt x="14" y="33"/>
                    <a:pt x="16" y="35"/>
                    <a:pt x="17" y="36"/>
                  </a:cubicBezTo>
                  <a:cubicBezTo>
                    <a:pt x="19" y="37"/>
                    <a:pt x="21" y="39"/>
                    <a:pt x="24" y="41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43" y="54"/>
                    <a:pt x="48" y="59"/>
                    <a:pt x="51" y="65"/>
                  </a:cubicBezTo>
                  <a:cubicBezTo>
                    <a:pt x="54" y="70"/>
                    <a:pt x="56" y="76"/>
                    <a:pt x="56" y="8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94"/>
                    <a:pt x="56" y="94"/>
                    <a:pt x="55" y="95"/>
                  </a:cubicBezTo>
                  <a:cubicBezTo>
                    <a:pt x="55" y="95"/>
                    <a:pt x="54" y="96"/>
                    <a:pt x="53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3" y="96"/>
                    <a:pt x="2" y="95"/>
                    <a:pt x="2" y="95"/>
                  </a:cubicBezTo>
                  <a:cubicBezTo>
                    <a:pt x="1" y="94"/>
                    <a:pt x="1" y="94"/>
                    <a:pt x="1" y="93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7"/>
                    <a:pt x="1" y="86"/>
                    <a:pt x="2" y="86"/>
                  </a:cubicBezTo>
                  <a:cubicBezTo>
                    <a:pt x="2" y="86"/>
                    <a:pt x="3" y="85"/>
                    <a:pt x="3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0"/>
                    <a:pt x="46" y="77"/>
                    <a:pt x="45" y="75"/>
                  </a:cubicBezTo>
                  <a:cubicBezTo>
                    <a:pt x="44" y="73"/>
                    <a:pt x="44" y="71"/>
                    <a:pt x="42" y="69"/>
                  </a:cubicBezTo>
                  <a:cubicBezTo>
                    <a:pt x="41" y="66"/>
                    <a:pt x="39" y="64"/>
                    <a:pt x="37" y="62"/>
                  </a:cubicBezTo>
                  <a:cubicBezTo>
                    <a:pt x="35" y="60"/>
                    <a:pt x="32" y="58"/>
                    <a:pt x="28" y="56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0" y="43"/>
                    <a:pt x="6" y="39"/>
                    <a:pt x="3" y="36"/>
                  </a:cubicBezTo>
                  <a:cubicBezTo>
                    <a:pt x="1" y="32"/>
                    <a:pt x="0" y="28"/>
                    <a:pt x="0" y="23"/>
                  </a:cubicBezTo>
                  <a:cubicBezTo>
                    <a:pt x="0" y="15"/>
                    <a:pt x="2" y="9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6681360-99F0-411F-872E-D08276548030}"/>
              </a:ext>
            </a:extLst>
          </p:cNvPr>
          <p:cNvGrpSpPr/>
          <p:nvPr/>
        </p:nvGrpSpPr>
        <p:grpSpPr>
          <a:xfrm>
            <a:off x="541278" y="602607"/>
            <a:ext cx="8477175" cy="4789659"/>
            <a:chOff x="500751" y="632830"/>
            <a:chExt cx="8477175" cy="478965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73714BC-1D6D-47E8-BDBC-A4EE1D7C9B24}"/>
                </a:ext>
              </a:extLst>
            </p:cNvPr>
            <p:cNvSpPr/>
            <p:nvPr/>
          </p:nvSpPr>
          <p:spPr>
            <a:xfrm>
              <a:off x="500751" y="632830"/>
              <a:ext cx="3433074" cy="98488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83D65"/>
                  </a:solidFill>
                  <a:effectLst/>
                  <a:uLnTx/>
                  <a:uFillTx/>
                  <a:latin typeface="Segoe UI" panose="020B0502040204020203" pitchFamily="34" charset="0"/>
                  <a:ea typeface="Open Sans" panose="020B0606030504020204" pitchFamily="34" charset="0"/>
                  <a:cs typeface="Segoe UI" panose="020B0502040204020203" pitchFamily="34" charset="0"/>
                </a:rPr>
                <a:t>LET US DO YOUR</a:t>
              </a:r>
              <a:r>
                <a:rPr kumimoji="0" lang="id-ID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83D65"/>
                  </a:solidFill>
                  <a:effectLst/>
                  <a:uLnTx/>
                  <a:uFillTx/>
                  <a:latin typeface="Segoe UI" panose="020B0502040204020203" pitchFamily="34" charset="0"/>
                  <a:ea typeface="Open Sans" panose="020B0606030504020204" pitchFamily="34" charset="0"/>
                  <a:cs typeface="Segoe UI" panose="020B0502040204020203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83D65"/>
                  </a:solidFill>
                  <a:effectLst/>
                  <a:uLnTx/>
                  <a:uFillTx/>
                  <a:latin typeface="Segoe UI" panose="020B0502040204020203" pitchFamily="34" charset="0"/>
                  <a:ea typeface="Open Sans" panose="020B0606030504020204" pitchFamily="34" charset="0"/>
                  <a:cs typeface="Segoe UI" panose="020B0502040204020203" pitchFamily="34" charset="0"/>
                </a:rPr>
                <a:t>PRESENTATION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1FD8C54-4C3F-44EA-9673-BD480EC120A6}"/>
                </a:ext>
              </a:extLst>
            </p:cNvPr>
            <p:cNvGrpSpPr/>
            <p:nvPr/>
          </p:nvGrpSpPr>
          <p:grpSpPr>
            <a:xfrm>
              <a:off x="508143" y="1305921"/>
              <a:ext cx="8469783" cy="4116568"/>
              <a:chOff x="543826" y="1145140"/>
              <a:chExt cx="8469783" cy="4116568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5F6FE9F3-136B-4F29-A889-4AAB396D1E1F}"/>
                  </a:ext>
                </a:extLst>
              </p:cNvPr>
              <p:cNvGrpSpPr/>
              <p:nvPr/>
            </p:nvGrpSpPr>
            <p:grpSpPr>
              <a:xfrm>
                <a:off x="4113015" y="1145140"/>
                <a:ext cx="4900594" cy="2627866"/>
                <a:chOff x="4113015" y="1061247"/>
                <a:chExt cx="4900594" cy="2627866"/>
              </a:xfrm>
            </p:grpSpPr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6648EF4C-43CD-4198-B785-FE90BCC4C014}"/>
                    </a:ext>
                  </a:extLst>
                </p:cNvPr>
                <p:cNvGrpSpPr/>
                <p:nvPr/>
              </p:nvGrpSpPr>
              <p:grpSpPr>
                <a:xfrm>
                  <a:off x="4124564" y="3402852"/>
                  <a:ext cx="805870" cy="286259"/>
                  <a:chOff x="2127063" y="2542759"/>
                  <a:chExt cx="454893" cy="161585"/>
                </a:xfrm>
              </p:grpSpPr>
              <p:sp>
                <p:nvSpPr>
                  <p:cNvPr id="66" name="Rectangle: Top Corners Rounded 65">
                    <a:extLst>
                      <a:ext uri="{FF2B5EF4-FFF2-40B4-BE49-F238E27FC236}">
                        <a16:creationId xmlns:a16="http://schemas.microsoft.com/office/drawing/2014/main" id="{937A599E-1C3F-49D9-8D7B-8EAE63CCB71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273717" y="2396105"/>
                    <a:ext cx="161585" cy="454893"/>
                  </a:xfrm>
                  <a:prstGeom prst="round2SameRect">
                    <a:avLst>
                      <a:gd name="adj1" fmla="val 46104"/>
                      <a:gd name="adj2" fmla="val 0"/>
                    </a:avLst>
                  </a:prstGeom>
                  <a:solidFill>
                    <a:srgbClr val="083D6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6831C2E5-3D29-449F-BA5C-32EFE486EF15}"/>
                      </a:ext>
                    </a:extLst>
                  </p:cNvPr>
                  <p:cNvSpPr txBox="1"/>
                  <p:nvPr/>
                </p:nvSpPr>
                <p:spPr>
                  <a:xfrm>
                    <a:off x="2185701" y="2543045"/>
                    <a:ext cx="354791" cy="13898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after</a:t>
                    </a:r>
                    <a:endPara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8CC0C473-AA14-4231-9540-A8C8ED2E9DBA}"/>
                    </a:ext>
                  </a:extLst>
                </p:cNvPr>
                <p:cNvGrpSpPr/>
                <p:nvPr/>
              </p:nvGrpSpPr>
              <p:grpSpPr>
                <a:xfrm>
                  <a:off x="4113015" y="1061248"/>
                  <a:ext cx="1031810" cy="286259"/>
                  <a:chOff x="4298082" y="1214613"/>
                  <a:chExt cx="454893" cy="161585"/>
                </a:xfrm>
              </p:grpSpPr>
              <p:sp>
                <p:nvSpPr>
                  <p:cNvPr id="72" name="Rectangle: Top Corners Rounded 71">
                    <a:extLst>
                      <a:ext uri="{FF2B5EF4-FFF2-40B4-BE49-F238E27FC236}">
                        <a16:creationId xmlns:a16="http://schemas.microsoft.com/office/drawing/2014/main" id="{F9F599E6-86AE-4B41-BC36-8002888C50B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444736" y="1067959"/>
                    <a:ext cx="161585" cy="454893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E1332D08-1F40-4CC7-8BCA-68D3DC5E6DB8}"/>
                      </a:ext>
                    </a:extLst>
                  </p:cNvPr>
                  <p:cNvSpPr txBox="1"/>
                  <p:nvPr/>
                </p:nvSpPr>
                <p:spPr>
                  <a:xfrm>
                    <a:off x="4348971" y="1214614"/>
                    <a:ext cx="354791" cy="13898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before</a:t>
                    </a:r>
                  </a:p>
                </p:txBody>
              </p:sp>
            </p:grpSp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AFCE1AAA-A2FB-4541-9212-AB9ECB76A884}"/>
                    </a:ext>
                  </a:extLst>
                </p:cNvPr>
                <p:cNvGrpSpPr/>
                <p:nvPr/>
              </p:nvGrpSpPr>
              <p:grpSpPr>
                <a:xfrm>
                  <a:off x="7959816" y="3402854"/>
                  <a:ext cx="805870" cy="286259"/>
                  <a:chOff x="4291964" y="1194029"/>
                  <a:chExt cx="454893" cy="161585"/>
                </a:xfrm>
              </p:grpSpPr>
              <p:sp>
                <p:nvSpPr>
                  <p:cNvPr id="75" name="Rectangle: Top Corners Rounded 74">
                    <a:extLst>
                      <a:ext uri="{FF2B5EF4-FFF2-40B4-BE49-F238E27FC236}">
                        <a16:creationId xmlns:a16="http://schemas.microsoft.com/office/drawing/2014/main" id="{D996E70A-86BD-46A8-899B-A55834A42F2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438618" y="1047375"/>
                    <a:ext cx="161585" cy="454893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083D6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9879E702-100F-49F1-9D79-29CAA7D06576}"/>
                      </a:ext>
                    </a:extLst>
                  </p:cNvPr>
                  <p:cNvSpPr txBox="1"/>
                  <p:nvPr/>
                </p:nvSpPr>
                <p:spPr>
                  <a:xfrm>
                    <a:off x="4345574" y="1200327"/>
                    <a:ext cx="354791" cy="13898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after</a:t>
                    </a:r>
                    <a:endPara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9BDD2E8E-80FE-4EF1-A6EA-68EEB6E069F7}"/>
                    </a:ext>
                  </a:extLst>
                </p:cNvPr>
                <p:cNvGrpSpPr/>
                <p:nvPr/>
              </p:nvGrpSpPr>
              <p:grpSpPr>
                <a:xfrm>
                  <a:off x="7981799" y="1061247"/>
                  <a:ext cx="1031810" cy="286259"/>
                  <a:chOff x="6003709" y="-127741"/>
                  <a:chExt cx="454893" cy="161585"/>
                </a:xfrm>
              </p:grpSpPr>
              <p:sp>
                <p:nvSpPr>
                  <p:cNvPr id="78" name="Rectangle: Top Corners Rounded 77">
                    <a:extLst>
                      <a:ext uri="{FF2B5EF4-FFF2-40B4-BE49-F238E27FC236}">
                        <a16:creationId xmlns:a16="http://schemas.microsoft.com/office/drawing/2014/main" id="{9D683C2B-0854-4DB1-BB80-EFBFAF98434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150363" y="-274395"/>
                    <a:ext cx="161585" cy="454893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7CDEE80E-DD26-44BB-AFC3-1DB8F5430D75}"/>
                      </a:ext>
                    </a:extLst>
                  </p:cNvPr>
                  <p:cNvSpPr txBox="1"/>
                  <p:nvPr/>
                </p:nvSpPr>
                <p:spPr>
                  <a:xfrm>
                    <a:off x="6054598" y="-123378"/>
                    <a:ext cx="354791" cy="13898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d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before</a:t>
                    </a:r>
                    <a:endPara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F978E2A-B2C5-420B-945F-A53B8B5E9206}"/>
                  </a:ext>
                </a:extLst>
              </p:cNvPr>
              <p:cNvGrpSpPr/>
              <p:nvPr/>
            </p:nvGrpSpPr>
            <p:grpSpPr>
              <a:xfrm>
                <a:off x="543826" y="1742165"/>
                <a:ext cx="1818153" cy="576263"/>
                <a:chOff x="617538" y="1927225"/>
                <a:chExt cx="1818153" cy="576263"/>
              </a:xfrm>
            </p:grpSpPr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1DCE930A-08F2-4BA3-86B8-09331FBF8E51}"/>
                    </a:ext>
                  </a:extLst>
                </p:cNvPr>
                <p:cNvGrpSpPr/>
                <p:nvPr/>
              </p:nvGrpSpPr>
              <p:grpSpPr>
                <a:xfrm>
                  <a:off x="1385353" y="1985477"/>
                  <a:ext cx="1050338" cy="459757"/>
                  <a:chOff x="1302338" y="1896979"/>
                  <a:chExt cx="1050338" cy="459757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5BC30E7C-5C96-4416-A4EC-46663B83EDE4}"/>
                      </a:ext>
                    </a:extLst>
                  </p:cNvPr>
                  <p:cNvSpPr/>
                  <p:nvPr/>
                </p:nvSpPr>
                <p:spPr>
                  <a:xfrm>
                    <a:off x="1302338" y="1896979"/>
                    <a:ext cx="1050338" cy="276999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3D65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Open Sans" panose="020B0606030504020204" pitchFamily="34" charset="0"/>
                        <a:cs typeface="Segoe UI" panose="020B0502040204020203" pitchFamily="34" charset="0"/>
                      </a:rPr>
                      <a:t>24 HOUR</a:t>
                    </a:r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FFB2F49C-CAAC-49C0-9DAB-BA185649FBDC}"/>
                      </a:ext>
                    </a:extLst>
                  </p:cNvPr>
                  <p:cNvSpPr/>
                  <p:nvPr/>
                </p:nvSpPr>
                <p:spPr>
                  <a:xfrm>
                    <a:off x="1302338" y="2187459"/>
                    <a:ext cx="1050338" cy="1692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3D65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Open Sans" panose="020B0606030504020204" pitchFamily="34" charset="0"/>
                        <a:cs typeface="Segoe UI" panose="020B0502040204020203" pitchFamily="34" charset="0"/>
                      </a:rPr>
                      <a:t>TURN AROUND</a:t>
                    </a:r>
                  </a:p>
                </p:txBody>
              </p:sp>
            </p:grpSp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73B93D2-B665-4D4B-BEDB-506562677629}"/>
                    </a:ext>
                  </a:extLst>
                </p:cNvPr>
                <p:cNvGrpSpPr/>
                <p:nvPr/>
              </p:nvGrpSpPr>
              <p:grpSpPr>
                <a:xfrm>
                  <a:off x="617538" y="1927225"/>
                  <a:ext cx="577851" cy="576263"/>
                  <a:chOff x="617538" y="1927225"/>
                  <a:chExt cx="577851" cy="576263"/>
                </a:xfrm>
              </p:grpSpPr>
              <p:sp>
                <p:nvSpPr>
                  <p:cNvPr id="8" name="Oval 20">
                    <a:extLst>
                      <a:ext uri="{FF2B5EF4-FFF2-40B4-BE49-F238E27FC236}">
                        <a16:creationId xmlns:a16="http://schemas.microsoft.com/office/drawing/2014/main" id="{0A4D9DDB-2A97-4029-B998-D7B68279E0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7538" y="1927225"/>
                    <a:ext cx="577850" cy="5762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" name="Freeform 21">
                    <a:extLst>
                      <a:ext uri="{FF2B5EF4-FFF2-40B4-BE49-F238E27FC236}">
                        <a16:creationId xmlns:a16="http://schemas.microsoft.com/office/drawing/2014/main" id="{E819C346-A84C-409C-8019-90061AFEE00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0726" y="1943100"/>
                    <a:ext cx="474663" cy="560388"/>
                  </a:xfrm>
                  <a:custGeom>
                    <a:avLst/>
                    <a:gdLst>
                      <a:gd name="T0" fmla="*/ 469 w 469"/>
                      <a:gd name="T1" fmla="*/ 270 h 555"/>
                      <a:gd name="T2" fmla="*/ 183 w 469"/>
                      <a:gd name="T3" fmla="*/ 555 h 555"/>
                      <a:gd name="T4" fmla="*/ 0 w 469"/>
                      <a:gd name="T5" fmla="*/ 489 h 555"/>
                      <a:gd name="T6" fmla="*/ 93 w 469"/>
                      <a:gd name="T7" fmla="*/ 505 h 555"/>
                      <a:gd name="T8" fmla="*/ 378 w 469"/>
                      <a:gd name="T9" fmla="*/ 219 h 555"/>
                      <a:gd name="T10" fmla="*/ 276 w 469"/>
                      <a:gd name="T11" fmla="*/ 0 h 555"/>
                      <a:gd name="T12" fmla="*/ 469 w 469"/>
                      <a:gd name="T13" fmla="*/ 270 h 5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69" h="555">
                        <a:moveTo>
                          <a:pt x="469" y="270"/>
                        </a:moveTo>
                        <a:cubicBezTo>
                          <a:pt x="469" y="428"/>
                          <a:pt x="341" y="555"/>
                          <a:pt x="183" y="555"/>
                        </a:cubicBezTo>
                        <a:cubicBezTo>
                          <a:pt x="114" y="555"/>
                          <a:pt x="50" y="531"/>
                          <a:pt x="0" y="489"/>
                        </a:cubicBezTo>
                        <a:cubicBezTo>
                          <a:pt x="29" y="499"/>
                          <a:pt x="61" y="505"/>
                          <a:pt x="93" y="505"/>
                        </a:cubicBezTo>
                        <a:cubicBezTo>
                          <a:pt x="251" y="505"/>
                          <a:pt x="378" y="377"/>
                          <a:pt x="378" y="219"/>
                        </a:cubicBezTo>
                        <a:cubicBezTo>
                          <a:pt x="378" y="131"/>
                          <a:pt x="339" y="53"/>
                          <a:pt x="276" y="0"/>
                        </a:cubicBezTo>
                        <a:cubicBezTo>
                          <a:pt x="388" y="39"/>
                          <a:pt x="469" y="145"/>
                          <a:pt x="469" y="270"/>
                        </a:cubicBezTo>
                        <a:close/>
                      </a:path>
                    </a:pathLst>
                  </a:custGeom>
                  <a:solidFill>
                    <a:srgbClr val="D1E3E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" name="Oval 22">
                    <a:extLst>
                      <a:ext uri="{FF2B5EF4-FFF2-40B4-BE49-F238E27FC236}">
                        <a16:creationId xmlns:a16="http://schemas.microsoft.com/office/drawing/2014/main" id="{191C88F5-CC9B-4459-9A9D-DAA16113D6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7538" y="1927225"/>
                    <a:ext cx="577850" cy="576263"/>
                  </a:xfrm>
                  <a:prstGeom prst="ellipse">
                    <a:avLst/>
                  </a:prstGeom>
                  <a:noFill/>
                  <a:ln w="25400" cap="rnd">
                    <a:solidFill>
                      <a:srgbClr val="7AC2F9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" name="Freeform 23">
                    <a:extLst>
                      <a:ext uri="{FF2B5EF4-FFF2-40B4-BE49-F238E27FC236}">
                        <a16:creationId xmlns:a16="http://schemas.microsoft.com/office/drawing/2014/main" id="{0F8EAC3E-FE6B-4AC8-B472-C5E43CE9FE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3113" y="2081213"/>
                    <a:ext cx="261938" cy="268288"/>
                  </a:xfrm>
                  <a:custGeom>
                    <a:avLst/>
                    <a:gdLst>
                      <a:gd name="T0" fmla="*/ 260 w 260"/>
                      <a:gd name="T1" fmla="*/ 168 h 266"/>
                      <a:gd name="T2" fmla="*/ 132 w 260"/>
                      <a:gd name="T3" fmla="*/ 266 h 266"/>
                      <a:gd name="T4" fmla="*/ 0 w 260"/>
                      <a:gd name="T5" fmla="*/ 133 h 266"/>
                      <a:gd name="T6" fmla="*/ 132 w 260"/>
                      <a:gd name="T7" fmla="*/ 0 h 266"/>
                      <a:gd name="T8" fmla="*/ 206 w 260"/>
                      <a:gd name="T9" fmla="*/ 23 h 2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0" h="266">
                        <a:moveTo>
                          <a:pt x="260" y="168"/>
                        </a:moveTo>
                        <a:cubicBezTo>
                          <a:pt x="245" y="224"/>
                          <a:pt x="193" y="266"/>
                          <a:pt x="132" y="266"/>
                        </a:cubicBezTo>
                        <a:cubicBezTo>
                          <a:pt x="59" y="266"/>
                          <a:pt x="0" y="206"/>
                          <a:pt x="0" y="133"/>
                        </a:cubicBezTo>
                        <a:cubicBezTo>
                          <a:pt x="0" y="60"/>
                          <a:pt x="59" y="0"/>
                          <a:pt x="132" y="0"/>
                        </a:cubicBezTo>
                        <a:cubicBezTo>
                          <a:pt x="160" y="0"/>
                          <a:pt x="185" y="9"/>
                          <a:pt x="206" y="23"/>
                        </a:cubicBezTo>
                      </a:path>
                    </a:pathLst>
                  </a:custGeom>
                  <a:noFill/>
                  <a:ln w="25400" cap="rnd">
                    <a:solidFill>
                      <a:srgbClr val="7AC2F9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" name="Line 24">
                    <a:extLst>
                      <a:ext uri="{FF2B5EF4-FFF2-40B4-BE49-F238E27FC236}">
                        <a16:creationId xmlns:a16="http://schemas.microsoft.com/office/drawing/2014/main" id="{CDB9360A-BA30-48B9-B671-2A36CE4D3A2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06463" y="2124075"/>
                    <a:ext cx="139700" cy="92075"/>
                  </a:xfrm>
                  <a:prstGeom prst="line">
                    <a:avLst/>
                  </a:prstGeom>
                  <a:noFill/>
                  <a:ln w="25400" cap="rnd">
                    <a:solidFill>
                      <a:srgbClr val="7AC2F9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" name="Line 25">
                    <a:extLst>
                      <a:ext uri="{FF2B5EF4-FFF2-40B4-BE49-F238E27FC236}">
                        <a16:creationId xmlns:a16="http://schemas.microsoft.com/office/drawing/2014/main" id="{416E22B5-F4DA-4B32-AF90-F591A9A60A8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06463" y="2216150"/>
                    <a:ext cx="166688" cy="0"/>
                  </a:xfrm>
                  <a:prstGeom prst="line">
                    <a:avLst/>
                  </a:prstGeom>
                  <a:noFill/>
                  <a:ln w="25400" cap="rnd">
                    <a:solidFill>
                      <a:srgbClr val="7AC2F9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" name="Line 26">
                    <a:extLst>
                      <a:ext uri="{FF2B5EF4-FFF2-40B4-BE49-F238E27FC236}">
                        <a16:creationId xmlns:a16="http://schemas.microsoft.com/office/drawing/2014/main" id="{D2C41497-3ADA-4AA9-8324-900E2841F17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25513" y="2105025"/>
                    <a:ext cx="55563" cy="19050"/>
                  </a:xfrm>
                  <a:prstGeom prst="line">
                    <a:avLst/>
                  </a:prstGeom>
                  <a:noFill/>
                  <a:ln w="25400" cap="rnd">
                    <a:solidFill>
                      <a:srgbClr val="7AC2F9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" name="Line 27">
                    <a:extLst>
                      <a:ext uri="{FF2B5EF4-FFF2-40B4-BE49-F238E27FC236}">
                        <a16:creationId xmlns:a16="http://schemas.microsoft.com/office/drawing/2014/main" id="{A93E1BB8-C8C5-4EF8-B846-6D5E1A1BC35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962026" y="2049463"/>
                    <a:ext cx="19050" cy="55563"/>
                  </a:xfrm>
                  <a:prstGeom prst="line">
                    <a:avLst/>
                  </a:prstGeom>
                  <a:noFill/>
                  <a:ln w="25400" cap="rnd">
                    <a:solidFill>
                      <a:srgbClr val="7AC2F9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C89C1108-D823-4A25-B6E8-ADDAAB804C68}"/>
                  </a:ext>
                </a:extLst>
              </p:cNvPr>
              <p:cNvGrpSpPr/>
              <p:nvPr/>
            </p:nvGrpSpPr>
            <p:grpSpPr>
              <a:xfrm>
                <a:off x="543826" y="2482080"/>
                <a:ext cx="1822302" cy="605234"/>
                <a:chOff x="613389" y="2657566"/>
                <a:chExt cx="1822302" cy="605234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57233790-1B6D-4875-B97A-E9994CC2D151}"/>
                    </a:ext>
                  </a:extLst>
                </p:cNvPr>
                <p:cNvGrpSpPr/>
                <p:nvPr/>
              </p:nvGrpSpPr>
              <p:grpSpPr>
                <a:xfrm>
                  <a:off x="1385353" y="2730304"/>
                  <a:ext cx="1050338" cy="459757"/>
                  <a:chOff x="1302338" y="1896979"/>
                  <a:chExt cx="1050338" cy="459757"/>
                </a:xfrm>
              </p:grpSpPr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24A8F3DC-D1FA-49B5-AE50-458D87DB47F2}"/>
                      </a:ext>
                    </a:extLst>
                  </p:cNvPr>
                  <p:cNvSpPr/>
                  <p:nvPr/>
                </p:nvSpPr>
                <p:spPr>
                  <a:xfrm>
                    <a:off x="1302338" y="1896979"/>
                    <a:ext cx="1050338" cy="276999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3D65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Open Sans" panose="020B0606030504020204" pitchFamily="34" charset="0"/>
                        <a:cs typeface="Segoe UI" panose="020B0502040204020203" pitchFamily="34" charset="0"/>
                      </a:rPr>
                      <a:t>From $10 </a:t>
                    </a:r>
                  </a:p>
                </p:txBody>
              </p:sp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750E0D5B-32E7-45B7-8417-3D2C7694985A}"/>
                      </a:ext>
                    </a:extLst>
                  </p:cNvPr>
                  <p:cNvSpPr/>
                  <p:nvPr/>
                </p:nvSpPr>
                <p:spPr>
                  <a:xfrm>
                    <a:off x="1302338" y="2187459"/>
                    <a:ext cx="1050338" cy="1692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3D65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Open Sans" panose="020B0606030504020204" pitchFamily="34" charset="0"/>
                        <a:cs typeface="Segoe UI" panose="020B0502040204020203" pitchFamily="34" charset="0"/>
                      </a:rPr>
                      <a:t>PER SLIDE</a:t>
                    </a:r>
                  </a:p>
                </p:txBody>
              </p:sp>
            </p:grpSp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8C8DE8F7-2FCB-4D09-91D1-83DA72367D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13389" y="2657566"/>
                  <a:ext cx="605940" cy="605234"/>
                </a:xfrm>
                <a:prstGeom prst="rect">
                  <a:avLst/>
                </a:prstGeom>
              </p:spPr>
            </p:pic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274503B-5122-4623-AB9F-1245C2B01E9D}"/>
                  </a:ext>
                </a:extLst>
              </p:cNvPr>
              <p:cNvSpPr/>
              <p:nvPr/>
            </p:nvSpPr>
            <p:spPr>
              <a:xfrm>
                <a:off x="543826" y="3195474"/>
                <a:ext cx="3425682" cy="738664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8DC3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Open Sans" panose="020B0606030504020204" pitchFamily="34" charset="0"/>
                    <a:cs typeface="Segoe UI" panose="020B0502040204020203" pitchFamily="34" charset="0"/>
                  </a:rPr>
                  <a:t>GET STARTED</a:t>
                </a:r>
              </a:p>
            </p:txBody>
          </p:sp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96F7EA7-DFFB-40E4-87D8-1C8AF2E5E4B4}"/>
                  </a:ext>
                </a:extLst>
              </p:cNvPr>
              <p:cNvSpPr/>
              <p:nvPr/>
            </p:nvSpPr>
            <p:spPr>
              <a:xfrm>
                <a:off x="543826" y="4707710"/>
                <a:ext cx="3081340" cy="55399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3D65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Open Sans Light"/>
                    <a:cs typeface="Segoe UI" panose="020B0502040204020203" pitchFamily="34" charset="0"/>
                    <a:sym typeface="Open Sans Light"/>
                  </a:rPr>
                  <a:t>Go to 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3D65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Open Sans Light"/>
                    <a:cs typeface="Segoe UI" panose="020B0502040204020203" pitchFamily="34" charset="0"/>
                    <a:sym typeface="Open Sans Light"/>
                  </a:rPr>
                  <a:t>24Slides.com/</a:t>
                </a: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3D65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Open Sans Light"/>
                    <a:cs typeface="Segoe UI" panose="020B0502040204020203" pitchFamily="34" charset="0"/>
                    <a:sym typeface="Open Sans Light"/>
                  </a:rPr>
                  <a:t>order </a:t>
                </a:r>
                <a:b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3D65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Open Sans Light"/>
                    <a:cs typeface="Segoe UI" panose="020B0502040204020203" pitchFamily="34" charset="0"/>
                    <a:sym typeface="Open Sans Light"/>
                  </a:rPr>
                </a:b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3D65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Open Sans Light"/>
                    <a:cs typeface="Segoe UI" panose="020B0502040204020203" pitchFamily="34" charset="0"/>
                    <a:sym typeface="Open Sans Light"/>
                  </a:rPr>
                  <a:t>to find out more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83D65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84408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 121">
            <a:extLst>
              <a:ext uri="{FF2B5EF4-FFF2-40B4-BE49-F238E27FC236}">
                <a16:creationId xmlns:a16="http://schemas.microsoft.com/office/drawing/2014/main" id="{26519E81-C48F-4DC1-8447-5AA3137BE5EE}"/>
              </a:ext>
            </a:extLst>
          </p:cNvPr>
          <p:cNvSpPr/>
          <p:nvPr/>
        </p:nvSpPr>
        <p:spPr>
          <a:xfrm>
            <a:off x="6553200" y="0"/>
            <a:ext cx="5638800" cy="6850560"/>
          </a:xfrm>
          <a:prstGeom prst="rect">
            <a:avLst/>
          </a:prstGeom>
          <a:solidFill>
            <a:srgbClr val="DCEC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A23E82-4ADA-4290-A732-46C59CED37BE}"/>
              </a:ext>
            </a:extLst>
          </p:cNvPr>
          <p:cNvSpPr/>
          <p:nvPr/>
        </p:nvSpPr>
        <p:spPr>
          <a:xfrm>
            <a:off x="7064944" y="848715"/>
            <a:ext cx="4513667" cy="25853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With a full team of designers, we produce hundreds of thousands of slides each year, in dozens of languages, for thousands of clients around the world.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14E8360-63F3-4F18-817E-6FBC4551EF0D}"/>
              </a:ext>
            </a:extLst>
          </p:cNvPr>
          <p:cNvSpPr/>
          <p:nvPr/>
        </p:nvSpPr>
        <p:spPr>
          <a:xfrm>
            <a:off x="7064944" y="3685471"/>
            <a:ext cx="3307591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68DC3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Get Started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298F209-5475-4EE8-82B8-E06B477AE492}"/>
              </a:ext>
            </a:extLst>
          </p:cNvPr>
          <p:cNvGrpSpPr/>
          <p:nvPr/>
        </p:nvGrpSpPr>
        <p:grpSpPr>
          <a:xfrm>
            <a:off x="495298" y="500591"/>
            <a:ext cx="5543552" cy="5949434"/>
            <a:chOff x="371248" y="367458"/>
            <a:chExt cx="5791652" cy="621569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D845A77-C33E-4B0F-92C8-5FF58F25D5BB}"/>
                </a:ext>
              </a:extLst>
            </p:cNvPr>
            <p:cNvGrpSpPr/>
            <p:nvPr/>
          </p:nvGrpSpPr>
          <p:grpSpPr>
            <a:xfrm>
              <a:off x="383468" y="2256268"/>
              <a:ext cx="5779430" cy="1621673"/>
              <a:chOff x="392993" y="2284440"/>
              <a:chExt cx="5779430" cy="1621673"/>
            </a:xfrm>
          </p:grpSpPr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E5A8486D-6564-4EC8-AC45-70E000CC592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35" t="7099" r="67646" b="5151"/>
              <a:stretch/>
            </p:blipFill>
            <p:spPr>
              <a:xfrm>
                <a:off x="392993" y="2284440"/>
                <a:ext cx="1425080" cy="1412810"/>
              </a:xfrm>
              <a:custGeom>
                <a:avLst/>
                <a:gdLst>
                  <a:gd name="connsiteX0" fmla="*/ 0 w 1425080"/>
                  <a:gd name="connsiteY0" fmla="*/ 0 h 1412810"/>
                  <a:gd name="connsiteX1" fmla="*/ 1425080 w 1425080"/>
                  <a:gd name="connsiteY1" fmla="*/ 0 h 1412810"/>
                  <a:gd name="connsiteX2" fmla="*/ 1425080 w 1425080"/>
                  <a:gd name="connsiteY2" fmla="*/ 1412810 h 1412810"/>
                  <a:gd name="connsiteX3" fmla="*/ 0 w 1425080"/>
                  <a:gd name="connsiteY3" fmla="*/ 1412810 h 1412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5080" h="1412810">
                    <a:moveTo>
                      <a:pt x="0" y="0"/>
                    </a:moveTo>
                    <a:lnTo>
                      <a:pt x="1425080" y="0"/>
                    </a:lnTo>
                    <a:lnTo>
                      <a:pt x="1425080" y="1412810"/>
                    </a:lnTo>
                    <a:lnTo>
                      <a:pt x="0" y="1412810"/>
                    </a:lnTo>
                    <a:close/>
                  </a:path>
                </a:pathLst>
              </a:cu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4B3E1175-FC7B-4851-8C36-C1A36B45F86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987" t="13143" r="-2475" b="8671"/>
              <a:stretch/>
            </p:blipFill>
            <p:spPr>
              <a:xfrm>
                <a:off x="1797650" y="2297936"/>
                <a:ext cx="4374773" cy="1608177"/>
              </a:xfrm>
              <a:custGeom>
                <a:avLst/>
                <a:gdLst>
                  <a:gd name="connsiteX0" fmla="*/ 0 w 4374773"/>
                  <a:gd name="connsiteY0" fmla="*/ 0 h 1741864"/>
                  <a:gd name="connsiteX1" fmla="*/ 4374773 w 4374773"/>
                  <a:gd name="connsiteY1" fmla="*/ 0 h 1741864"/>
                  <a:gd name="connsiteX2" fmla="*/ 4374773 w 4374773"/>
                  <a:gd name="connsiteY2" fmla="*/ 1741864 h 1741864"/>
                  <a:gd name="connsiteX3" fmla="*/ 0 w 4374773"/>
                  <a:gd name="connsiteY3" fmla="*/ 1741864 h 1741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74773" h="1741864">
                    <a:moveTo>
                      <a:pt x="0" y="0"/>
                    </a:moveTo>
                    <a:lnTo>
                      <a:pt x="4374773" y="0"/>
                    </a:lnTo>
                    <a:lnTo>
                      <a:pt x="4374773" y="1741864"/>
                    </a:lnTo>
                    <a:lnTo>
                      <a:pt x="0" y="1741864"/>
                    </a:lnTo>
                    <a:close/>
                  </a:path>
                </a:pathLst>
              </a:custGeom>
            </p:spPr>
          </p:pic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264E504-EEA2-4C9F-B38C-F1B0FEEF4CAC}"/>
                </a:ext>
              </a:extLst>
            </p:cNvPr>
            <p:cNvGrpSpPr/>
            <p:nvPr/>
          </p:nvGrpSpPr>
          <p:grpSpPr>
            <a:xfrm>
              <a:off x="383467" y="367458"/>
              <a:ext cx="5779433" cy="1528842"/>
              <a:chOff x="392992" y="527185"/>
              <a:chExt cx="5779433" cy="1528842"/>
            </a:xfrm>
          </p:grpSpPr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1B273EAB-7E0C-4A47-9226-FC530BF43B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8" t="-6003" r="66869" b="-3962"/>
              <a:stretch/>
            </p:blipFill>
            <p:spPr>
              <a:xfrm>
                <a:off x="392992" y="527185"/>
                <a:ext cx="1425080" cy="1412811"/>
              </a:xfrm>
              <a:custGeom>
                <a:avLst/>
                <a:gdLst>
                  <a:gd name="connsiteX0" fmla="*/ 0 w 917575"/>
                  <a:gd name="connsiteY0" fmla="*/ 0 h 909675"/>
                  <a:gd name="connsiteX1" fmla="*/ 917575 w 917575"/>
                  <a:gd name="connsiteY1" fmla="*/ 0 h 909675"/>
                  <a:gd name="connsiteX2" fmla="*/ 917575 w 917575"/>
                  <a:gd name="connsiteY2" fmla="*/ 909675 h 909675"/>
                  <a:gd name="connsiteX3" fmla="*/ 0 w 917575"/>
                  <a:gd name="connsiteY3" fmla="*/ 909675 h 90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7575" h="909675">
                    <a:moveTo>
                      <a:pt x="0" y="0"/>
                    </a:moveTo>
                    <a:lnTo>
                      <a:pt x="917575" y="0"/>
                    </a:lnTo>
                    <a:lnTo>
                      <a:pt x="917575" y="909675"/>
                    </a:lnTo>
                    <a:lnTo>
                      <a:pt x="0" y="909675"/>
                    </a:lnTo>
                    <a:close/>
                  </a:path>
                </a:pathLst>
              </a:custGeom>
            </p:spPr>
          </p:pic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EB88A6E0-C2AC-4059-820F-FC3B91E21A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956" t="4006" r="2305" b="6680"/>
              <a:stretch/>
            </p:blipFill>
            <p:spPr>
              <a:xfrm>
                <a:off x="1797651" y="527185"/>
                <a:ext cx="4374774" cy="1528842"/>
              </a:xfrm>
              <a:custGeom>
                <a:avLst/>
                <a:gdLst>
                  <a:gd name="connsiteX0" fmla="*/ 0 w 4095065"/>
                  <a:gd name="connsiteY0" fmla="*/ 0 h 909675"/>
                  <a:gd name="connsiteX1" fmla="*/ 4095065 w 4095065"/>
                  <a:gd name="connsiteY1" fmla="*/ 0 h 909675"/>
                  <a:gd name="connsiteX2" fmla="*/ 4095065 w 4095065"/>
                  <a:gd name="connsiteY2" fmla="*/ 909675 h 909675"/>
                  <a:gd name="connsiteX3" fmla="*/ 0 w 4095065"/>
                  <a:gd name="connsiteY3" fmla="*/ 909675 h 90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95065" h="909675">
                    <a:moveTo>
                      <a:pt x="0" y="0"/>
                    </a:moveTo>
                    <a:lnTo>
                      <a:pt x="4095065" y="0"/>
                    </a:lnTo>
                    <a:lnTo>
                      <a:pt x="4095065" y="909675"/>
                    </a:lnTo>
                    <a:lnTo>
                      <a:pt x="0" y="909675"/>
                    </a:lnTo>
                    <a:close/>
                  </a:path>
                </a:pathLst>
              </a:custGeom>
            </p:spPr>
          </p:pic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6A72FD5-B3CB-4D7F-8642-AD1B2BE936F6}"/>
                </a:ext>
              </a:extLst>
            </p:cNvPr>
            <p:cNvGrpSpPr/>
            <p:nvPr/>
          </p:nvGrpSpPr>
          <p:grpSpPr>
            <a:xfrm>
              <a:off x="401564" y="4237908"/>
              <a:ext cx="5743239" cy="2345249"/>
              <a:chOff x="411089" y="4191148"/>
              <a:chExt cx="5743239" cy="2345249"/>
            </a:xfrm>
          </p:grpSpPr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22BFEC5D-EDEB-4EE8-8037-3E3F984559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768" t="9595" r="-1553" b="5072"/>
              <a:stretch/>
            </p:blipFill>
            <p:spPr>
              <a:xfrm>
                <a:off x="1779555" y="4191148"/>
                <a:ext cx="4374773" cy="2345249"/>
              </a:xfrm>
              <a:custGeom>
                <a:avLst/>
                <a:gdLst>
                  <a:gd name="connsiteX0" fmla="*/ 0 w 4095065"/>
                  <a:gd name="connsiteY0" fmla="*/ 0 h 909675"/>
                  <a:gd name="connsiteX1" fmla="*/ 4095065 w 4095065"/>
                  <a:gd name="connsiteY1" fmla="*/ 0 h 909675"/>
                  <a:gd name="connsiteX2" fmla="*/ 4095065 w 4095065"/>
                  <a:gd name="connsiteY2" fmla="*/ 909675 h 909675"/>
                  <a:gd name="connsiteX3" fmla="*/ 0 w 4095065"/>
                  <a:gd name="connsiteY3" fmla="*/ 909675 h 90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95065" h="909675">
                    <a:moveTo>
                      <a:pt x="0" y="0"/>
                    </a:moveTo>
                    <a:lnTo>
                      <a:pt x="4095065" y="0"/>
                    </a:lnTo>
                    <a:lnTo>
                      <a:pt x="4095065" y="909675"/>
                    </a:lnTo>
                    <a:lnTo>
                      <a:pt x="0" y="909675"/>
                    </a:lnTo>
                    <a:close/>
                  </a:path>
                </a:pathLst>
              </a:custGeom>
            </p:spPr>
          </p:pic>
          <p:pic>
            <p:nvPicPr>
              <p:cNvPr id="74" name="Picture 73">
                <a:extLst>
                  <a:ext uri="{FF2B5EF4-FFF2-40B4-BE49-F238E27FC236}">
                    <a16:creationId xmlns:a16="http://schemas.microsoft.com/office/drawing/2014/main" id="{C809BBA1-2476-435D-9D8F-C8B938E8EE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59" t="3031" r="67137" b="28821"/>
              <a:stretch/>
            </p:blipFill>
            <p:spPr>
              <a:xfrm>
                <a:off x="411089" y="4298666"/>
                <a:ext cx="1425082" cy="1412811"/>
              </a:xfrm>
              <a:custGeom>
                <a:avLst/>
                <a:gdLst>
                  <a:gd name="connsiteX0" fmla="*/ 0 w 917575"/>
                  <a:gd name="connsiteY0" fmla="*/ 0 h 909675"/>
                  <a:gd name="connsiteX1" fmla="*/ 917575 w 917575"/>
                  <a:gd name="connsiteY1" fmla="*/ 0 h 909675"/>
                  <a:gd name="connsiteX2" fmla="*/ 917575 w 917575"/>
                  <a:gd name="connsiteY2" fmla="*/ 909675 h 909675"/>
                  <a:gd name="connsiteX3" fmla="*/ 0 w 917575"/>
                  <a:gd name="connsiteY3" fmla="*/ 909675 h 90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7575" h="909675">
                    <a:moveTo>
                      <a:pt x="0" y="0"/>
                    </a:moveTo>
                    <a:lnTo>
                      <a:pt x="917575" y="0"/>
                    </a:lnTo>
                    <a:lnTo>
                      <a:pt x="917575" y="909675"/>
                    </a:lnTo>
                    <a:lnTo>
                      <a:pt x="0" y="909675"/>
                    </a:lnTo>
                    <a:close/>
                  </a:path>
                </a:pathLst>
              </a:custGeom>
            </p:spPr>
          </p:pic>
        </p:grp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51050D9D-4058-4D45-A51D-AB2BBB5F8A79}"/>
                </a:ext>
              </a:extLst>
            </p:cNvPr>
            <p:cNvCxnSpPr>
              <a:cxnSpLocks/>
            </p:cNvCxnSpPr>
            <p:nvPr/>
          </p:nvCxnSpPr>
          <p:spPr>
            <a:xfrm>
              <a:off x="371248" y="4057925"/>
              <a:ext cx="57901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1D2AF1F-4132-440F-9D32-9AF207CE1448}"/>
                </a:ext>
              </a:extLst>
            </p:cNvPr>
            <p:cNvCxnSpPr>
              <a:cxnSpLocks/>
            </p:cNvCxnSpPr>
            <p:nvPr/>
          </p:nvCxnSpPr>
          <p:spPr>
            <a:xfrm>
              <a:off x="371248" y="2076284"/>
              <a:ext cx="57901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6FB6ED9-4944-4C39-B3F1-D940C9ED2E39}"/>
              </a:ext>
            </a:extLst>
          </p:cNvPr>
          <p:cNvGrpSpPr/>
          <p:nvPr/>
        </p:nvGrpSpPr>
        <p:grpSpPr>
          <a:xfrm>
            <a:off x="10928712" y="6378850"/>
            <a:ext cx="947290" cy="270982"/>
            <a:chOff x="4103688" y="-2378075"/>
            <a:chExt cx="1309687" cy="374650"/>
          </a:xfrm>
          <a:solidFill>
            <a:srgbClr val="468DC3"/>
          </a:solidFill>
        </p:grpSpPr>
        <p:sp>
          <p:nvSpPr>
            <p:cNvPr id="93" name="Freeform 254">
              <a:extLst>
                <a:ext uri="{FF2B5EF4-FFF2-40B4-BE49-F238E27FC236}">
                  <a16:creationId xmlns:a16="http://schemas.microsoft.com/office/drawing/2014/main" id="{73820BC4-C177-49E8-B574-9F605AACC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688" y="-2374900"/>
              <a:ext cx="182562" cy="288925"/>
            </a:xfrm>
            <a:custGeom>
              <a:avLst/>
              <a:gdLst>
                <a:gd name="T0" fmla="*/ 43 w 61"/>
                <a:gd name="T1" fmla="*/ 47 h 95"/>
                <a:gd name="T2" fmla="*/ 30 w 61"/>
                <a:gd name="T3" fmla="*/ 55 h 95"/>
                <a:gd name="T4" fmla="*/ 11 w 61"/>
                <a:gd name="T5" fmla="*/ 83 h 95"/>
                <a:gd name="T6" fmla="*/ 11 w 61"/>
                <a:gd name="T7" fmla="*/ 85 h 95"/>
                <a:gd name="T8" fmla="*/ 57 w 61"/>
                <a:gd name="T9" fmla="*/ 85 h 95"/>
                <a:gd name="T10" fmla="*/ 60 w 61"/>
                <a:gd name="T11" fmla="*/ 88 h 95"/>
                <a:gd name="T12" fmla="*/ 60 w 61"/>
                <a:gd name="T13" fmla="*/ 93 h 95"/>
                <a:gd name="T14" fmla="*/ 57 w 61"/>
                <a:gd name="T15" fmla="*/ 95 h 95"/>
                <a:gd name="T16" fmla="*/ 3 w 61"/>
                <a:gd name="T17" fmla="*/ 95 h 95"/>
                <a:gd name="T18" fmla="*/ 0 w 61"/>
                <a:gd name="T19" fmla="*/ 93 h 95"/>
                <a:gd name="T20" fmla="*/ 0 w 61"/>
                <a:gd name="T21" fmla="*/ 83 h 95"/>
                <a:gd name="T22" fmla="*/ 21 w 61"/>
                <a:gd name="T23" fmla="*/ 49 h 95"/>
                <a:gd name="T24" fmla="*/ 35 w 61"/>
                <a:gd name="T25" fmla="*/ 40 h 95"/>
                <a:gd name="T26" fmla="*/ 49 w 61"/>
                <a:gd name="T27" fmla="*/ 22 h 95"/>
                <a:gd name="T28" fmla="*/ 28 w 61"/>
                <a:gd name="T29" fmla="*/ 9 h 95"/>
                <a:gd name="T30" fmla="*/ 4 w 61"/>
                <a:gd name="T31" fmla="*/ 11 h 95"/>
                <a:gd name="T32" fmla="*/ 3 w 61"/>
                <a:gd name="T33" fmla="*/ 11 h 95"/>
                <a:gd name="T34" fmla="*/ 1 w 61"/>
                <a:gd name="T35" fmla="*/ 9 h 95"/>
                <a:gd name="T36" fmla="*/ 1 w 61"/>
                <a:gd name="T37" fmla="*/ 4 h 95"/>
                <a:gd name="T38" fmla="*/ 4 w 61"/>
                <a:gd name="T39" fmla="*/ 2 h 95"/>
                <a:gd name="T40" fmla="*/ 28 w 61"/>
                <a:gd name="T41" fmla="*/ 0 h 95"/>
                <a:gd name="T42" fmla="*/ 61 w 61"/>
                <a:gd name="T43" fmla="*/ 22 h 95"/>
                <a:gd name="T44" fmla="*/ 43 w 61"/>
                <a:gd name="T45" fmla="*/ 4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95">
                  <a:moveTo>
                    <a:pt x="43" y="47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15" y="65"/>
                    <a:pt x="11" y="72"/>
                    <a:pt x="11" y="83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9" y="85"/>
                    <a:pt x="60" y="86"/>
                    <a:pt x="60" y="88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5"/>
                    <a:pt x="59" y="95"/>
                    <a:pt x="57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1" y="95"/>
                    <a:pt x="0" y="94"/>
                    <a:pt x="0" y="9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69"/>
                    <a:pt x="6" y="58"/>
                    <a:pt x="21" y="4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46" y="33"/>
                    <a:pt x="49" y="30"/>
                    <a:pt x="49" y="22"/>
                  </a:cubicBezTo>
                  <a:cubicBezTo>
                    <a:pt x="49" y="13"/>
                    <a:pt x="43" y="9"/>
                    <a:pt x="28" y="9"/>
                  </a:cubicBezTo>
                  <a:cubicBezTo>
                    <a:pt x="21" y="9"/>
                    <a:pt x="12" y="10"/>
                    <a:pt x="4" y="11"/>
                  </a:cubicBezTo>
                  <a:cubicBezTo>
                    <a:pt x="4" y="11"/>
                    <a:pt x="4" y="11"/>
                    <a:pt x="3" y="11"/>
                  </a:cubicBezTo>
                  <a:cubicBezTo>
                    <a:pt x="2" y="11"/>
                    <a:pt x="1" y="10"/>
                    <a:pt x="1" y="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3" y="2"/>
                    <a:pt x="4" y="2"/>
                  </a:cubicBezTo>
                  <a:cubicBezTo>
                    <a:pt x="11" y="0"/>
                    <a:pt x="20" y="0"/>
                    <a:pt x="28" y="0"/>
                  </a:cubicBezTo>
                  <a:cubicBezTo>
                    <a:pt x="51" y="0"/>
                    <a:pt x="61" y="7"/>
                    <a:pt x="61" y="22"/>
                  </a:cubicBezTo>
                  <a:cubicBezTo>
                    <a:pt x="61" y="33"/>
                    <a:pt x="56" y="39"/>
                    <a:pt x="4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reeform 255">
              <a:extLst>
                <a:ext uri="{FF2B5EF4-FFF2-40B4-BE49-F238E27FC236}">
                  <a16:creationId xmlns:a16="http://schemas.microsoft.com/office/drawing/2014/main" id="{137DFC2F-F31C-415D-BC34-733E075AE5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8463" y="-2308225"/>
              <a:ext cx="211137" cy="304800"/>
            </a:xfrm>
            <a:custGeom>
              <a:avLst/>
              <a:gdLst>
                <a:gd name="T0" fmla="*/ 68 w 70"/>
                <a:gd name="T1" fmla="*/ 74 h 100"/>
                <a:gd name="T2" fmla="*/ 56 w 70"/>
                <a:gd name="T3" fmla="*/ 74 h 100"/>
                <a:gd name="T4" fmla="*/ 56 w 70"/>
                <a:gd name="T5" fmla="*/ 98 h 100"/>
                <a:gd name="T6" fmla="*/ 54 w 70"/>
                <a:gd name="T7" fmla="*/ 100 h 100"/>
                <a:gd name="T8" fmla="*/ 46 w 70"/>
                <a:gd name="T9" fmla="*/ 100 h 100"/>
                <a:gd name="T10" fmla="*/ 44 w 70"/>
                <a:gd name="T11" fmla="*/ 98 h 100"/>
                <a:gd name="T12" fmla="*/ 44 w 70"/>
                <a:gd name="T13" fmla="*/ 74 h 100"/>
                <a:gd name="T14" fmla="*/ 5 w 70"/>
                <a:gd name="T15" fmla="*/ 74 h 100"/>
                <a:gd name="T16" fmla="*/ 0 w 70"/>
                <a:gd name="T17" fmla="*/ 68 h 100"/>
                <a:gd name="T18" fmla="*/ 0 w 70"/>
                <a:gd name="T19" fmla="*/ 63 h 100"/>
                <a:gd name="T20" fmla="*/ 1 w 70"/>
                <a:gd name="T21" fmla="*/ 58 h 100"/>
                <a:gd name="T22" fmla="*/ 41 w 70"/>
                <a:gd name="T23" fmla="*/ 2 h 100"/>
                <a:gd name="T24" fmla="*/ 45 w 70"/>
                <a:gd name="T25" fmla="*/ 0 h 100"/>
                <a:gd name="T26" fmla="*/ 52 w 70"/>
                <a:gd name="T27" fmla="*/ 0 h 100"/>
                <a:gd name="T28" fmla="*/ 56 w 70"/>
                <a:gd name="T29" fmla="*/ 3 h 100"/>
                <a:gd name="T30" fmla="*/ 56 w 70"/>
                <a:gd name="T31" fmla="*/ 63 h 100"/>
                <a:gd name="T32" fmla="*/ 68 w 70"/>
                <a:gd name="T33" fmla="*/ 63 h 100"/>
                <a:gd name="T34" fmla="*/ 70 w 70"/>
                <a:gd name="T35" fmla="*/ 66 h 100"/>
                <a:gd name="T36" fmla="*/ 70 w 70"/>
                <a:gd name="T37" fmla="*/ 71 h 100"/>
                <a:gd name="T38" fmla="*/ 68 w 70"/>
                <a:gd name="T39" fmla="*/ 74 h 100"/>
                <a:gd name="T40" fmla="*/ 44 w 70"/>
                <a:gd name="T41" fmla="*/ 17 h 100"/>
                <a:gd name="T42" fmla="*/ 43 w 70"/>
                <a:gd name="T43" fmla="*/ 17 h 100"/>
                <a:gd name="T44" fmla="*/ 43 w 70"/>
                <a:gd name="T45" fmla="*/ 17 h 100"/>
                <a:gd name="T46" fmla="*/ 42 w 70"/>
                <a:gd name="T47" fmla="*/ 17 h 100"/>
                <a:gd name="T48" fmla="*/ 11 w 70"/>
                <a:gd name="T49" fmla="*/ 61 h 100"/>
                <a:gd name="T50" fmla="*/ 11 w 70"/>
                <a:gd name="T51" fmla="*/ 63 h 100"/>
                <a:gd name="T52" fmla="*/ 12 w 70"/>
                <a:gd name="T53" fmla="*/ 63 h 100"/>
                <a:gd name="T54" fmla="*/ 44 w 70"/>
                <a:gd name="T55" fmla="*/ 63 h 100"/>
                <a:gd name="T56" fmla="*/ 44 w 70"/>
                <a:gd name="T57" fmla="*/ 1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0" h="100">
                  <a:moveTo>
                    <a:pt x="68" y="74"/>
                  </a:moveTo>
                  <a:cubicBezTo>
                    <a:pt x="56" y="74"/>
                    <a:pt x="56" y="74"/>
                    <a:pt x="56" y="74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5" y="100"/>
                    <a:pt x="54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44" y="100"/>
                    <a:pt x="44" y="99"/>
                    <a:pt x="44" y="98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1" y="74"/>
                    <a:pt x="0" y="72"/>
                    <a:pt x="0" y="6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1"/>
                    <a:pt x="0" y="60"/>
                    <a:pt x="1" y="58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1"/>
                    <a:pt x="42" y="0"/>
                    <a:pt x="4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9" y="63"/>
                    <a:pt x="70" y="64"/>
                    <a:pt x="70" y="66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0" y="73"/>
                    <a:pt x="69" y="74"/>
                    <a:pt x="68" y="74"/>
                  </a:cubicBezTo>
                  <a:close/>
                  <a:moveTo>
                    <a:pt x="44" y="17"/>
                  </a:moveTo>
                  <a:cubicBezTo>
                    <a:pt x="44" y="17"/>
                    <a:pt x="44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2" y="17"/>
                    <a:pt x="42" y="17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62"/>
                    <a:pt x="11" y="62"/>
                    <a:pt x="11" y="63"/>
                  </a:cubicBezTo>
                  <a:cubicBezTo>
                    <a:pt x="11" y="63"/>
                    <a:pt x="11" y="63"/>
                    <a:pt x="12" y="63"/>
                  </a:cubicBezTo>
                  <a:cubicBezTo>
                    <a:pt x="44" y="63"/>
                    <a:pt x="44" y="63"/>
                    <a:pt x="44" y="63"/>
                  </a:cubicBezTo>
                  <a:lnTo>
                    <a:pt x="4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 256">
              <a:extLst>
                <a:ext uri="{FF2B5EF4-FFF2-40B4-BE49-F238E27FC236}">
                  <a16:creationId xmlns:a16="http://schemas.microsoft.com/office/drawing/2014/main" id="{2F17AE13-EE80-4D63-86B9-BDDD46D74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5025" y="-2374900"/>
              <a:ext cx="34925" cy="292100"/>
            </a:xfrm>
            <a:custGeom>
              <a:avLst/>
              <a:gdLst>
                <a:gd name="T0" fmla="*/ 11 w 12"/>
                <a:gd name="T1" fmla="*/ 95 h 96"/>
                <a:gd name="T2" fmla="*/ 10 w 12"/>
                <a:gd name="T3" fmla="*/ 96 h 96"/>
                <a:gd name="T4" fmla="*/ 3 w 12"/>
                <a:gd name="T5" fmla="*/ 96 h 96"/>
                <a:gd name="T6" fmla="*/ 1 w 12"/>
                <a:gd name="T7" fmla="*/ 95 h 96"/>
                <a:gd name="T8" fmla="*/ 0 w 12"/>
                <a:gd name="T9" fmla="*/ 93 h 96"/>
                <a:gd name="T10" fmla="*/ 0 w 12"/>
                <a:gd name="T11" fmla="*/ 2 h 96"/>
                <a:gd name="T12" fmla="*/ 1 w 12"/>
                <a:gd name="T13" fmla="*/ 1 h 96"/>
                <a:gd name="T14" fmla="*/ 3 w 12"/>
                <a:gd name="T15" fmla="*/ 0 h 96"/>
                <a:gd name="T16" fmla="*/ 10 w 12"/>
                <a:gd name="T17" fmla="*/ 0 h 96"/>
                <a:gd name="T18" fmla="*/ 11 w 12"/>
                <a:gd name="T19" fmla="*/ 1 h 96"/>
                <a:gd name="T20" fmla="*/ 12 w 12"/>
                <a:gd name="T21" fmla="*/ 2 h 96"/>
                <a:gd name="T22" fmla="*/ 12 w 12"/>
                <a:gd name="T23" fmla="*/ 93 h 96"/>
                <a:gd name="T24" fmla="*/ 11 w 12"/>
                <a:gd name="T25" fmla="*/ 9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96">
                  <a:moveTo>
                    <a:pt x="11" y="95"/>
                  </a:moveTo>
                  <a:cubicBezTo>
                    <a:pt x="11" y="95"/>
                    <a:pt x="10" y="96"/>
                    <a:pt x="10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2" y="96"/>
                    <a:pt x="1" y="95"/>
                    <a:pt x="1" y="95"/>
                  </a:cubicBezTo>
                  <a:cubicBezTo>
                    <a:pt x="0" y="94"/>
                    <a:pt x="0" y="94"/>
                    <a:pt x="0" y="9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2" y="1"/>
                    <a:pt x="12" y="2"/>
                    <a:pt x="12" y="2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12" y="94"/>
                    <a:pt x="12" y="94"/>
                    <a:pt x="11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reeform 257">
              <a:extLst>
                <a:ext uri="{FF2B5EF4-FFF2-40B4-BE49-F238E27FC236}">
                  <a16:creationId xmlns:a16="http://schemas.microsoft.com/office/drawing/2014/main" id="{A1B8A2FB-8732-414D-A4E3-094F84A120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43450" y="-2378075"/>
              <a:ext cx="36512" cy="295275"/>
            </a:xfrm>
            <a:custGeom>
              <a:avLst/>
              <a:gdLst>
                <a:gd name="T0" fmla="*/ 11 w 12"/>
                <a:gd name="T1" fmla="*/ 15 h 97"/>
                <a:gd name="T2" fmla="*/ 9 w 12"/>
                <a:gd name="T3" fmla="*/ 15 h 97"/>
                <a:gd name="T4" fmla="*/ 3 w 12"/>
                <a:gd name="T5" fmla="*/ 15 h 97"/>
                <a:gd name="T6" fmla="*/ 1 w 12"/>
                <a:gd name="T7" fmla="*/ 15 h 97"/>
                <a:gd name="T8" fmla="*/ 0 w 12"/>
                <a:gd name="T9" fmla="*/ 13 h 97"/>
                <a:gd name="T10" fmla="*/ 0 w 12"/>
                <a:gd name="T11" fmla="*/ 3 h 97"/>
                <a:gd name="T12" fmla="*/ 1 w 12"/>
                <a:gd name="T13" fmla="*/ 1 h 97"/>
                <a:gd name="T14" fmla="*/ 3 w 12"/>
                <a:gd name="T15" fmla="*/ 0 h 97"/>
                <a:gd name="T16" fmla="*/ 9 w 12"/>
                <a:gd name="T17" fmla="*/ 0 h 97"/>
                <a:gd name="T18" fmla="*/ 11 w 12"/>
                <a:gd name="T19" fmla="*/ 1 h 97"/>
                <a:gd name="T20" fmla="*/ 12 w 12"/>
                <a:gd name="T21" fmla="*/ 3 h 97"/>
                <a:gd name="T22" fmla="*/ 12 w 12"/>
                <a:gd name="T23" fmla="*/ 13 h 97"/>
                <a:gd name="T24" fmla="*/ 11 w 12"/>
                <a:gd name="T25" fmla="*/ 15 h 97"/>
                <a:gd name="T26" fmla="*/ 11 w 12"/>
                <a:gd name="T27" fmla="*/ 96 h 97"/>
                <a:gd name="T28" fmla="*/ 9 w 12"/>
                <a:gd name="T29" fmla="*/ 97 h 97"/>
                <a:gd name="T30" fmla="*/ 3 w 12"/>
                <a:gd name="T31" fmla="*/ 97 h 97"/>
                <a:gd name="T32" fmla="*/ 1 w 12"/>
                <a:gd name="T33" fmla="*/ 96 h 97"/>
                <a:gd name="T34" fmla="*/ 0 w 12"/>
                <a:gd name="T35" fmla="*/ 94 h 97"/>
                <a:gd name="T36" fmla="*/ 0 w 12"/>
                <a:gd name="T37" fmla="*/ 29 h 97"/>
                <a:gd name="T38" fmla="*/ 1 w 12"/>
                <a:gd name="T39" fmla="*/ 27 h 97"/>
                <a:gd name="T40" fmla="*/ 3 w 12"/>
                <a:gd name="T41" fmla="*/ 27 h 97"/>
                <a:gd name="T42" fmla="*/ 9 w 12"/>
                <a:gd name="T43" fmla="*/ 27 h 97"/>
                <a:gd name="T44" fmla="*/ 11 w 12"/>
                <a:gd name="T45" fmla="*/ 27 h 97"/>
                <a:gd name="T46" fmla="*/ 12 w 12"/>
                <a:gd name="T47" fmla="*/ 29 h 97"/>
                <a:gd name="T48" fmla="*/ 12 w 12"/>
                <a:gd name="T49" fmla="*/ 94 h 97"/>
                <a:gd name="T50" fmla="*/ 11 w 12"/>
                <a:gd name="T51" fmla="*/ 9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97">
                  <a:moveTo>
                    <a:pt x="11" y="15"/>
                  </a:moveTo>
                  <a:cubicBezTo>
                    <a:pt x="11" y="15"/>
                    <a:pt x="10" y="15"/>
                    <a:pt x="9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2" y="1"/>
                    <a:pt x="12" y="2"/>
                    <a:pt x="1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1" y="15"/>
                  </a:cubicBezTo>
                  <a:close/>
                  <a:moveTo>
                    <a:pt x="11" y="96"/>
                  </a:moveTo>
                  <a:cubicBezTo>
                    <a:pt x="10" y="96"/>
                    <a:pt x="10" y="97"/>
                    <a:pt x="9" y="97"/>
                  </a:cubicBezTo>
                  <a:cubicBezTo>
                    <a:pt x="3" y="97"/>
                    <a:pt x="3" y="97"/>
                    <a:pt x="3" y="97"/>
                  </a:cubicBezTo>
                  <a:cubicBezTo>
                    <a:pt x="2" y="97"/>
                    <a:pt x="1" y="96"/>
                    <a:pt x="1" y="96"/>
                  </a:cubicBezTo>
                  <a:cubicBezTo>
                    <a:pt x="0" y="95"/>
                    <a:pt x="0" y="95"/>
                    <a:pt x="0" y="9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8"/>
                    <a:pt x="0" y="28"/>
                    <a:pt x="1" y="27"/>
                  </a:cubicBezTo>
                  <a:cubicBezTo>
                    <a:pt x="1" y="27"/>
                    <a:pt x="2" y="27"/>
                    <a:pt x="3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1" y="27"/>
                  </a:cubicBezTo>
                  <a:cubicBezTo>
                    <a:pt x="11" y="28"/>
                    <a:pt x="12" y="28"/>
                    <a:pt x="12" y="29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2" y="95"/>
                    <a:pt x="11" y="95"/>
                    <a:pt x="11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reeform 258">
              <a:extLst>
                <a:ext uri="{FF2B5EF4-FFF2-40B4-BE49-F238E27FC236}">
                  <a16:creationId xmlns:a16="http://schemas.microsoft.com/office/drawing/2014/main" id="{5BE0B229-8A14-4FE7-ABC2-5C80BBE560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0763" y="-2374900"/>
              <a:ext cx="171450" cy="295275"/>
            </a:xfrm>
            <a:custGeom>
              <a:avLst/>
              <a:gdLst>
                <a:gd name="T0" fmla="*/ 56 w 57"/>
                <a:gd name="T1" fmla="*/ 93 h 97"/>
                <a:gd name="T2" fmla="*/ 54 w 57"/>
                <a:gd name="T3" fmla="*/ 94 h 97"/>
                <a:gd name="T4" fmla="*/ 41 w 57"/>
                <a:gd name="T5" fmla="*/ 96 h 97"/>
                <a:gd name="T6" fmla="*/ 29 w 57"/>
                <a:gd name="T7" fmla="*/ 97 h 97"/>
                <a:gd name="T8" fmla="*/ 16 w 57"/>
                <a:gd name="T9" fmla="*/ 94 h 97"/>
                <a:gd name="T10" fmla="*/ 7 w 57"/>
                <a:gd name="T11" fmla="*/ 88 h 97"/>
                <a:gd name="T12" fmla="*/ 2 w 57"/>
                <a:gd name="T13" fmla="*/ 78 h 97"/>
                <a:gd name="T14" fmla="*/ 0 w 57"/>
                <a:gd name="T15" fmla="*/ 65 h 97"/>
                <a:gd name="T16" fmla="*/ 0 w 57"/>
                <a:gd name="T17" fmla="*/ 56 h 97"/>
                <a:gd name="T18" fmla="*/ 7 w 57"/>
                <a:gd name="T19" fmla="*/ 33 h 97"/>
                <a:gd name="T20" fmla="*/ 29 w 57"/>
                <a:gd name="T21" fmla="*/ 25 h 97"/>
                <a:gd name="T22" fmla="*/ 37 w 57"/>
                <a:gd name="T23" fmla="*/ 25 h 97"/>
                <a:gd name="T24" fmla="*/ 45 w 57"/>
                <a:gd name="T25" fmla="*/ 26 h 97"/>
                <a:gd name="T26" fmla="*/ 45 w 57"/>
                <a:gd name="T27" fmla="*/ 2 h 97"/>
                <a:gd name="T28" fmla="*/ 46 w 57"/>
                <a:gd name="T29" fmla="*/ 1 h 97"/>
                <a:gd name="T30" fmla="*/ 47 w 57"/>
                <a:gd name="T31" fmla="*/ 0 h 97"/>
                <a:gd name="T32" fmla="*/ 54 w 57"/>
                <a:gd name="T33" fmla="*/ 0 h 97"/>
                <a:gd name="T34" fmla="*/ 56 w 57"/>
                <a:gd name="T35" fmla="*/ 1 h 97"/>
                <a:gd name="T36" fmla="*/ 57 w 57"/>
                <a:gd name="T37" fmla="*/ 2 h 97"/>
                <a:gd name="T38" fmla="*/ 57 w 57"/>
                <a:gd name="T39" fmla="*/ 91 h 97"/>
                <a:gd name="T40" fmla="*/ 56 w 57"/>
                <a:gd name="T41" fmla="*/ 93 h 97"/>
                <a:gd name="T42" fmla="*/ 45 w 57"/>
                <a:gd name="T43" fmla="*/ 35 h 97"/>
                <a:gd name="T44" fmla="*/ 37 w 57"/>
                <a:gd name="T45" fmla="*/ 35 h 97"/>
                <a:gd name="T46" fmla="*/ 29 w 57"/>
                <a:gd name="T47" fmla="*/ 35 h 97"/>
                <a:gd name="T48" fmla="*/ 16 w 57"/>
                <a:gd name="T49" fmla="*/ 40 h 97"/>
                <a:gd name="T50" fmla="*/ 12 w 57"/>
                <a:gd name="T51" fmla="*/ 56 h 97"/>
                <a:gd name="T52" fmla="*/ 12 w 57"/>
                <a:gd name="T53" fmla="*/ 65 h 97"/>
                <a:gd name="T54" fmla="*/ 16 w 57"/>
                <a:gd name="T55" fmla="*/ 81 h 97"/>
                <a:gd name="T56" fmla="*/ 29 w 57"/>
                <a:gd name="T57" fmla="*/ 87 h 97"/>
                <a:gd name="T58" fmla="*/ 37 w 57"/>
                <a:gd name="T59" fmla="*/ 86 h 97"/>
                <a:gd name="T60" fmla="*/ 45 w 57"/>
                <a:gd name="T61" fmla="*/ 86 h 97"/>
                <a:gd name="T62" fmla="*/ 45 w 57"/>
                <a:gd name="T63" fmla="*/ 3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97">
                  <a:moveTo>
                    <a:pt x="56" y="93"/>
                  </a:moveTo>
                  <a:cubicBezTo>
                    <a:pt x="56" y="94"/>
                    <a:pt x="55" y="94"/>
                    <a:pt x="54" y="94"/>
                  </a:cubicBezTo>
                  <a:cubicBezTo>
                    <a:pt x="50" y="95"/>
                    <a:pt x="46" y="96"/>
                    <a:pt x="41" y="96"/>
                  </a:cubicBezTo>
                  <a:cubicBezTo>
                    <a:pt x="37" y="96"/>
                    <a:pt x="33" y="97"/>
                    <a:pt x="29" y="97"/>
                  </a:cubicBezTo>
                  <a:cubicBezTo>
                    <a:pt x="24" y="97"/>
                    <a:pt x="20" y="96"/>
                    <a:pt x="16" y="94"/>
                  </a:cubicBezTo>
                  <a:cubicBezTo>
                    <a:pt x="13" y="93"/>
                    <a:pt x="10" y="91"/>
                    <a:pt x="7" y="88"/>
                  </a:cubicBezTo>
                  <a:cubicBezTo>
                    <a:pt x="5" y="85"/>
                    <a:pt x="3" y="82"/>
                    <a:pt x="2" y="78"/>
                  </a:cubicBezTo>
                  <a:cubicBezTo>
                    <a:pt x="1" y="74"/>
                    <a:pt x="0" y="70"/>
                    <a:pt x="0" y="6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46"/>
                    <a:pt x="3" y="38"/>
                    <a:pt x="7" y="33"/>
                  </a:cubicBezTo>
                  <a:cubicBezTo>
                    <a:pt x="12" y="27"/>
                    <a:pt x="19" y="25"/>
                    <a:pt x="29" y="25"/>
                  </a:cubicBezTo>
                  <a:cubicBezTo>
                    <a:pt x="31" y="25"/>
                    <a:pt x="34" y="25"/>
                    <a:pt x="37" y="25"/>
                  </a:cubicBezTo>
                  <a:cubicBezTo>
                    <a:pt x="40" y="25"/>
                    <a:pt x="42" y="26"/>
                    <a:pt x="45" y="26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1"/>
                    <a:pt x="46" y="1"/>
                  </a:cubicBezTo>
                  <a:cubicBezTo>
                    <a:pt x="46" y="0"/>
                    <a:pt x="47" y="0"/>
                    <a:pt x="47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6" y="0"/>
                    <a:pt x="56" y="1"/>
                  </a:cubicBezTo>
                  <a:cubicBezTo>
                    <a:pt x="56" y="1"/>
                    <a:pt x="57" y="2"/>
                    <a:pt x="57" y="2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7" y="92"/>
                    <a:pt x="57" y="93"/>
                    <a:pt x="56" y="93"/>
                  </a:cubicBezTo>
                  <a:close/>
                  <a:moveTo>
                    <a:pt x="45" y="35"/>
                  </a:moveTo>
                  <a:cubicBezTo>
                    <a:pt x="43" y="35"/>
                    <a:pt x="40" y="35"/>
                    <a:pt x="37" y="35"/>
                  </a:cubicBezTo>
                  <a:cubicBezTo>
                    <a:pt x="34" y="35"/>
                    <a:pt x="31" y="35"/>
                    <a:pt x="29" y="35"/>
                  </a:cubicBezTo>
                  <a:cubicBezTo>
                    <a:pt x="23" y="35"/>
                    <a:pt x="18" y="36"/>
                    <a:pt x="16" y="40"/>
                  </a:cubicBezTo>
                  <a:cubicBezTo>
                    <a:pt x="13" y="44"/>
                    <a:pt x="12" y="49"/>
                    <a:pt x="12" y="56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2" y="72"/>
                    <a:pt x="13" y="77"/>
                    <a:pt x="16" y="81"/>
                  </a:cubicBezTo>
                  <a:cubicBezTo>
                    <a:pt x="18" y="85"/>
                    <a:pt x="23" y="87"/>
                    <a:pt x="29" y="87"/>
                  </a:cubicBezTo>
                  <a:cubicBezTo>
                    <a:pt x="32" y="87"/>
                    <a:pt x="34" y="87"/>
                    <a:pt x="37" y="86"/>
                  </a:cubicBezTo>
                  <a:cubicBezTo>
                    <a:pt x="40" y="86"/>
                    <a:pt x="43" y="86"/>
                    <a:pt x="45" y="86"/>
                  </a:cubicBezTo>
                  <a:lnTo>
                    <a:pt x="4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reeform 259">
              <a:extLst>
                <a:ext uri="{FF2B5EF4-FFF2-40B4-BE49-F238E27FC236}">
                  <a16:creationId xmlns:a16="http://schemas.microsoft.com/office/drawing/2014/main" id="{CAECD71B-075B-4260-8514-D7E858871A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6663" y="-2298700"/>
              <a:ext cx="180975" cy="219075"/>
            </a:xfrm>
            <a:custGeom>
              <a:avLst/>
              <a:gdLst>
                <a:gd name="T0" fmla="*/ 57 w 60"/>
                <a:gd name="T1" fmla="*/ 39 h 72"/>
                <a:gd name="T2" fmla="*/ 12 w 60"/>
                <a:gd name="T3" fmla="*/ 39 h 72"/>
                <a:gd name="T4" fmla="*/ 12 w 60"/>
                <a:gd name="T5" fmla="*/ 41 h 72"/>
                <a:gd name="T6" fmla="*/ 17 w 60"/>
                <a:gd name="T7" fmla="*/ 57 h 72"/>
                <a:gd name="T8" fmla="*/ 31 w 60"/>
                <a:gd name="T9" fmla="*/ 62 h 72"/>
                <a:gd name="T10" fmla="*/ 43 w 60"/>
                <a:gd name="T11" fmla="*/ 61 h 72"/>
                <a:gd name="T12" fmla="*/ 55 w 60"/>
                <a:gd name="T13" fmla="*/ 60 h 72"/>
                <a:gd name="T14" fmla="*/ 55 w 60"/>
                <a:gd name="T15" fmla="*/ 60 h 72"/>
                <a:gd name="T16" fmla="*/ 57 w 60"/>
                <a:gd name="T17" fmla="*/ 61 h 72"/>
                <a:gd name="T18" fmla="*/ 57 w 60"/>
                <a:gd name="T19" fmla="*/ 62 h 72"/>
                <a:gd name="T20" fmla="*/ 57 w 60"/>
                <a:gd name="T21" fmla="*/ 66 h 72"/>
                <a:gd name="T22" fmla="*/ 57 w 60"/>
                <a:gd name="T23" fmla="*/ 68 h 72"/>
                <a:gd name="T24" fmla="*/ 55 w 60"/>
                <a:gd name="T25" fmla="*/ 69 h 72"/>
                <a:gd name="T26" fmla="*/ 43 w 60"/>
                <a:gd name="T27" fmla="*/ 71 h 72"/>
                <a:gd name="T28" fmla="*/ 31 w 60"/>
                <a:gd name="T29" fmla="*/ 72 h 72"/>
                <a:gd name="T30" fmla="*/ 20 w 60"/>
                <a:gd name="T31" fmla="*/ 70 h 72"/>
                <a:gd name="T32" fmla="*/ 10 w 60"/>
                <a:gd name="T33" fmla="*/ 65 h 72"/>
                <a:gd name="T34" fmla="*/ 3 w 60"/>
                <a:gd name="T35" fmla="*/ 56 h 72"/>
                <a:gd name="T36" fmla="*/ 0 w 60"/>
                <a:gd name="T37" fmla="*/ 41 h 72"/>
                <a:gd name="T38" fmla="*/ 0 w 60"/>
                <a:gd name="T39" fmla="*/ 29 h 72"/>
                <a:gd name="T40" fmla="*/ 8 w 60"/>
                <a:gd name="T41" fmla="*/ 8 h 72"/>
                <a:gd name="T42" fmla="*/ 30 w 60"/>
                <a:gd name="T43" fmla="*/ 0 h 72"/>
                <a:gd name="T44" fmla="*/ 43 w 60"/>
                <a:gd name="T45" fmla="*/ 2 h 72"/>
                <a:gd name="T46" fmla="*/ 52 w 60"/>
                <a:gd name="T47" fmla="*/ 8 h 72"/>
                <a:gd name="T48" fmla="*/ 58 w 60"/>
                <a:gd name="T49" fmla="*/ 17 h 72"/>
                <a:gd name="T50" fmla="*/ 60 w 60"/>
                <a:gd name="T51" fmla="*/ 29 h 72"/>
                <a:gd name="T52" fmla="*/ 60 w 60"/>
                <a:gd name="T53" fmla="*/ 36 h 72"/>
                <a:gd name="T54" fmla="*/ 57 w 60"/>
                <a:gd name="T55" fmla="*/ 39 h 72"/>
                <a:gd name="T56" fmla="*/ 48 w 60"/>
                <a:gd name="T57" fmla="*/ 29 h 72"/>
                <a:gd name="T58" fmla="*/ 43 w 60"/>
                <a:gd name="T59" fmla="*/ 14 h 72"/>
                <a:gd name="T60" fmla="*/ 30 w 60"/>
                <a:gd name="T61" fmla="*/ 10 h 72"/>
                <a:gd name="T62" fmla="*/ 17 w 60"/>
                <a:gd name="T63" fmla="*/ 14 h 72"/>
                <a:gd name="T64" fmla="*/ 12 w 60"/>
                <a:gd name="T65" fmla="*/ 29 h 72"/>
                <a:gd name="T66" fmla="*/ 12 w 60"/>
                <a:gd name="T67" fmla="*/ 31 h 72"/>
                <a:gd name="T68" fmla="*/ 48 w 60"/>
                <a:gd name="T69" fmla="*/ 31 h 72"/>
                <a:gd name="T70" fmla="*/ 48 w 60"/>
                <a:gd name="T71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" h="72">
                  <a:moveTo>
                    <a:pt x="57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9"/>
                    <a:pt x="14" y="54"/>
                    <a:pt x="17" y="57"/>
                  </a:cubicBezTo>
                  <a:cubicBezTo>
                    <a:pt x="20" y="60"/>
                    <a:pt x="25" y="62"/>
                    <a:pt x="31" y="62"/>
                  </a:cubicBezTo>
                  <a:cubicBezTo>
                    <a:pt x="35" y="62"/>
                    <a:pt x="39" y="62"/>
                    <a:pt x="43" y="61"/>
                  </a:cubicBezTo>
                  <a:cubicBezTo>
                    <a:pt x="48" y="61"/>
                    <a:pt x="51" y="61"/>
                    <a:pt x="55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6" y="60"/>
                    <a:pt x="56" y="60"/>
                    <a:pt x="57" y="61"/>
                  </a:cubicBezTo>
                  <a:cubicBezTo>
                    <a:pt x="57" y="61"/>
                    <a:pt x="57" y="61"/>
                    <a:pt x="57" y="62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7"/>
                    <a:pt x="57" y="68"/>
                    <a:pt x="57" y="68"/>
                  </a:cubicBezTo>
                  <a:cubicBezTo>
                    <a:pt x="56" y="69"/>
                    <a:pt x="56" y="69"/>
                    <a:pt x="55" y="69"/>
                  </a:cubicBezTo>
                  <a:cubicBezTo>
                    <a:pt x="51" y="70"/>
                    <a:pt x="47" y="71"/>
                    <a:pt x="43" y="71"/>
                  </a:cubicBezTo>
                  <a:cubicBezTo>
                    <a:pt x="39" y="71"/>
                    <a:pt x="35" y="72"/>
                    <a:pt x="31" y="72"/>
                  </a:cubicBezTo>
                  <a:cubicBezTo>
                    <a:pt x="27" y="72"/>
                    <a:pt x="23" y="71"/>
                    <a:pt x="20" y="70"/>
                  </a:cubicBezTo>
                  <a:cubicBezTo>
                    <a:pt x="16" y="69"/>
                    <a:pt x="13" y="67"/>
                    <a:pt x="10" y="65"/>
                  </a:cubicBezTo>
                  <a:cubicBezTo>
                    <a:pt x="7" y="63"/>
                    <a:pt x="5" y="60"/>
                    <a:pt x="3" y="56"/>
                  </a:cubicBezTo>
                  <a:cubicBezTo>
                    <a:pt x="1" y="52"/>
                    <a:pt x="0" y="47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0"/>
                    <a:pt x="3" y="13"/>
                    <a:pt x="8" y="8"/>
                  </a:cubicBezTo>
                  <a:cubicBezTo>
                    <a:pt x="13" y="2"/>
                    <a:pt x="20" y="0"/>
                    <a:pt x="30" y="0"/>
                  </a:cubicBezTo>
                  <a:cubicBezTo>
                    <a:pt x="35" y="0"/>
                    <a:pt x="39" y="0"/>
                    <a:pt x="43" y="2"/>
                  </a:cubicBezTo>
                  <a:cubicBezTo>
                    <a:pt x="47" y="3"/>
                    <a:pt x="50" y="5"/>
                    <a:pt x="52" y="8"/>
                  </a:cubicBezTo>
                  <a:cubicBezTo>
                    <a:pt x="55" y="10"/>
                    <a:pt x="56" y="14"/>
                    <a:pt x="58" y="17"/>
                  </a:cubicBezTo>
                  <a:cubicBezTo>
                    <a:pt x="59" y="21"/>
                    <a:pt x="60" y="25"/>
                    <a:pt x="60" y="29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8"/>
                    <a:pt x="59" y="39"/>
                    <a:pt x="57" y="39"/>
                  </a:cubicBezTo>
                  <a:close/>
                  <a:moveTo>
                    <a:pt x="48" y="29"/>
                  </a:moveTo>
                  <a:cubicBezTo>
                    <a:pt x="48" y="22"/>
                    <a:pt x="46" y="17"/>
                    <a:pt x="43" y="14"/>
                  </a:cubicBezTo>
                  <a:cubicBezTo>
                    <a:pt x="40" y="11"/>
                    <a:pt x="36" y="10"/>
                    <a:pt x="30" y="10"/>
                  </a:cubicBezTo>
                  <a:cubicBezTo>
                    <a:pt x="24" y="10"/>
                    <a:pt x="20" y="11"/>
                    <a:pt x="17" y="14"/>
                  </a:cubicBezTo>
                  <a:cubicBezTo>
                    <a:pt x="14" y="18"/>
                    <a:pt x="12" y="23"/>
                    <a:pt x="12" y="2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8" y="31"/>
                    <a:pt x="48" y="31"/>
                    <a:pt x="48" y="31"/>
                  </a:cubicBezTo>
                  <a:lnTo>
                    <a:pt x="48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260">
              <a:extLst>
                <a:ext uri="{FF2B5EF4-FFF2-40B4-BE49-F238E27FC236}">
                  <a16:creationId xmlns:a16="http://schemas.microsoft.com/office/drawing/2014/main" id="{57AD8954-8543-4956-A614-5669BF823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738" y="-2298700"/>
              <a:ext cx="147637" cy="219075"/>
            </a:xfrm>
            <a:custGeom>
              <a:avLst/>
              <a:gdLst>
                <a:gd name="T0" fmla="*/ 49 w 49"/>
                <a:gd name="T1" fmla="*/ 53 h 72"/>
                <a:gd name="T2" fmla="*/ 42 w 49"/>
                <a:gd name="T3" fmla="*/ 67 h 72"/>
                <a:gd name="T4" fmla="*/ 24 w 49"/>
                <a:gd name="T5" fmla="*/ 72 h 72"/>
                <a:gd name="T6" fmla="*/ 20 w 49"/>
                <a:gd name="T7" fmla="*/ 71 h 72"/>
                <a:gd name="T8" fmla="*/ 14 w 49"/>
                <a:gd name="T9" fmla="*/ 71 h 72"/>
                <a:gd name="T10" fmla="*/ 8 w 49"/>
                <a:gd name="T11" fmla="*/ 70 h 72"/>
                <a:gd name="T12" fmla="*/ 3 w 49"/>
                <a:gd name="T13" fmla="*/ 70 h 72"/>
                <a:gd name="T14" fmla="*/ 0 w 49"/>
                <a:gd name="T15" fmla="*/ 67 h 72"/>
                <a:gd name="T16" fmla="*/ 0 w 49"/>
                <a:gd name="T17" fmla="*/ 63 h 72"/>
                <a:gd name="T18" fmla="*/ 1 w 49"/>
                <a:gd name="T19" fmla="*/ 61 h 72"/>
                <a:gd name="T20" fmla="*/ 3 w 49"/>
                <a:gd name="T21" fmla="*/ 61 h 72"/>
                <a:gd name="T22" fmla="*/ 3 w 49"/>
                <a:gd name="T23" fmla="*/ 61 h 72"/>
                <a:gd name="T24" fmla="*/ 8 w 49"/>
                <a:gd name="T25" fmla="*/ 61 h 72"/>
                <a:gd name="T26" fmla="*/ 14 w 49"/>
                <a:gd name="T27" fmla="*/ 62 h 72"/>
                <a:gd name="T28" fmla="*/ 20 w 49"/>
                <a:gd name="T29" fmla="*/ 62 h 72"/>
                <a:gd name="T30" fmla="*/ 24 w 49"/>
                <a:gd name="T31" fmla="*/ 62 h 72"/>
                <a:gd name="T32" fmla="*/ 34 w 49"/>
                <a:gd name="T33" fmla="*/ 60 h 72"/>
                <a:gd name="T34" fmla="*/ 37 w 49"/>
                <a:gd name="T35" fmla="*/ 53 h 72"/>
                <a:gd name="T36" fmla="*/ 35 w 49"/>
                <a:gd name="T37" fmla="*/ 48 h 72"/>
                <a:gd name="T38" fmla="*/ 27 w 49"/>
                <a:gd name="T39" fmla="*/ 42 h 72"/>
                <a:gd name="T40" fmla="*/ 14 w 49"/>
                <a:gd name="T41" fmla="*/ 35 h 72"/>
                <a:gd name="T42" fmla="*/ 4 w 49"/>
                <a:gd name="T43" fmla="*/ 27 h 72"/>
                <a:gd name="T44" fmla="*/ 0 w 49"/>
                <a:gd name="T45" fmla="*/ 17 h 72"/>
                <a:gd name="T46" fmla="*/ 2 w 49"/>
                <a:gd name="T47" fmla="*/ 8 h 72"/>
                <a:gd name="T48" fmla="*/ 7 w 49"/>
                <a:gd name="T49" fmla="*/ 3 h 72"/>
                <a:gd name="T50" fmla="*/ 15 w 49"/>
                <a:gd name="T51" fmla="*/ 0 h 72"/>
                <a:gd name="T52" fmla="*/ 24 w 49"/>
                <a:gd name="T53" fmla="*/ 0 h 72"/>
                <a:gd name="T54" fmla="*/ 35 w 49"/>
                <a:gd name="T55" fmla="*/ 0 h 72"/>
                <a:gd name="T56" fmla="*/ 45 w 49"/>
                <a:gd name="T57" fmla="*/ 1 h 72"/>
                <a:gd name="T58" fmla="*/ 48 w 49"/>
                <a:gd name="T59" fmla="*/ 4 h 72"/>
                <a:gd name="T60" fmla="*/ 48 w 49"/>
                <a:gd name="T61" fmla="*/ 8 h 72"/>
                <a:gd name="T62" fmla="*/ 45 w 49"/>
                <a:gd name="T63" fmla="*/ 10 h 72"/>
                <a:gd name="T64" fmla="*/ 45 w 49"/>
                <a:gd name="T65" fmla="*/ 10 h 72"/>
                <a:gd name="T66" fmla="*/ 36 w 49"/>
                <a:gd name="T67" fmla="*/ 10 h 72"/>
                <a:gd name="T68" fmla="*/ 24 w 49"/>
                <a:gd name="T69" fmla="*/ 9 h 72"/>
                <a:gd name="T70" fmla="*/ 15 w 49"/>
                <a:gd name="T71" fmla="*/ 11 h 72"/>
                <a:gd name="T72" fmla="*/ 12 w 49"/>
                <a:gd name="T73" fmla="*/ 17 h 72"/>
                <a:gd name="T74" fmla="*/ 14 w 49"/>
                <a:gd name="T75" fmla="*/ 22 h 72"/>
                <a:gd name="T76" fmla="*/ 21 w 49"/>
                <a:gd name="T77" fmla="*/ 26 h 72"/>
                <a:gd name="T78" fmla="*/ 34 w 49"/>
                <a:gd name="T79" fmla="*/ 34 h 72"/>
                <a:gd name="T80" fmla="*/ 46 w 49"/>
                <a:gd name="T81" fmla="*/ 43 h 72"/>
                <a:gd name="T82" fmla="*/ 49 w 49"/>
                <a:gd name="T83" fmla="*/ 5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72">
                  <a:moveTo>
                    <a:pt x="49" y="53"/>
                  </a:moveTo>
                  <a:cubicBezTo>
                    <a:pt x="49" y="59"/>
                    <a:pt x="47" y="64"/>
                    <a:pt x="42" y="67"/>
                  </a:cubicBezTo>
                  <a:cubicBezTo>
                    <a:pt x="38" y="70"/>
                    <a:pt x="32" y="72"/>
                    <a:pt x="24" y="72"/>
                  </a:cubicBezTo>
                  <a:cubicBezTo>
                    <a:pt x="23" y="72"/>
                    <a:pt x="21" y="71"/>
                    <a:pt x="20" y="71"/>
                  </a:cubicBezTo>
                  <a:cubicBezTo>
                    <a:pt x="18" y="71"/>
                    <a:pt x="16" y="71"/>
                    <a:pt x="14" y="71"/>
                  </a:cubicBezTo>
                  <a:cubicBezTo>
                    <a:pt x="12" y="71"/>
                    <a:pt x="10" y="71"/>
                    <a:pt x="8" y="70"/>
                  </a:cubicBezTo>
                  <a:cubicBezTo>
                    <a:pt x="6" y="70"/>
                    <a:pt x="5" y="70"/>
                    <a:pt x="3" y="70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2"/>
                    <a:pt x="0" y="62"/>
                    <a:pt x="1" y="61"/>
                  </a:cubicBezTo>
                  <a:cubicBezTo>
                    <a:pt x="1" y="61"/>
                    <a:pt x="2" y="61"/>
                    <a:pt x="3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5" y="61"/>
                    <a:pt x="6" y="61"/>
                    <a:pt x="8" y="61"/>
                  </a:cubicBezTo>
                  <a:cubicBezTo>
                    <a:pt x="10" y="61"/>
                    <a:pt x="12" y="62"/>
                    <a:pt x="14" y="62"/>
                  </a:cubicBezTo>
                  <a:cubicBezTo>
                    <a:pt x="16" y="62"/>
                    <a:pt x="18" y="62"/>
                    <a:pt x="20" y="62"/>
                  </a:cubicBezTo>
                  <a:cubicBezTo>
                    <a:pt x="21" y="62"/>
                    <a:pt x="23" y="62"/>
                    <a:pt x="24" y="62"/>
                  </a:cubicBezTo>
                  <a:cubicBezTo>
                    <a:pt x="28" y="62"/>
                    <a:pt x="32" y="61"/>
                    <a:pt x="34" y="60"/>
                  </a:cubicBezTo>
                  <a:cubicBezTo>
                    <a:pt x="36" y="59"/>
                    <a:pt x="37" y="57"/>
                    <a:pt x="37" y="53"/>
                  </a:cubicBezTo>
                  <a:cubicBezTo>
                    <a:pt x="37" y="51"/>
                    <a:pt x="37" y="49"/>
                    <a:pt x="35" y="48"/>
                  </a:cubicBezTo>
                  <a:cubicBezTo>
                    <a:pt x="34" y="47"/>
                    <a:pt x="31" y="45"/>
                    <a:pt x="27" y="42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0" y="32"/>
                    <a:pt x="6" y="30"/>
                    <a:pt x="4" y="27"/>
                  </a:cubicBezTo>
                  <a:cubicBezTo>
                    <a:pt x="1" y="24"/>
                    <a:pt x="0" y="21"/>
                    <a:pt x="0" y="17"/>
                  </a:cubicBezTo>
                  <a:cubicBezTo>
                    <a:pt x="0" y="13"/>
                    <a:pt x="1" y="11"/>
                    <a:pt x="2" y="8"/>
                  </a:cubicBezTo>
                  <a:cubicBezTo>
                    <a:pt x="3" y="6"/>
                    <a:pt x="5" y="5"/>
                    <a:pt x="7" y="3"/>
                  </a:cubicBezTo>
                  <a:cubicBezTo>
                    <a:pt x="9" y="2"/>
                    <a:pt x="12" y="1"/>
                    <a:pt x="15" y="0"/>
                  </a:cubicBezTo>
                  <a:cubicBezTo>
                    <a:pt x="18" y="0"/>
                    <a:pt x="21" y="0"/>
                    <a:pt x="24" y="0"/>
                  </a:cubicBezTo>
                  <a:cubicBezTo>
                    <a:pt x="28" y="0"/>
                    <a:pt x="32" y="0"/>
                    <a:pt x="35" y="0"/>
                  </a:cubicBezTo>
                  <a:cubicBezTo>
                    <a:pt x="39" y="0"/>
                    <a:pt x="42" y="1"/>
                    <a:pt x="45" y="1"/>
                  </a:cubicBezTo>
                  <a:cubicBezTo>
                    <a:pt x="47" y="2"/>
                    <a:pt x="48" y="2"/>
                    <a:pt x="48" y="4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10"/>
                    <a:pt x="47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3" y="10"/>
                    <a:pt x="40" y="10"/>
                    <a:pt x="36" y="10"/>
                  </a:cubicBezTo>
                  <a:cubicBezTo>
                    <a:pt x="32" y="9"/>
                    <a:pt x="28" y="9"/>
                    <a:pt x="24" y="9"/>
                  </a:cubicBezTo>
                  <a:cubicBezTo>
                    <a:pt x="21" y="9"/>
                    <a:pt x="18" y="10"/>
                    <a:pt x="15" y="11"/>
                  </a:cubicBezTo>
                  <a:cubicBezTo>
                    <a:pt x="13" y="11"/>
                    <a:pt x="12" y="13"/>
                    <a:pt x="12" y="17"/>
                  </a:cubicBezTo>
                  <a:cubicBezTo>
                    <a:pt x="12" y="19"/>
                    <a:pt x="13" y="20"/>
                    <a:pt x="14" y="22"/>
                  </a:cubicBezTo>
                  <a:cubicBezTo>
                    <a:pt x="16" y="23"/>
                    <a:pt x="18" y="25"/>
                    <a:pt x="21" y="2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0" y="37"/>
                    <a:pt x="44" y="40"/>
                    <a:pt x="46" y="43"/>
                  </a:cubicBezTo>
                  <a:cubicBezTo>
                    <a:pt x="48" y="46"/>
                    <a:pt x="49" y="49"/>
                    <a:pt x="49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Rectangle 261">
              <a:extLst>
                <a:ext uri="{FF2B5EF4-FFF2-40B4-BE49-F238E27FC236}">
                  <a16:creationId xmlns:a16="http://schemas.microsoft.com/office/drawing/2014/main" id="{F9B089D1-FDAF-4A0F-BD3D-664DD198D2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0075" y="-2116138"/>
              <a:ext cx="165100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reeform 262">
              <a:extLst>
                <a:ext uri="{FF2B5EF4-FFF2-40B4-BE49-F238E27FC236}">
                  <a16:creationId xmlns:a16="http://schemas.microsoft.com/office/drawing/2014/main" id="{75596C62-BF8E-4158-84B8-949CCA5F5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600" y="-2374900"/>
              <a:ext cx="168275" cy="292100"/>
            </a:xfrm>
            <a:custGeom>
              <a:avLst/>
              <a:gdLst>
                <a:gd name="T0" fmla="*/ 7 w 56"/>
                <a:gd name="T1" fmla="*/ 5 h 96"/>
                <a:gd name="T2" fmla="*/ 30 w 56"/>
                <a:gd name="T3" fmla="*/ 0 h 96"/>
                <a:gd name="T4" fmla="*/ 41 w 56"/>
                <a:gd name="T5" fmla="*/ 0 h 96"/>
                <a:gd name="T6" fmla="*/ 52 w 56"/>
                <a:gd name="T7" fmla="*/ 2 h 96"/>
                <a:gd name="T8" fmla="*/ 54 w 56"/>
                <a:gd name="T9" fmla="*/ 3 h 96"/>
                <a:gd name="T10" fmla="*/ 54 w 56"/>
                <a:gd name="T11" fmla="*/ 5 h 96"/>
                <a:gd name="T12" fmla="*/ 54 w 56"/>
                <a:gd name="T13" fmla="*/ 9 h 96"/>
                <a:gd name="T14" fmla="*/ 52 w 56"/>
                <a:gd name="T15" fmla="*/ 12 h 96"/>
                <a:gd name="T16" fmla="*/ 52 w 56"/>
                <a:gd name="T17" fmla="*/ 12 h 96"/>
                <a:gd name="T18" fmla="*/ 41 w 56"/>
                <a:gd name="T19" fmla="*/ 10 h 96"/>
                <a:gd name="T20" fmla="*/ 30 w 56"/>
                <a:gd name="T21" fmla="*/ 10 h 96"/>
                <a:gd name="T22" fmla="*/ 15 w 56"/>
                <a:gd name="T23" fmla="*/ 13 h 96"/>
                <a:gd name="T24" fmla="*/ 11 w 56"/>
                <a:gd name="T25" fmla="*/ 23 h 96"/>
                <a:gd name="T26" fmla="*/ 11 w 56"/>
                <a:gd name="T27" fmla="*/ 28 h 96"/>
                <a:gd name="T28" fmla="*/ 13 w 56"/>
                <a:gd name="T29" fmla="*/ 32 h 96"/>
                <a:gd name="T30" fmla="*/ 17 w 56"/>
                <a:gd name="T31" fmla="*/ 36 h 96"/>
                <a:gd name="T32" fmla="*/ 24 w 56"/>
                <a:gd name="T33" fmla="*/ 41 h 96"/>
                <a:gd name="T34" fmla="*/ 36 w 56"/>
                <a:gd name="T35" fmla="*/ 49 h 96"/>
                <a:gd name="T36" fmla="*/ 51 w 56"/>
                <a:gd name="T37" fmla="*/ 65 h 96"/>
                <a:gd name="T38" fmla="*/ 56 w 56"/>
                <a:gd name="T39" fmla="*/ 83 h 96"/>
                <a:gd name="T40" fmla="*/ 56 w 56"/>
                <a:gd name="T41" fmla="*/ 93 h 96"/>
                <a:gd name="T42" fmla="*/ 55 w 56"/>
                <a:gd name="T43" fmla="*/ 95 h 96"/>
                <a:gd name="T44" fmla="*/ 53 w 56"/>
                <a:gd name="T45" fmla="*/ 96 h 96"/>
                <a:gd name="T46" fmla="*/ 3 w 56"/>
                <a:gd name="T47" fmla="*/ 96 h 96"/>
                <a:gd name="T48" fmla="*/ 2 w 56"/>
                <a:gd name="T49" fmla="*/ 95 h 96"/>
                <a:gd name="T50" fmla="*/ 1 w 56"/>
                <a:gd name="T51" fmla="*/ 93 h 96"/>
                <a:gd name="T52" fmla="*/ 1 w 56"/>
                <a:gd name="T53" fmla="*/ 88 h 96"/>
                <a:gd name="T54" fmla="*/ 2 w 56"/>
                <a:gd name="T55" fmla="*/ 86 h 96"/>
                <a:gd name="T56" fmla="*/ 3 w 56"/>
                <a:gd name="T57" fmla="*/ 85 h 96"/>
                <a:gd name="T58" fmla="*/ 46 w 56"/>
                <a:gd name="T59" fmla="*/ 85 h 96"/>
                <a:gd name="T60" fmla="*/ 46 w 56"/>
                <a:gd name="T61" fmla="*/ 83 h 96"/>
                <a:gd name="T62" fmla="*/ 45 w 56"/>
                <a:gd name="T63" fmla="*/ 75 h 96"/>
                <a:gd name="T64" fmla="*/ 42 w 56"/>
                <a:gd name="T65" fmla="*/ 69 h 96"/>
                <a:gd name="T66" fmla="*/ 37 w 56"/>
                <a:gd name="T67" fmla="*/ 62 h 96"/>
                <a:gd name="T68" fmla="*/ 28 w 56"/>
                <a:gd name="T69" fmla="*/ 56 h 96"/>
                <a:gd name="T70" fmla="*/ 16 w 56"/>
                <a:gd name="T71" fmla="*/ 47 h 96"/>
                <a:gd name="T72" fmla="*/ 3 w 56"/>
                <a:gd name="T73" fmla="*/ 36 h 96"/>
                <a:gd name="T74" fmla="*/ 0 w 56"/>
                <a:gd name="T75" fmla="*/ 23 h 96"/>
                <a:gd name="T76" fmla="*/ 7 w 56"/>
                <a:gd name="T77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6" h="96">
                  <a:moveTo>
                    <a:pt x="7" y="5"/>
                  </a:moveTo>
                  <a:cubicBezTo>
                    <a:pt x="12" y="2"/>
                    <a:pt x="19" y="0"/>
                    <a:pt x="30" y="0"/>
                  </a:cubicBezTo>
                  <a:cubicBezTo>
                    <a:pt x="33" y="0"/>
                    <a:pt x="37" y="0"/>
                    <a:pt x="41" y="0"/>
                  </a:cubicBezTo>
                  <a:cubicBezTo>
                    <a:pt x="45" y="1"/>
                    <a:pt x="49" y="1"/>
                    <a:pt x="52" y="2"/>
                  </a:cubicBezTo>
                  <a:cubicBezTo>
                    <a:pt x="53" y="3"/>
                    <a:pt x="53" y="3"/>
                    <a:pt x="54" y="3"/>
                  </a:cubicBezTo>
                  <a:cubicBezTo>
                    <a:pt x="54" y="3"/>
                    <a:pt x="54" y="4"/>
                    <a:pt x="54" y="5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11"/>
                    <a:pt x="54" y="12"/>
                    <a:pt x="52" y="12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48" y="11"/>
                    <a:pt x="45" y="11"/>
                    <a:pt x="41" y="10"/>
                  </a:cubicBezTo>
                  <a:cubicBezTo>
                    <a:pt x="37" y="10"/>
                    <a:pt x="33" y="10"/>
                    <a:pt x="30" y="10"/>
                  </a:cubicBezTo>
                  <a:cubicBezTo>
                    <a:pt x="23" y="10"/>
                    <a:pt x="18" y="11"/>
                    <a:pt x="15" y="13"/>
                  </a:cubicBezTo>
                  <a:cubicBezTo>
                    <a:pt x="12" y="15"/>
                    <a:pt x="11" y="18"/>
                    <a:pt x="11" y="23"/>
                  </a:cubicBezTo>
                  <a:cubicBezTo>
                    <a:pt x="11" y="25"/>
                    <a:pt x="11" y="26"/>
                    <a:pt x="11" y="28"/>
                  </a:cubicBezTo>
                  <a:cubicBezTo>
                    <a:pt x="12" y="29"/>
                    <a:pt x="12" y="31"/>
                    <a:pt x="13" y="32"/>
                  </a:cubicBezTo>
                  <a:cubicBezTo>
                    <a:pt x="14" y="33"/>
                    <a:pt x="16" y="35"/>
                    <a:pt x="17" y="36"/>
                  </a:cubicBezTo>
                  <a:cubicBezTo>
                    <a:pt x="19" y="37"/>
                    <a:pt x="21" y="39"/>
                    <a:pt x="24" y="41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43" y="54"/>
                    <a:pt x="48" y="59"/>
                    <a:pt x="51" y="65"/>
                  </a:cubicBezTo>
                  <a:cubicBezTo>
                    <a:pt x="54" y="70"/>
                    <a:pt x="56" y="76"/>
                    <a:pt x="56" y="8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94"/>
                    <a:pt x="56" y="94"/>
                    <a:pt x="55" y="95"/>
                  </a:cubicBezTo>
                  <a:cubicBezTo>
                    <a:pt x="55" y="95"/>
                    <a:pt x="54" y="96"/>
                    <a:pt x="53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3" y="96"/>
                    <a:pt x="2" y="95"/>
                    <a:pt x="2" y="95"/>
                  </a:cubicBezTo>
                  <a:cubicBezTo>
                    <a:pt x="1" y="94"/>
                    <a:pt x="1" y="94"/>
                    <a:pt x="1" y="93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7"/>
                    <a:pt x="1" y="86"/>
                    <a:pt x="2" y="86"/>
                  </a:cubicBezTo>
                  <a:cubicBezTo>
                    <a:pt x="2" y="86"/>
                    <a:pt x="3" y="85"/>
                    <a:pt x="3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0"/>
                    <a:pt x="46" y="77"/>
                    <a:pt x="45" y="75"/>
                  </a:cubicBezTo>
                  <a:cubicBezTo>
                    <a:pt x="44" y="73"/>
                    <a:pt x="44" y="71"/>
                    <a:pt x="42" y="69"/>
                  </a:cubicBezTo>
                  <a:cubicBezTo>
                    <a:pt x="41" y="66"/>
                    <a:pt x="39" y="64"/>
                    <a:pt x="37" y="62"/>
                  </a:cubicBezTo>
                  <a:cubicBezTo>
                    <a:pt x="35" y="60"/>
                    <a:pt x="32" y="58"/>
                    <a:pt x="28" y="56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0" y="43"/>
                    <a:pt x="6" y="39"/>
                    <a:pt x="3" y="36"/>
                  </a:cubicBezTo>
                  <a:cubicBezTo>
                    <a:pt x="1" y="32"/>
                    <a:pt x="0" y="28"/>
                    <a:pt x="0" y="23"/>
                  </a:cubicBezTo>
                  <a:cubicBezTo>
                    <a:pt x="0" y="15"/>
                    <a:pt x="2" y="9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235DBE7-9C8E-4A39-B93C-90B4970974DE}"/>
              </a:ext>
            </a:extLst>
          </p:cNvPr>
          <p:cNvSpPr/>
          <p:nvPr/>
        </p:nvSpPr>
        <p:spPr>
          <a:xfrm>
            <a:off x="7064944" y="4424135"/>
            <a:ext cx="481105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 Light"/>
                <a:cs typeface="Segoe UI" panose="020B0502040204020203" pitchFamily="34" charset="0"/>
                <a:sym typeface="Open Sans Light"/>
              </a:rPr>
              <a:t>Go to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 Light"/>
                <a:cs typeface="Segoe UI" panose="020B0502040204020203" pitchFamily="34" charset="0"/>
                <a:sym typeface="Open Sans Light"/>
              </a:rPr>
              <a:t>24Slides.com/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 Light"/>
                <a:cs typeface="Segoe UI" panose="020B0502040204020203" pitchFamily="34" charset="0"/>
                <a:sym typeface="Open Sans Light"/>
              </a:rPr>
              <a:t>order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 Light"/>
                <a:cs typeface="Segoe UI" panose="020B0502040204020203" pitchFamily="34" charset="0"/>
                <a:sym typeface="Open Sans Light"/>
              </a:rPr>
              <a:t>to find out more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83D65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369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roup 178">
            <a:extLst>
              <a:ext uri="{FF2B5EF4-FFF2-40B4-BE49-F238E27FC236}">
                <a16:creationId xmlns:a16="http://schemas.microsoft.com/office/drawing/2014/main" id="{32BD925E-0CE8-4479-AE6E-09E372CA2F19}"/>
              </a:ext>
            </a:extLst>
          </p:cNvPr>
          <p:cNvGrpSpPr/>
          <p:nvPr/>
        </p:nvGrpSpPr>
        <p:grpSpPr>
          <a:xfrm>
            <a:off x="1938308" y="4774358"/>
            <a:ext cx="8315383" cy="908475"/>
            <a:chOff x="1715637" y="4908708"/>
            <a:chExt cx="8315383" cy="908475"/>
          </a:xfrm>
        </p:grpSpPr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4A0C7763-58C7-4971-85F2-47EB4C2FD1C7}"/>
                </a:ext>
              </a:extLst>
            </p:cNvPr>
            <p:cNvGrpSpPr/>
            <p:nvPr/>
          </p:nvGrpSpPr>
          <p:grpSpPr>
            <a:xfrm>
              <a:off x="1715637" y="5113940"/>
              <a:ext cx="8315383" cy="703243"/>
              <a:chOff x="407242" y="5207636"/>
              <a:chExt cx="8315383" cy="703243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144" y="5601841"/>
                <a:ext cx="3388816" cy="261050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242" y="5353156"/>
                <a:ext cx="3505467" cy="270036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4881962" y="5438321"/>
                <a:ext cx="324541" cy="95886"/>
              </a:xfrm>
              <a:prstGeom prst="rect">
                <a:avLst/>
              </a:prstGeom>
            </p:spPr>
          </p:pic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6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4334094" y="5699241"/>
                <a:ext cx="510796" cy="109758"/>
              </a:xfrm>
              <a:prstGeom prst="rect">
                <a:avLst/>
              </a:prstGeom>
            </p:spPr>
          </p:pic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7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64727" y="5207636"/>
                <a:ext cx="745507" cy="521855"/>
              </a:xfrm>
              <a:prstGeom prst="rect">
                <a:avLst/>
              </a:prstGeom>
            </p:spPr>
          </p:pic>
          <p:pic>
            <p:nvPicPr>
              <p:cNvPr id="43" name="Picture 42"/>
              <p:cNvPicPr>
                <a:picLocks noChangeAspect="1"/>
              </p:cNvPicPr>
              <p:nvPr/>
            </p:nvPicPr>
            <p:blipFill rotWithShape="1">
              <a:blip r:embed="rId8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593" b="28061"/>
              <a:stretch/>
            </p:blipFill>
            <p:spPr>
              <a:xfrm>
                <a:off x="6613249" y="5678706"/>
                <a:ext cx="1019828" cy="207812"/>
              </a:xfrm>
              <a:prstGeom prst="rect">
                <a:avLst/>
              </a:prstGeom>
            </p:spPr>
          </p:pic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96903" y="5650502"/>
                <a:ext cx="1094595" cy="158497"/>
              </a:xfrm>
              <a:prstGeom prst="rect">
                <a:avLst/>
              </a:prstGeom>
            </p:spPr>
          </p:pic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10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39723" y="5345024"/>
                <a:ext cx="682902" cy="517867"/>
              </a:xfrm>
              <a:prstGeom prst="rect">
                <a:avLst/>
              </a:prstGeom>
            </p:spPr>
          </p:pic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11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7516975" y="5627366"/>
                <a:ext cx="436325" cy="240853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84382" y="5455054"/>
                <a:ext cx="699423" cy="64257"/>
              </a:xfrm>
              <a:prstGeom prst="rect">
                <a:avLst/>
              </a:prstGeom>
            </p:spPr>
          </p:pic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14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5300540" y="5343036"/>
                <a:ext cx="737634" cy="193217"/>
              </a:xfrm>
              <a:prstGeom prst="rect">
                <a:avLst/>
              </a:prstGeom>
            </p:spPr>
          </p:pic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15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19649" y="5298338"/>
                <a:ext cx="959088" cy="340452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16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94805" y="5599122"/>
                <a:ext cx="415676" cy="311757"/>
              </a:xfrm>
              <a:prstGeom prst="rect">
                <a:avLst/>
              </a:prstGeom>
            </p:spPr>
          </p:pic>
          <p:pic>
            <p:nvPicPr>
              <p:cNvPr id="50" name="Picture 49"/>
              <p:cNvPicPr>
                <a:picLocks noChangeAspect="1"/>
              </p:cNvPicPr>
              <p:nvPr/>
            </p:nvPicPr>
            <p:blipFill>
              <a:blip r:embed="rId17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49540" y="5699241"/>
                <a:ext cx="435442" cy="97104"/>
              </a:xfrm>
              <a:prstGeom prst="rect">
                <a:avLst/>
              </a:prstGeom>
            </p:spPr>
          </p:pic>
        </p:grpSp>
        <p:sp>
          <p:nvSpPr>
            <p:cNvPr id="51" name="TextBox 50"/>
            <p:cNvSpPr txBox="1"/>
            <p:nvPr/>
          </p:nvSpPr>
          <p:spPr>
            <a:xfrm>
              <a:off x="5349787" y="4908708"/>
              <a:ext cx="1047083" cy="2154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algn="ctr">
                <a:defRPr sz="1400">
                  <a:solidFill>
                    <a:srgbClr val="083D65"/>
                  </a:solidFill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83D65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As used by</a:t>
              </a: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1AA2A670-4772-4504-9A86-BE460BACA39F}"/>
              </a:ext>
            </a:extLst>
          </p:cNvPr>
          <p:cNvSpPr/>
          <p:nvPr/>
        </p:nvSpPr>
        <p:spPr>
          <a:xfrm>
            <a:off x="2732747" y="530093"/>
            <a:ext cx="672650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 SOLUTION FOR YOUR ENTIRE TEAM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9810A48-58EE-4653-9094-4015568448A4}"/>
              </a:ext>
            </a:extLst>
          </p:cNvPr>
          <p:cNvSpPr/>
          <p:nvPr/>
        </p:nvSpPr>
        <p:spPr>
          <a:xfrm>
            <a:off x="672664" y="1371075"/>
            <a:ext cx="2360745" cy="738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$899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E18B150-0A63-4BDA-9D00-C2EAC0C3644D}"/>
              </a:ext>
            </a:extLst>
          </p:cNvPr>
          <p:cNvSpPr/>
          <p:nvPr/>
        </p:nvSpPr>
        <p:spPr>
          <a:xfrm>
            <a:off x="1566636" y="2270553"/>
            <a:ext cx="75341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month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5C998BA0-6D9C-4E71-AABD-0B1CE27665CD}"/>
              </a:ext>
            </a:extLst>
          </p:cNvPr>
          <p:cNvSpPr/>
          <p:nvPr/>
        </p:nvSpPr>
        <p:spPr>
          <a:xfrm>
            <a:off x="883750" y="2614527"/>
            <a:ext cx="1938573" cy="1656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10 Slides / day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From $4.5 per slide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24 hour turn around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Dedicated Team</a:t>
            </a:r>
          </a:p>
        </p:txBody>
      </p: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7D2AC6DF-FF9A-488F-9123-53AA85D9365B}"/>
              </a:ext>
            </a:extLst>
          </p:cNvPr>
          <p:cNvGrpSpPr/>
          <p:nvPr/>
        </p:nvGrpSpPr>
        <p:grpSpPr>
          <a:xfrm>
            <a:off x="600617" y="1217205"/>
            <a:ext cx="2504839" cy="3373586"/>
            <a:chOff x="600617" y="1217205"/>
            <a:chExt cx="2504839" cy="337358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F60778-A552-4178-967A-D6012B06C7A5}"/>
                </a:ext>
              </a:extLst>
            </p:cNvPr>
            <p:cNvSpPr/>
            <p:nvPr/>
          </p:nvSpPr>
          <p:spPr>
            <a:xfrm>
              <a:off x="600617" y="4545072"/>
              <a:ext cx="2504839" cy="45719"/>
            </a:xfrm>
            <a:prstGeom prst="rect">
              <a:avLst/>
            </a:prstGeom>
            <a:solidFill>
              <a:srgbClr val="7AC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C018E09C-793B-4B90-8ABF-2FDE455E5932}"/>
                </a:ext>
              </a:extLst>
            </p:cNvPr>
            <p:cNvSpPr/>
            <p:nvPr/>
          </p:nvSpPr>
          <p:spPr>
            <a:xfrm>
              <a:off x="600617" y="1217205"/>
              <a:ext cx="2504839" cy="45719"/>
            </a:xfrm>
            <a:prstGeom prst="rect">
              <a:avLst/>
            </a:prstGeom>
            <a:solidFill>
              <a:srgbClr val="7AC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A4577D3E-B848-40A4-BDA3-371D139FFCD7}"/>
              </a:ext>
            </a:extLst>
          </p:cNvPr>
          <p:cNvSpPr/>
          <p:nvPr/>
        </p:nvSpPr>
        <p:spPr>
          <a:xfrm>
            <a:off x="3363956" y="1371073"/>
            <a:ext cx="215384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$1,900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D332408-7260-462F-AD7D-949F359D495F}"/>
              </a:ext>
            </a:extLst>
          </p:cNvPr>
          <p:cNvSpPr/>
          <p:nvPr/>
        </p:nvSpPr>
        <p:spPr>
          <a:xfrm>
            <a:off x="4126466" y="2215788"/>
            <a:ext cx="75341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month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9AD4C567-68CB-4D4E-B46F-AE6B623D0433}"/>
              </a:ext>
            </a:extLst>
          </p:cNvPr>
          <p:cNvSpPr/>
          <p:nvPr/>
        </p:nvSpPr>
        <p:spPr>
          <a:xfrm>
            <a:off x="3443580" y="2614527"/>
            <a:ext cx="1938573" cy="1656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25 Slides / day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From $3.8 per slide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24 hour turn around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Dedicated Team</a:t>
            </a:r>
          </a:p>
        </p:txBody>
      </p: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A4AD765A-A9FC-4380-B5C5-AA23BE3F2EC4}"/>
              </a:ext>
            </a:extLst>
          </p:cNvPr>
          <p:cNvGrpSpPr/>
          <p:nvPr/>
        </p:nvGrpSpPr>
        <p:grpSpPr>
          <a:xfrm>
            <a:off x="3188457" y="1217205"/>
            <a:ext cx="2504839" cy="3373586"/>
            <a:chOff x="3188457" y="1217205"/>
            <a:chExt cx="2504839" cy="3373586"/>
          </a:xfrm>
        </p:grpSpPr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187C9854-6707-49B5-AAB0-8B1D104C416C}"/>
                </a:ext>
              </a:extLst>
            </p:cNvPr>
            <p:cNvSpPr/>
            <p:nvPr/>
          </p:nvSpPr>
          <p:spPr>
            <a:xfrm>
              <a:off x="3188457" y="4545072"/>
              <a:ext cx="2504839" cy="45719"/>
            </a:xfrm>
            <a:prstGeom prst="rect">
              <a:avLst/>
            </a:prstGeom>
            <a:solidFill>
              <a:srgbClr val="7AC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0F3AED94-9359-4B1F-8C66-3940EF11161C}"/>
                </a:ext>
              </a:extLst>
            </p:cNvPr>
            <p:cNvSpPr/>
            <p:nvPr/>
          </p:nvSpPr>
          <p:spPr>
            <a:xfrm>
              <a:off x="3188457" y="1217205"/>
              <a:ext cx="2504839" cy="45719"/>
            </a:xfrm>
            <a:prstGeom prst="rect">
              <a:avLst/>
            </a:prstGeom>
            <a:solidFill>
              <a:srgbClr val="7AC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D0F8E0FA-CCB1-49A3-A9B0-3F4C9A67031D}"/>
              </a:ext>
            </a:extLst>
          </p:cNvPr>
          <p:cNvSpPr/>
          <p:nvPr/>
        </p:nvSpPr>
        <p:spPr>
          <a:xfrm>
            <a:off x="5943601" y="1367030"/>
            <a:ext cx="2214068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$3,900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B28A30F-72A1-42C4-A692-7D530C4C9432}"/>
              </a:ext>
            </a:extLst>
          </p:cNvPr>
          <p:cNvSpPr/>
          <p:nvPr/>
        </p:nvSpPr>
        <p:spPr>
          <a:xfrm>
            <a:off x="6652009" y="2215788"/>
            <a:ext cx="75341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month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F2E9147-0F90-4A93-A6A8-A2641F87607B}"/>
              </a:ext>
            </a:extLst>
          </p:cNvPr>
          <p:cNvSpPr/>
          <p:nvPr/>
        </p:nvSpPr>
        <p:spPr>
          <a:xfrm>
            <a:off x="6059428" y="2614527"/>
            <a:ext cx="1938573" cy="1656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60 Slides / day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From $3.2 per slide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24 hour turn around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Dedicated Team</a:t>
            </a:r>
          </a:p>
        </p:txBody>
      </p: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EBF79B94-9DA8-473D-907F-927F10FFAFC1}"/>
              </a:ext>
            </a:extLst>
          </p:cNvPr>
          <p:cNvGrpSpPr/>
          <p:nvPr/>
        </p:nvGrpSpPr>
        <p:grpSpPr>
          <a:xfrm>
            <a:off x="5776296" y="1217205"/>
            <a:ext cx="2504839" cy="3373586"/>
            <a:chOff x="5776296" y="1217205"/>
            <a:chExt cx="2504839" cy="3373586"/>
          </a:xfrm>
        </p:grpSpPr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77D988CC-9B88-413E-93C2-C869C58096EA}"/>
                </a:ext>
              </a:extLst>
            </p:cNvPr>
            <p:cNvSpPr/>
            <p:nvPr/>
          </p:nvSpPr>
          <p:spPr>
            <a:xfrm>
              <a:off x="5776296" y="4545072"/>
              <a:ext cx="2504839" cy="45719"/>
            </a:xfrm>
            <a:prstGeom prst="rect">
              <a:avLst/>
            </a:prstGeom>
            <a:solidFill>
              <a:srgbClr val="7AC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533D9528-ECF4-4BA2-B405-B2CEB02B7987}"/>
                </a:ext>
              </a:extLst>
            </p:cNvPr>
            <p:cNvSpPr/>
            <p:nvPr/>
          </p:nvSpPr>
          <p:spPr>
            <a:xfrm>
              <a:off x="5776296" y="1217205"/>
              <a:ext cx="2504839" cy="45719"/>
            </a:xfrm>
            <a:prstGeom prst="rect">
              <a:avLst/>
            </a:prstGeom>
            <a:solidFill>
              <a:srgbClr val="7AC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B62136CF-26D1-4E3C-A6C7-CF76DF49877A}"/>
              </a:ext>
            </a:extLst>
          </p:cNvPr>
          <p:cNvGrpSpPr/>
          <p:nvPr/>
        </p:nvGrpSpPr>
        <p:grpSpPr>
          <a:xfrm>
            <a:off x="8386621" y="1217205"/>
            <a:ext cx="3134032" cy="3373586"/>
            <a:chOff x="8575598" y="1339841"/>
            <a:chExt cx="2988302" cy="3373586"/>
          </a:xfrm>
        </p:grpSpPr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95C9B982-0181-4CF4-8DC6-5A27C0EB2B38}"/>
                </a:ext>
              </a:extLst>
            </p:cNvPr>
            <p:cNvSpPr/>
            <p:nvPr/>
          </p:nvSpPr>
          <p:spPr>
            <a:xfrm>
              <a:off x="8575599" y="4667708"/>
              <a:ext cx="2988301" cy="45719"/>
            </a:xfrm>
            <a:prstGeom prst="rect">
              <a:avLst/>
            </a:prstGeom>
            <a:solidFill>
              <a:srgbClr val="7AC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6E863F44-D1D6-46E5-928B-2C8B5D8D5E1A}"/>
                </a:ext>
              </a:extLst>
            </p:cNvPr>
            <p:cNvSpPr/>
            <p:nvPr/>
          </p:nvSpPr>
          <p:spPr>
            <a:xfrm>
              <a:off x="8575598" y="1339841"/>
              <a:ext cx="2988301" cy="45719"/>
            </a:xfrm>
            <a:prstGeom prst="rect">
              <a:avLst/>
            </a:prstGeom>
            <a:solidFill>
              <a:srgbClr val="7AC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9E872107-4427-4CB1-85DD-A1628A5A5DD7}"/>
              </a:ext>
            </a:extLst>
          </p:cNvPr>
          <p:cNvSpPr/>
          <p:nvPr/>
        </p:nvSpPr>
        <p:spPr>
          <a:xfrm>
            <a:off x="8451712" y="1439378"/>
            <a:ext cx="3003850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ENTERPRISE</a:t>
            </a: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DD940FEB-1A4B-411C-B871-96146C6667B5}"/>
              </a:ext>
            </a:extLst>
          </p:cNvPr>
          <p:cNvGrpSpPr/>
          <p:nvPr/>
        </p:nvGrpSpPr>
        <p:grpSpPr>
          <a:xfrm>
            <a:off x="9254030" y="2112168"/>
            <a:ext cx="1394505" cy="1320877"/>
            <a:chOff x="5232563" y="1693503"/>
            <a:chExt cx="1726417" cy="1635263"/>
          </a:xfrm>
        </p:grpSpPr>
        <p:sp>
          <p:nvSpPr>
            <p:cNvPr id="124" name="Freeform 84">
              <a:extLst>
                <a:ext uri="{FF2B5EF4-FFF2-40B4-BE49-F238E27FC236}">
                  <a16:creationId xmlns:a16="http://schemas.microsoft.com/office/drawing/2014/main" id="{CBA217BF-C4C0-4BDA-91AA-17D44242D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3582" y="1705023"/>
              <a:ext cx="1613726" cy="1612224"/>
            </a:xfrm>
            <a:custGeom>
              <a:avLst/>
              <a:gdLst>
                <a:gd name="T0" fmla="*/ 1715 w 1715"/>
                <a:gd name="T1" fmla="*/ 857 h 1715"/>
                <a:gd name="T2" fmla="*/ 1681 w 1715"/>
                <a:gd name="T3" fmla="*/ 1098 h 1715"/>
                <a:gd name="T4" fmla="*/ 1239 w 1715"/>
                <a:gd name="T5" fmla="*/ 1626 h 1715"/>
                <a:gd name="T6" fmla="*/ 858 w 1715"/>
                <a:gd name="T7" fmla="*/ 1715 h 1715"/>
                <a:gd name="T8" fmla="*/ 0 w 1715"/>
                <a:gd name="T9" fmla="*/ 857 h 1715"/>
                <a:gd name="T10" fmla="*/ 858 w 1715"/>
                <a:gd name="T11" fmla="*/ 0 h 1715"/>
                <a:gd name="T12" fmla="*/ 1715 w 1715"/>
                <a:gd name="T13" fmla="*/ 857 h 1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5" h="1715">
                  <a:moveTo>
                    <a:pt x="1715" y="857"/>
                  </a:moveTo>
                  <a:cubicBezTo>
                    <a:pt x="1715" y="941"/>
                    <a:pt x="1703" y="1021"/>
                    <a:pt x="1681" y="1098"/>
                  </a:cubicBezTo>
                  <a:cubicBezTo>
                    <a:pt x="1614" y="1329"/>
                    <a:pt x="1451" y="1520"/>
                    <a:pt x="1239" y="1626"/>
                  </a:cubicBezTo>
                  <a:cubicBezTo>
                    <a:pt x="1124" y="1683"/>
                    <a:pt x="994" y="1715"/>
                    <a:pt x="858" y="1715"/>
                  </a:cubicBezTo>
                  <a:cubicBezTo>
                    <a:pt x="384" y="1715"/>
                    <a:pt x="0" y="1331"/>
                    <a:pt x="0" y="857"/>
                  </a:cubicBezTo>
                  <a:cubicBezTo>
                    <a:pt x="0" y="384"/>
                    <a:pt x="384" y="0"/>
                    <a:pt x="858" y="0"/>
                  </a:cubicBezTo>
                  <a:cubicBezTo>
                    <a:pt x="1331" y="0"/>
                    <a:pt x="1715" y="384"/>
                    <a:pt x="1715" y="857"/>
                  </a:cubicBezTo>
                </a:path>
              </a:pathLst>
            </a:custGeom>
            <a:solidFill>
              <a:srgbClr val="E4F3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reeform 85">
              <a:extLst>
                <a:ext uri="{FF2B5EF4-FFF2-40B4-BE49-F238E27FC236}">
                  <a16:creationId xmlns:a16="http://schemas.microsoft.com/office/drawing/2014/main" id="{4BE3CEA2-0D1E-471C-B4D7-D052E2FAD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563" y="1693503"/>
              <a:ext cx="1635764" cy="1635263"/>
            </a:xfrm>
            <a:custGeom>
              <a:avLst/>
              <a:gdLst>
                <a:gd name="T0" fmla="*/ 1727 w 1739"/>
                <a:gd name="T1" fmla="*/ 869 h 1739"/>
                <a:gd name="T2" fmla="*/ 1715 w 1739"/>
                <a:gd name="T3" fmla="*/ 869 h 1739"/>
                <a:gd name="T4" fmla="*/ 1681 w 1739"/>
                <a:gd name="T5" fmla="*/ 1106 h 1739"/>
                <a:gd name="T6" fmla="*/ 1245 w 1739"/>
                <a:gd name="T7" fmla="*/ 1627 h 1739"/>
                <a:gd name="T8" fmla="*/ 870 w 1739"/>
                <a:gd name="T9" fmla="*/ 1715 h 1739"/>
                <a:gd name="T10" fmla="*/ 272 w 1739"/>
                <a:gd name="T11" fmla="*/ 1467 h 1739"/>
                <a:gd name="T12" fmla="*/ 24 w 1739"/>
                <a:gd name="T13" fmla="*/ 869 h 1739"/>
                <a:gd name="T14" fmla="*/ 272 w 1739"/>
                <a:gd name="T15" fmla="*/ 272 h 1739"/>
                <a:gd name="T16" fmla="*/ 870 w 1739"/>
                <a:gd name="T17" fmla="*/ 24 h 1739"/>
                <a:gd name="T18" fmla="*/ 1467 w 1739"/>
                <a:gd name="T19" fmla="*/ 272 h 1739"/>
                <a:gd name="T20" fmla="*/ 1715 w 1739"/>
                <a:gd name="T21" fmla="*/ 869 h 1739"/>
                <a:gd name="T22" fmla="*/ 1727 w 1739"/>
                <a:gd name="T23" fmla="*/ 869 h 1739"/>
                <a:gd name="T24" fmla="*/ 1739 w 1739"/>
                <a:gd name="T25" fmla="*/ 869 h 1739"/>
                <a:gd name="T26" fmla="*/ 870 w 1739"/>
                <a:gd name="T27" fmla="*/ 0 h 1739"/>
                <a:gd name="T28" fmla="*/ 0 w 1739"/>
                <a:gd name="T29" fmla="*/ 869 h 1739"/>
                <a:gd name="T30" fmla="*/ 870 w 1739"/>
                <a:gd name="T31" fmla="*/ 1739 h 1739"/>
                <a:gd name="T32" fmla="*/ 1256 w 1739"/>
                <a:gd name="T33" fmla="*/ 1649 h 1739"/>
                <a:gd name="T34" fmla="*/ 1704 w 1739"/>
                <a:gd name="T35" fmla="*/ 1113 h 1739"/>
                <a:gd name="T36" fmla="*/ 1739 w 1739"/>
                <a:gd name="T37" fmla="*/ 869 h 1739"/>
                <a:gd name="T38" fmla="*/ 1727 w 1739"/>
                <a:gd name="T39" fmla="*/ 869 h 1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39" h="1739">
                  <a:moveTo>
                    <a:pt x="1727" y="869"/>
                  </a:moveTo>
                  <a:cubicBezTo>
                    <a:pt x="1715" y="869"/>
                    <a:pt x="1715" y="869"/>
                    <a:pt x="1715" y="869"/>
                  </a:cubicBezTo>
                  <a:cubicBezTo>
                    <a:pt x="1715" y="952"/>
                    <a:pt x="1703" y="1031"/>
                    <a:pt x="1681" y="1106"/>
                  </a:cubicBezTo>
                  <a:cubicBezTo>
                    <a:pt x="1615" y="1335"/>
                    <a:pt x="1455" y="1523"/>
                    <a:pt x="1245" y="1627"/>
                  </a:cubicBezTo>
                  <a:cubicBezTo>
                    <a:pt x="1132" y="1683"/>
                    <a:pt x="1005" y="1715"/>
                    <a:pt x="870" y="1715"/>
                  </a:cubicBezTo>
                  <a:cubicBezTo>
                    <a:pt x="636" y="1715"/>
                    <a:pt x="425" y="1620"/>
                    <a:pt x="272" y="1467"/>
                  </a:cubicBezTo>
                  <a:cubicBezTo>
                    <a:pt x="119" y="1314"/>
                    <a:pt x="24" y="1103"/>
                    <a:pt x="24" y="869"/>
                  </a:cubicBezTo>
                  <a:cubicBezTo>
                    <a:pt x="24" y="636"/>
                    <a:pt x="119" y="425"/>
                    <a:pt x="272" y="272"/>
                  </a:cubicBezTo>
                  <a:cubicBezTo>
                    <a:pt x="425" y="119"/>
                    <a:pt x="636" y="24"/>
                    <a:pt x="870" y="24"/>
                  </a:cubicBezTo>
                  <a:cubicBezTo>
                    <a:pt x="1103" y="24"/>
                    <a:pt x="1314" y="119"/>
                    <a:pt x="1467" y="272"/>
                  </a:cubicBezTo>
                  <a:cubicBezTo>
                    <a:pt x="1620" y="425"/>
                    <a:pt x="1715" y="636"/>
                    <a:pt x="1715" y="869"/>
                  </a:cubicBezTo>
                  <a:cubicBezTo>
                    <a:pt x="1727" y="869"/>
                    <a:pt x="1727" y="869"/>
                    <a:pt x="1727" y="869"/>
                  </a:cubicBezTo>
                  <a:cubicBezTo>
                    <a:pt x="1739" y="869"/>
                    <a:pt x="1739" y="869"/>
                    <a:pt x="1739" y="869"/>
                  </a:cubicBezTo>
                  <a:cubicBezTo>
                    <a:pt x="1739" y="389"/>
                    <a:pt x="1350" y="0"/>
                    <a:pt x="870" y="0"/>
                  </a:cubicBezTo>
                  <a:cubicBezTo>
                    <a:pt x="389" y="0"/>
                    <a:pt x="0" y="389"/>
                    <a:pt x="0" y="869"/>
                  </a:cubicBezTo>
                  <a:cubicBezTo>
                    <a:pt x="0" y="1350"/>
                    <a:pt x="389" y="1739"/>
                    <a:pt x="870" y="1739"/>
                  </a:cubicBezTo>
                  <a:cubicBezTo>
                    <a:pt x="1008" y="1739"/>
                    <a:pt x="1139" y="1706"/>
                    <a:pt x="1256" y="1649"/>
                  </a:cubicBezTo>
                  <a:cubicBezTo>
                    <a:pt x="1471" y="1542"/>
                    <a:pt x="1636" y="1348"/>
                    <a:pt x="1704" y="1113"/>
                  </a:cubicBezTo>
                  <a:cubicBezTo>
                    <a:pt x="1727" y="1036"/>
                    <a:pt x="1739" y="954"/>
                    <a:pt x="1739" y="869"/>
                  </a:cubicBezTo>
                  <a:cubicBezTo>
                    <a:pt x="1727" y="869"/>
                    <a:pt x="1727" y="869"/>
                    <a:pt x="1727" y="869"/>
                  </a:cubicBezTo>
                </a:path>
              </a:pathLst>
            </a:custGeom>
            <a:solidFill>
              <a:srgbClr val="7AC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reeform 86">
              <a:extLst>
                <a:ext uri="{FF2B5EF4-FFF2-40B4-BE49-F238E27FC236}">
                  <a16:creationId xmlns:a16="http://schemas.microsoft.com/office/drawing/2014/main" id="{3989C1E3-EDE2-4CE5-9DCF-1E90047E2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8793" y="1829733"/>
              <a:ext cx="1363303" cy="1362803"/>
            </a:xfrm>
            <a:custGeom>
              <a:avLst/>
              <a:gdLst>
                <a:gd name="T0" fmla="*/ 1449 w 1449"/>
                <a:gd name="T1" fmla="*/ 724 h 1449"/>
                <a:gd name="T2" fmla="*/ 1251 w 1449"/>
                <a:gd name="T3" fmla="*/ 1221 h 1449"/>
                <a:gd name="T4" fmla="*/ 725 w 1449"/>
                <a:gd name="T5" fmla="*/ 1449 h 1449"/>
                <a:gd name="T6" fmla="*/ 198 w 1449"/>
                <a:gd name="T7" fmla="*/ 1221 h 1449"/>
                <a:gd name="T8" fmla="*/ 0 w 1449"/>
                <a:gd name="T9" fmla="*/ 724 h 1449"/>
                <a:gd name="T10" fmla="*/ 725 w 1449"/>
                <a:gd name="T11" fmla="*/ 0 h 1449"/>
                <a:gd name="T12" fmla="*/ 1449 w 1449"/>
                <a:gd name="T13" fmla="*/ 724 h 1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9" h="1449">
                  <a:moveTo>
                    <a:pt x="1449" y="724"/>
                  </a:moveTo>
                  <a:cubicBezTo>
                    <a:pt x="1449" y="917"/>
                    <a:pt x="1374" y="1092"/>
                    <a:pt x="1251" y="1221"/>
                  </a:cubicBezTo>
                  <a:cubicBezTo>
                    <a:pt x="1119" y="1361"/>
                    <a:pt x="932" y="1449"/>
                    <a:pt x="725" y="1449"/>
                  </a:cubicBezTo>
                  <a:cubicBezTo>
                    <a:pt x="517" y="1449"/>
                    <a:pt x="330" y="1361"/>
                    <a:pt x="198" y="1221"/>
                  </a:cubicBezTo>
                  <a:cubicBezTo>
                    <a:pt x="75" y="1092"/>
                    <a:pt x="0" y="917"/>
                    <a:pt x="0" y="724"/>
                  </a:cubicBezTo>
                  <a:cubicBezTo>
                    <a:pt x="0" y="324"/>
                    <a:pt x="325" y="0"/>
                    <a:pt x="725" y="0"/>
                  </a:cubicBezTo>
                  <a:cubicBezTo>
                    <a:pt x="1125" y="0"/>
                    <a:pt x="1449" y="324"/>
                    <a:pt x="1449" y="7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reeform 87">
              <a:extLst>
                <a:ext uri="{FF2B5EF4-FFF2-40B4-BE49-F238E27FC236}">
                  <a16:creationId xmlns:a16="http://schemas.microsoft.com/office/drawing/2014/main" id="{106160D0-FC9B-498A-988D-81860EC39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7775" y="1818715"/>
              <a:ext cx="1385842" cy="1384840"/>
            </a:xfrm>
            <a:custGeom>
              <a:avLst/>
              <a:gdLst>
                <a:gd name="T0" fmla="*/ 1461 w 1473"/>
                <a:gd name="T1" fmla="*/ 736 h 1473"/>
                <a:gd name="T2" fmla="*/ 1449 w 1473"/>
                <a:gd name="T3" fmla="*/ 736 h 1473"/>
                <a:gd name="T4" fmla="*/ 1255 w 1473"/>
                <a:gd name="T5" fmla="*/ 1225 h 1473"/>
                <a:gd name="T6" fmla="*/ 737 w 1473"/>
                <a:gd name="T7" fmla="*/ 1449 h 1473"/>
                <a:gd name="T8" fmla="*/ 219 w 1473"/>
                <a:gd name="T9" fmla="*/ 1225 h 1473"/>
                <a:gd name="T10" fmla="*/ 24 w 1473"/>
                <a:gd name="T11" fmla="*/ 736 h 1473"/>
                <a:gd name="T12" fmla="*/ 233 w 1473"/>
                <a:gd name="T13" fmla="*/ 233 h 1473"/>
                <a:gd name="T14" fmla="*/ 737 w 1473"/>
                <a:gd name="T15" fmla="*/ 24 h 1473"/>
                <a:gd name="T16" fmla="*/ 1240 w 1473"/>
                <a:gd name="T17" fmla="*/ 233 h 1473"/>
                <a:gd name="T18" fmla="*/ 1449 w 1473"/>
                <a:gd name="T19" fmla="*/ 736 h 1473"/>
                <a:gd name="T20" fmla="*/ 1461 w 1473"/>
                <a:gd name="T21" fmla="*/ 736 h 1473"/>
                <a:gd name="T22" fmla="*/ 1473 w 1473"/>
                <a:gd name="T23" fmla="*/ 736 h 1473"/>
                <a:gd name="T24" fmla="*/ 737 w 1473"/>
                <a:gd name="T25" fmla="*/ 0 h 1473"/>
                <a:gd name="T26" fmla="*/ 0 w 1473"/>
                <a:gd name="T27" fmla="*/ 736 h 1473"/>
                <a:gd name="T28" fmla="*/ 201 w 1473"/>
                <a:gd name="T29" fmla="*/ 1242 h 1473"/>
                <a:gd name="T30" fmla="*/ 737 w 1473"/>
                <a:gd name="T31" fmla="*/ 1473 h 1473"/>
                <a:gd name="T32" fmla="*/ 1272 w 1473"/>
                <a:gd name="T33" fmla="*/ 1242 h 1473"/>
                <a:gd name="T34" fmla="*/ 1473 w 1473"/>
                <a:gd name="T35" fmla="*/ 736 h 1473"/>
                <a:gd name="T36" fmla="*/ 1461 w 1473"/>
                <a:gd name="T37" fmla="*/ 736 h 1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73" h="1473">
                  <a:moveTo>
                    <a:pt x="1461" y="736"/>
                  </a:moveTo>
                  <a:cubicBezTo>
                    <a:pt x="1449" y="736"/>
                    <a:pt x="1449" y="736"/>
                    <a:pt x="1449" y="736"/>
                  </a:cubicBezTo>
                  <a:cubicBezTo>
                    <a:pt x="1449" y="926"/>
                    <a:pt x="1375" y="1098"/>
                    <a:pt x="1255" y="1225"/>
                  </a:cubicBezTo>
                  <a:cubicBezTo>
                    <a:pt x="1125" y="1363"/>
                    <a:pt x="941" y="1449"/>
                    <a:pt x="737" y="1449"/>
                  </a:cubicBezTo>
                  <a:cubicBezTo>
                    <a:pt x="532" y="1449"/>
                    <a:pt x="348" y="1363"/>
                    <a:pt x="219" y="1225"/>
                  </a:cubicBezTo>
                  <a:cubicBezTo>
                    <a:pt x="98" y="1098"/>
                    <a:pt x="24" y="926"/>
                    <a:pt x="24" y="736"/>
                  </a:cubicBezTo>
                  <a:cubicBezTo>
                    <a:pt x="24" y="540"/>
                    <a:pt x="104" y="362"/>
                    <a:pt x="233" y="233"/>
                  </a:cubicBezTo>
                  <a:cubicBezTo>
                    <a:pt x="362" y="104"/>
                    <a:pt x="540" y="24"/>
                    <a:pt x="737" y="24"/>
                  </a:cubicBezTo>
                  <a:cubicBezTo>
                    <a:pt x="933" y="24"/>
                    <a:pt x="1111" y="104"/>
                    <a:pt x="1240" y="233"/>
                  </a:cubicBezTo>
                  <a:cubicBezTo>
                    <a:pt x="1369" y="362"/>
                    <a:pt x="1449" y="540"/>
                    <a:pt x="1449" y="736"/>
                  </a:cubicBezTo>
                  <a:cubicBezTo>
                    <a:pt x="1461" y="736"/>
                    <a:pt x="1461" y="736"/>
                    <a:pt x="1461" y="736"/>
                  </a:cubicBezTo>
                  <a:cubicBezTo>
                    <a:pt x="1473" y="736"/>
                    <a:pt x="1473" y="736"/>
                    <a:pt x="1473" y="736"/>
                  </a:cubicBezTo>
                  <a:cubicBezTo>
                    <a:pt x="1473" y="330"/>
                    <a:pt x="1143" y="0"/>
                    <a:pt x="737" y="0"/>
                  </a:cubicBezTo>
                  <a:cubicBezTo>
                    <a:pt x="330" y="0"/>
                    <a:pt x="0" y="330"/>
                    <a:pt x="0" y="736"/>
                  </a:cubicBezTo>
                  <a:cubicBezTo>
                    <a:pt x="0" y="932"/>
                    <a:pt x="77" y="1110"/>
                    <a:pt x="201" y="1242"/>
                  </a:cubicBezTo>
                  <a:cubicBezTo>
                    <a:pt x="335" y="1384"/>
                    <a:pt x="526" y="1473"/>
                    <a:pt x="737" y="1473"/>
                  </a:cubicBezTo>
                  <a:cubicBezTo>
                    <a:pt x="948" y="1473"/>
                    <a:pt x="1138" y="1384"/>
                    <a:pt x="1272" y="1242"/>
                  </a:cubicBezTo>
                  <a:cubicBezTo>
                    <a:pt x="1397" y="1110"/>
                    <a:pt x="1473" y="932"/>
                    <a:pt x="1473" y="736"/>
                  </a:cubicBezTo>
                  <a:cubicBezTo>
                    <a:pt x="1461" y="736"/>
                    <a:pt x="1461" y="736"/>
                    <a:pt x="1461" y="736"/>
                  </a:cubicBezTo>
                </a:path>
              </a:pathLst>
            </a:custGeom>
            <a:solidFill>
              <a:srgbClr val="7AC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reeform 88">
              <a:extLst>
                <a:ext uri="{FF2B5EF4-FFF2-40B4-BE49-F238E27FC236}">
                  <a16:creationId xmlns:a16="http://schemas.microsoft.com/office/drawing/2014/main" id="{C379A26A-8A8E-4DDC-84AB-2FA394940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5108" y="2978174"/>
              <a:ext cx="990674" cy="214362"/>
            </a:xfrm>
            <a:custGeom>
              <a:avLst/>
              <a:gdLst>
                <a:gd name="T0" fmla="*/ 1053 w 1053"/>
                <a:gd name="T1" fmla="*/ 0 h 228"/>
                <a:gd name="T2" fmla="*/ 527 w 1053"/>
                <a:gd name="T3" fmla="*/ 228 h 228"/>
                <a:gd name="T4" fmla="*/ 0 w 1053"/>
                <a:gd name="T5" fmla="*/ 0 h 228"/>
                <a:gd name="T6" fmla="*/ 1053 w 1053"/>
                <a:gd name="T7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3" h="228">
                  <a:moveTo>
                    <a:pt x="1053" y="0"/>
                  </a:moveTo>
                  <a:cubicBezTo>
                    <a:pt x="921" y="140"/>
                    <a:pt x="734" y="228"/>
                    <a:pt x="527" y="228"/>
                  </a:cubicBezTo>
                  <a:cubicBezTo>
                    <a:pt x="319" y="228"/>
                    <a:pt x="132" y="140"/>
                    <a:pt x="0" y="0"/>
                  </a:cubicBezTo>
                  <a:cubicBezTo>
                    <a:pt x="1053" y="0"/>
                    <a:pt x="1053" y="0"/>
                    <a:pt x="1053" y="0"/>
                  </a:cubicBezTo>
                </a:path>
              </a:pathLst>
            </a:custGeom>
            <a:solidFill>
              <a:srgbClr val="AFD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reeform 89">
              <a:extLst>
                <a:ext uri="{FF2B5EF4-FFF2-40B4-BE49-F238E27FC236}">
                  <a16:creationId xmlns:a16="http://schemas.microsoft.com/office/drawing/2014/main" id="{D083AB2F-6BDC-4CB4-B761-6C7CCEBCC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3088" y="2966654"/>
              <a:ext cx="1014714" cy="236900"/>
            </a:xfrm>
            <a:custGeom>
              <a:avLst/>
              <a:gdLst>
                <a:gd name="T0" fmla="*/ 1066 w 1079"/>
                <a:gd name="T1" fmla="*/ 12 h 252"/>
                <a:gd name="T2" fmla="*/ 1058 w 1079"/>
                <a:gd name="T3" fmla="*/ 4 h 252"/>
                <a:gd name="T4" fmla="*/ 540 w 1079"/>
                <a:gd name="T5" fmla="*/ 228 h 252"/>
                <a:gd name="T6" fmla="*/ 22 w 1079"/>
                <a:gd name="T7" fmla="*/ 4 h 252"/>
                <a:gd name="T8" fmla="*/ 13 w 1079"/>
                <a:gd name="T9" fmla="*/ 12 h 252"/>
                <a:gd name="T10" fmla="*/ 13 w 1079"/>
                <a:gd name="T11" fmla="*/ 24 h 252"/>
                <a:gd name="T12" fmla="*/ 1066 w 1079"/>
                <a:gd name="T13" fmla="*/ 24 h 252"/>
                <a:gd name="T14" fmla="*/ 1066 w 1079"/>
                <a:gd name="T15" fmla="*/ 12 h 252"/>
                <a:gd name="T16" fmla="*/ 1058 w 1079"/>
                <a:gd name="T17" fmla="*/ 4 h 252"/>
                <a:gd name="T18" fmla="*/ 1066 w 1079"/>
                <a:gd name="T19" fmla="*/ 12 h 252"/>
                <a:gd name="T20" fmla="*/ 1066 w 1079"/>
                <a:gd name="T21" fmla="*/ 0 h 252"/>
                <a:gd name="T22" fmla="*/ 13 w 1079"/>
                <a:gd name="T23" fmla="*/ 0 h 252"/>
                <a:gd name="T24" fmla="*/ 2 w 1079"/>
                <a:gd name="T25" fmla="*/ 8 h 252"/>
                <a:gd name="T26" fmla="*/ 4 w 1079"/>
                <a:gd name="T27" fmla="*/ 21 h 252"/>
                <a:gd name="T28" fmla="*/ 540 w 1079"/>
                <a:gd name="T29" fmla="*/ 252 h 252"/>
                <a:gd name="T30" fmla="*/ 1075 w 1079"/>
                <a:gd name="T31" fmla="*/ 21 h 252"/>
                <a:gd name="T32" fmla="*/ 1077 w 1079"/>
                <a:gd name="T33" fmla="*/ 8 h 252"/>
                <a:gd name="T34" fmla="*/ 1066 w 1079"/>
                <a:gd name="T35" fmla="*/ 0 h 252"/>
                <a:gd name="T36" fmla="*/ 1066 w 1079"/>
                <a:gd name="T37" fmla="*/ 1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9" h="252">
                  <a:moveTo>
                    <a:pt x="1066" y="12"/>
                  </a:moveTo>
                  <a:cubicBezTo>
                    <a:pt x="1058" y="4"/>
                    <a:pt x="1058" y="4"/>
                    <a:pt x="1058" y="4"/>
                  </a:cubicBezTo>
                  <a:cubicBezTo>
                    <a:pt x="928" y="142"/>
                    <a:pt x="744" y="228"/>
                    <a:pt x="540" y="228"/>
                  </a:cubicBezTo>
                  <a:cubicBezTo>
                    <a:pt x="335" y="228"/>
                    <a:pt x="151" y="142"/>
                    <a:pt x="22" y="4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066" y="24"/>
                    <a:pt x="1066" y="24"/>
                    <a:pt x="1066" y="24"/>
                  </a:cubicBezTo>
                  <a:cubicBezTo>
                    <a:pt x="1066" y="12"/>
                    <a:pt x="1066" y="12"/>
                    <a:pt x="1066" y="12"/>
                  </a:cubicBezTo>
                  <a:cubicBezTo>
                    <a:pt x="1058" y="4"/>
                    <a:pt x="1058" y="4"/>
                    <a:pt x="1058" y="4"/>
                  </a:cubicBezTo>
                  <a:cubicBezTo>
                    <a:pt x="1066" y="12"/>
                    <a:pt x="1066" y="12"/>
                    <a:pt x="1066" y="12"/>
                  </a:cubicBezTo>
                  <a:cubicBezTo>
                    <a:pt x="1066" y="0"/>
                    <a:pt x="1066" y="0"/>
                    <a:pt x="106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8" y="0"/>
                    <a:pt x="4" y="3"/>
                    <a:pt x="2" y="8"/>
                  </a:cubicBezTo>
                  <a:cubicBezTo>
                    <a:pt x="0" y="12"/>
                    <a:pt x="1" y="17"/>
                    <a:pt x="4" y="21"/>
                  </a:cubicBezTo>
                  <a:cubicBezTo>
                    <a:pt x="138" y="163"/>
                    <a:pt x="329" y="252"/>
                    <a:pt x="540" y="252"/>
                  </a:cubicBezTo>
                  <a:cubicBezTo>
                    <a:pt x="751" y="252"/>
                    <a:pt x="941" y="163"/>
                    <a:pt x="1075" y="21"/>
                  </a:cubicBezTo>
                  <a:cubicBezTo>
                    <a:pt x="1078" y="17"/>
                    <a:pt x="1079" y="12"/>
                    <a:pt x="1077" y="8"/>
                  </a:cubicBezTo>
                  <a:cubicBezTo>
                    <a:pt x="1076" y="3"/>
                    <a:pt x="1071" y="0"/>
                    <a:pt x="1066" y="0"/>
                  </a:cubicBezTo>
                  <a:cubicBezTo>
                    <a:pt x="1066" y="12"/>
                    <a:pt x="1066" y="12"/>
                    <a:pt x="1066" y="12"/>
                  </a:cubicBezTo>
                </a:path>
              </a:pathLst>
            </a:custGeom>
            <a:solidFill>
              <a:srgbClr val="7AC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reeform 90">
              <a:extLst>
                <a:ext uri="{FF2B5EF4-FFF2-40B4-BE49-F238E27FC236}">
                  <a16:creationId xmlns:a16="http://schemas.microsoft.com/office/drawing/2014/main" id="{0C9480A9-EA90-4B04-ABD6-F0F7A7B2E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0743" y="2772827"/>
              <a:ext cx="266951" cy="159770"/>
            </a:xfrm>
            <a:custGeom>
              <a:avLst/>
              <a:gdLst>
                <a:gd name="T0" fmla="*/ 67 w 533"/>
                <a:gd name="T1" fmla="*/ 0 h 319"/>
                <a:gd name="T2" fmla="*/ 465 w 533"/>
                <a:gd name="T3" fmla="*/ 0 h 319"/>
                <a:gd name="T4" fmla="*/ 533 w 533"/>
                <a:gd name="T5" fmla="*/ 319 h 319"/>
                <a:gd name="T6" fmla="*/ 0 w 533"/>
                <a:gd name="T7" fmla="*/ 319 h 319"/>
                <a:gd name="T8" fmla="*/ 67 w 533"/>
                <a:gd name="T9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3" h="319">
                  <a:moveTo>
                    <a:pt x="67" y="0"/>
                  </a:moveTo>
                  <a:lnTo>
                    <a:pt x="465" y="0"/>
                  </a:lnTo>
                  <a:lnTo>
                    <a:pt x="533" y="319"/>
                  </a:lnTo>
                  <a:lnTo>
                    <a:pt x="0" y="319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reeform 91">
              <a:extLst>
                <a:ext uri="{FF2B5EF4-FFF2-40B4-BE49-F238E27FC236}">
                  <a16:creationId xmlns:a16="http://schemas.microsoft.com/office/drawing/2014/main" id="{0008157F-50EF-4617-90BD-04CD457B0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9223" y="2761808"/>
              <a:ext cx="290491" cy="182308"/>
            </a:xfrm>
            <a:custGeom>
              <a:avLst/>
              <a:gdLst>
                <a:gd name="T0" fmla="*/ 48 w 309"/>
                <a:gd name="T1" fmla="*/ 12 h 194"/>
                <a:gd name="T2" fmla="*/ 48 w 309"/>
                <a:gd name="T3" fmla="*/ 24 h 194"/>
                <a:gd name="T4" fmla="*/ 250 w 309"/>
                <a:gd name="T5" fmla="*/ 24 h 194"/>
                <a:gd name="T6" fmla="*/ 281 w 309"/>
                <a:gd name="T7" fmla="*/ 170 h 194"/>
                <a:gd name="T8" fmla="*/ 27 w 309"/>
                <a:gd name="T9" fmla="*/ 170 h 194"/>
                <a:gd name="T10" fmla="*/ 60 w 309"/>
                <a:gd name="T11" fmla="*/ 14 h 194"/>
                <a:gd name="T12" fmla="*/ 48 w 309"/>
                <a:gd name="T13" fmla="*/ 12 h 194"/>
                <a:gd name="T14" fmla="*/ 48 w 309"/>
                <a:gd name="T15" fmla="*/ 24 h 194"/>
                <a:gd name="T16" fmla="*/ 48 w 309"/>
                <a:gd name="T17" fmla="*/ 12 h 194"/>
                <a:gd name="T18" fmla="*/ 36 w 309"/>
                <a:gd name="T19" fmla="*/ 9 h 194"/>
                <a:gd name="T20" fmla="*/ 0 w 309"/>
                <a:gd name="T21" fmla="*/ 179 h 194"/>
                <a:gd name="T22" fmla="*/ 3 w 309"/>
                <a:gd name="T23" fmla="*/ 189 h 194"/>
                <a:gd name="T24" fmla="*/ 12 w 309"/>
                <a:gd name="T25" fmla="*/ 194 h 194"/>
                <a:gd name="T26" fmla="*/ 296 w 309"/>
                <a:gd name="T27" fmla="*/ 194 h 194"/>
                <a:gd name="T28" fmla="*/ 305 w 309"/>
                <a:gd name="T29" fmla="*/ 189 h 194"/>
                <a:gd name="T30" fmla="*/ 308 w 309"/>
                <a:gd name="T31" fmla="*/ 179 h 194"/>
                <a:gd name="T32" fmla="*/ 272 w 309"/>
                <a:gd name="T33" fmla="*/ 9 h 194"/>
                <a:gd name="T34" fmla="*/ 260 w 309"/>
                <a:gd name="T35" fmla="*/ 0 h 194"/>
                <a:gd name="T36" fmla="*/ 48 w 309"/>
                <a:gd name="T37" fmla="*/ 0 h 194"/>
                <a:gd name="T38" fmla="*/ 36 w 309"/>
                <a:gd name="T39" fmla="*/ 9 h 194"/>
                <a:gd name="T40" fmla="*/ 48 w 309"/>
                <a:gd name="T41" fmla="*/ 1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9" h="194">
                  <a:moveTo>
                    <a:pt x="48" y="12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250" y="24"/>
                    <a:pt x="250" y="24"/>
                    <a:pt x="250" y="24"/>
                  </a:cubicBezTo>
                  <a:cubicBezTo>
                    <a:pt x="281" y="170"/>
                    <a:pt x="281" y="170"/>
                    <a:pt x="281" y="170"/>
                  </a:cubicBezTo>
                  <a:cubicBezTo>
                    <a:pt x="27" y="170"/>
                    <a:pt x="27" y="170"/>
                    <a:pt x="27" y="170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3"/>
                    <a:pt x="1" y="186"/>
                    <a:pt x="3" y="189"/>
                  </a:cubicBezTo>
                  <a:cubicBezTo>
                    <a:pt x="5" y="192"/>
                    <a:pt x="9" y="194"/>
                    <a:pt x="12" y="194"/>
                  </a:cubicBezTo>
                  <a:cubicBezTo>
                    <a:pt x="296" y="194"/>
                    <a:pt x="296" y="194"/>
                    <a:pt x="296" y="194"/>
                  </a:cubicBezTo>
                  <a:cubicBezTo>
                    <a:pt x="300" y="194"/>
                    <a:pt x="303" y="192"/>
                    <a:pt x="305" y="189"/>
                  </a:cubicBezTo>
                  <a:cubicBezTo>
                    <a:pt x="308" y="186"/>
                    <a:pt x="309" y="183"/>
                    <a:pt x="308" y="179"/>
                  </a:cubicBezTo>
                  <a:cubicBezTo>
                    <a:pt x="272" y="9"/>
                    <a:pt x="272" y="9"/>
                    <a:pt x="272" y="9"/>
                  </a:cubicBezTo>
                  <a:cubicBezTo>
                    <a:pt x="271" y="4"/>
                    <a:pt x="266" y="0"/>
                    <a:pt x="26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0"/>
                    <a:pt x="38" y="4"/>
                    <a:pt x="36" y="9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rgbClr val="7AC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reeform 92">
              <a:extLst>
                <a:ext uri="{FF2B5EF4-FFF2-40B4-BE49-F238E27FC236}">
                  <a16:creationId xmlns:a16="http://schemas.microsoft.com/office/drawing/2014/main" id="{D61BFAA6-FE39-4E09-9192-3B9F85B7C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6730" y="1968718"/>
              <a:ext cx="1190011" cy="855946"/>
            </a:xfrm>
            <a:custGeom>
              <a:avLst/>
              <a:gdLst>
                <a:gd name="T0" fmla="*/ 1265 w 1265"/>
                <a:gd name="T1" fmla="*/ 78 h 910"/>
                <a:gd name="T2" fmla="*/ 1265 w 1265"/>
                <a:gd name="T3" fmla="*/ 832 h 910"/>
                <a:gd name="T4" fmla="*/ 1187 w 1265"/>
                <a:gd name="T5" fmla="*/ 910 h 910"/>
                <a:gd name="T6" fmla="*/ 78 w 1265"/>
                <a:gd name="T7" fmla="*/ 910 h 910"/>
                <a:gd name="T8" fmla="*/ 0 w 1265"/>
                <a:gd name="T9" fmla="*/ 832 h 910"/>
                <a:gd name="T10" fmla="*/ 0 w 1265"/>
                <a:gd name="T11" fmla="*/ 78 h 910"/>
                <a:gd name="T12" fmla="*/ 78 w 1265"/>
                <a:gd name="T13" fmla="*/ 0 h 910"/>
                <a:gd name="T14" fmla="*/ 1187 w 1265"/>
                <a:gd name="T15" fmla="*/ 0 h 910"/>
                <a:gd name="T16" fmla="*/ 1265 w 1265"/>
                <a:gd name="T17" fmla="*/ 78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5" h="910">
                  <a:moveTo>
                    <a:pt x="1265" y="78"/>
                  </a:moveTo>
                  <a:cubicBezTo>
                    <a:pt x="1265" y="832"/>
                    <a:pt x="1265" y="832"/>
                    <a:pt x="1265" y="832"/>
                  </a:cubicBezTo>
                  <a:cubicBezTo>
                    <a:pt x="1265" y="875"/>
                    <a:pt x="1230" y="910"/>
                    <a:pt x="1187" y="910"/>
                  </a:cubicBezTo>
                  <a:cubicBezTo>
                    <a:pt x="78" y="910"/>
                    <a:pt x="78" y="910"/>
                    <a:pt x="78" y="910"/>
                  </a:cubicBezTo>
                  <a:cubicBezTo>
                    <a:pt x="35" y="910"/>
                    <a:pt x="0" y="875"/>
                    <a:pt x="0" y="83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35"/>
                    <a:pt x="35" y="0"/>
                    <a:pt x="78" y="0"/>
                  </a:cubicBezTo>
                  <a:cubicBezTo>
                    <a:pt x="1187" y="0"/>
                    <a:pt x="1187" y="0"/>
                    <a:pt x="1187" y="0"/>
                  </a:cubicBezTo>
                  <a:cubicBezTo>
                    <a:pt x="1230" y="0"/>
                    <a:pt x="1265" y="35"/>
                    <a:pt x="1265" y="78"/>
                  </a:cubicBezTo>
                </a:path>
              </a:pathLst>
            </a:custGeom>
            <a:solidFill>
              <a:srgbClr val="E4F3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reeform 93">
              <a:extLst>
                <a:ext uri="{FF2B5EF4-FFF2-40B4-BE49-F238E27FC236}">
                  <a16:creationId xmlns:a16="http://schemas.microsoft.com/office/drawing/2014/main" id="{785D87E3-A055-4C98-963A-1EA0291A92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3920" y="1963459"/>
              <a:ext cx="1213049" cy="877984"/>
            </a:xfrm>
            <a:custGeom>
              <a:avLst/>
              <a:gdLst>
                <a:gd name="T0" fmla="*/ 1277 w 1289"/>
                <a:gd name="T1" fmla="*/ 90 h 934"/>
                <a:gd name="T2" fmla="*/ 1265 w 1289"/>
                <a:gd name="T3" fmla="*/ 90 h 934"/>
                <a:gd name="T4" fmla="*/ 1265 w 1289"/>
                <a:gd name="T5" fmla="*/ 844 h 934"/>
                <a:gd name="T6" fmla="*/ 1246 w 1289"/>
                <a:gd name="T7" fmla="*/ 891 h 934"/>
                <a:gd name="T8" fmla="*/ 1199 w 1289"/>
                <a:gd name="T9" fmla="*/ 910 h 934"/>
                <a:gd name="T10" fmla="*/ 90 w 1289"/>
                <a:gd name="T11" fmla="*/ 910 h 934"/>
                <a:gd name="T12" fmla="*/ 43 w 1289"/>
                <a:gd name="T13" fmla="*/ 891 h 934"/>
                <a:gd name="T14" fmla="*/ 24 w 1289"/>
                <a:gd name="T15" fmla="*/ 844 h 934"/>
                <a:gd name="T16" fmla="*/ 24 w 1289"/>
                <a:gd name="T17" fmla="*/ 90 h 934"/>
                <a:gd name="T18" fmla="*/ 43 w 1289"/>
                <a:gd name="T19" fmla="*/ 43 h 934"/>
                <a:gd name="T20" fmla="*/ 90 w 1289"/>
                <a:gd name="T21" fmla="*/ 24 h 934"/>
                <a:gd name="T22" fmla="*/ 1199 w 1289"/>
                <a:gd name="T23" fmla="*/ 24 h 934"/>
                <a:gd name="T24" fmla="*/ 1246 w 1289"/>
                <a:gd name="T25" fmla="*/ 43 h 934"/>
                <a:gd name="T26" fmla="*/ 1265 w 1289"/>
                <a:gd name="T27" fmla="*/ 90 h 934"/>
                <a:gd name="T28" fmla="*/ 1277 w 1289"/>
                <a:gd name="T29" fmla="*/ 90 h 934"/>
                <a:gd name="T30" fmla="*/ 1289 w 1289"/>
                <a:gd name="T31" fmla="*/ 90 h 934"/>
                <a:gd name="T32" fmla="*/ 1263 w 1289"/>
                <a:gd name="T33" fmla="*/ 27 h 934"/>
                <a:gd name="T34" fmla="*/ 1199 w 1289"/>
                <a:gd name="T35" fmla="*/ 0 h 934"/>
                <a:gd name="T36" fmla="*/ 90 w 1289"/>
                <a:gd name="T37" fmla="*/ 0 h 934"/>
                <a:gd name="T38" fmla="*/ 26 w 1289"/>
                <a:gd name="T39" fmla="*/ 27 h 934"/>
                <a:gd name="T40" fmla="*/ 0 w 1289"/>
                <a:gd name="T41" fmla="*/ 90 h 934"/>
                <a:gd name="T42" fmla="*/ 0 w 1289"/>
                <a:gd name="T43" fmla="*/ 844 h 934"/>
                <a:gd name="T44" fmla="*/ 26 w 1289"/>
                <a:gd name="T45" fmla="*/ 908 h 934"/>
                <a:gd name="T46" fmla="*/ 90 w 1289"/>
                <a:gd name="T47" fmla="*/ 934 h 934"/>
                <a:gd name="T48" fmla="*/ 1199 w 1289"/>
                <a:gd name="T49" fmla="*/ 934 h 934"/>
                <a:gd name="T50" fmla="*/ 1263 w 1289"/>
                <a:gd name="T51" fmla="*/ 908 h 934"/>
                <a:gd name="T52" fmla="*/ 1289 w 1289"/>
                <a:gd name="T53" fmla="*/ 844 h 934"/>
                <a:gd name="T54" fmla="*/ 1289 w 1289"/>
                <a:gd name="T55" fmla="*/ 90 h 934"/>
                <a:gd name="T56" fmla="*/ 1277 w 1289"/>
                <a:gd name="T57" fmla="*/ 90 h 9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89" h="934">
                  <a:moveTo>
                    <a:pt x="1277" y="90"/>
                  </a:moveTo>
                  <a:cubicBezTo>
                    <a:pt x="1265" y="90"/>
                    <a:pt x="1265" y="90"/>
                    <a:pt x="1265" y="90"/>
                  </a:cubicBezTo>
                  <a:cubicBezTo>
                    <a:pt x="1265" y="844"/>
                    <a:pt x="1265" y="844"/>
                    <a:pt x="1265" y="844"/>
                  </a:cubicBezTo>
                  <a:cubicBezTo>
                    <a:pt x="1265" y="862"/>
                    <a:pt x="1258" y="879"/>
                    <a:pt x="1246" y="891"/>
                  </a:cubicBezTo>
                  <a:cubicBezTo>
                    <a:pt x="1234" y="903"/>
                    <a:pt x="1217" y="910"/>
                    <a:pt x="1199" y="910"/>
                  </a:cubicBezTo>
                  <a:cubicBezTo>
                    <a:pt x="90" y="910"/>
                    <a:pt x="90" y="910"/>
                    <a:pt x="90" y="910"/>
                  </a:cubicBezTo>
                  <a:cubicBezTo>
                    <a:pt x="72" y="910"/>
                    <a:pt x="55" y="903"/>
                    <a:pt x="43" y="891"/>
                  </a:cubicBezTo>
                  <a:cubicBezTo>
                    <a:pt x="31" y="879"/>
                    <a:pt x="24" y="862"/>
                    <a:pt x="24" y="844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24" y="72"/>
                    <a:pt x="31" y="55"/>
                    <a:pt x="43" y="43"/>
                  </a:cubicBezTo>
                  <a:cubicBezTo>
                    <a:pt x="55" y="32"/>
                    <a:pt x="72" y="24"/>
                    <a:pt x="90" y="24"/>
                  </a:cubicBezTo>
                  <a:cubicBezTo>
                    <a:pt x="1199" y="24"/>
                    <a:pt x="1199" y="24"/>
                    <a:pt x="1199" y="24"/>
                  </a:cubicBezTo>
                  <a:cubicBezTo>
                    <a:pt x="1217" y="24"/>
                    <a:pt x="1234" y="32"/>
                    <a:pt x="1246" y="43"/>
                  </a:cubicBezTo>
                  <a:cubicBezTo>
                    <a:pt x="1258" y="55"/>
                    <a:pt x="1265" y="72"/>
                    <a:pt x="1265" y="90"/>
                  </a:cubicBezTo>
                  <a:cubicBezTo>
                    <a:pt x="1277" y="90"/>
                    <a:pt x="1277" y="90"/>
                    <a:pt x="1277" y="90"/>
                  </a:cubicBezTo>
                  <a:cubicBezTo>
                    <a:pt x="1289" y="90"/>
                    <a:pt x="1289" y="90"/>
                    <a:pt x="1289" y="90"/>
                  </a:cubicBezTo>
                  <a:cubicBezTo>
                    <a:pt x="1289" y="65"/>
                    <a:pt x="1279" y="43"/>
                    <a:pt x="1263" y="27"/>
                  </a:cubicBezTo>
                  <a:cubicBezTo>
                    <a:pt x="1247" y="10"/>
                    <a:pt x="1224" y="0"/>
                    <a:pt x="1199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65" y="0"/>
                    <a:pt x="43" y="10"/>
                    <a:pt x="26" y="27"/>
                  </a:cubicBezTo>
                  <a:cubicBezTo>
                    <a:pt x="10" y="43"/>
                    <a:pt x="0" y="65"/>
                    <a:pt x="0" y="90"/>
                  </a:cubicBezTo>
                  <a:cubicBezTo>
                    <a:pt x="0" y="844"/>
                    <a:pt x="0" y="844"/>
                    <a:pt x="0" y="844"/>
                  </a:cubicBezTo>
                  <a:cubicBezTo>
                    <a:pt x="0" y="869"/>
                    <a:pt x="10" y="891"/>
                    <a:pt x="26" y="908"/>
                  </a:cubicBezTo>
                  <a:cubicBezTo>
                    <a:pt x="43" y="924"/>
                    <a:pt x="65" y="934"/>
                    <a:pt x="90" y="934"/>
                  </a:cubicBezTo>
                  <a:cubicBezTo>
                    <a:pt x="1199" y="934"/>
                    <a:pt x="1199" y="934"/>
                    <a:pt x="1199" y="934"/>
                  </a:cubicBezTo>
                  <a:cubicBezTo>
                    <a:pt x="1224" y="934"/>
                    <a:pt x="1247" y="924"/>
                    <a:pt x="1263" y="908"/>
                  </a:cubicBezTo>
                  <a:cubicBezTo>
                    <a:pt x="1279" y="891"/>
                    <a:pt x="1289" y="869"/>
                    <a:pt x="1289" y="844"/>
                  </a:cubicBezTo>
                  <a:cubicBezTo>
                    <a:pt x="1289" y="90"/>
                    <a:pt x="1289" y="90"/>
                    <a:pt x="1289" y="90"/>
                  </a:cubicBezTo>
                  <a:cubicBezTo>
                    <a:pt x="1277" y="90"/>
                    <a:pt x="1277" y="90"/>
                    <a:pt x="1277" y="90"/>
                  </a:cubicBezTo>
                </a:path>
              </a:pathLst>
            </a:custGeom>
            <a:solidFill>
              <a:srgbClr val="7AC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reeform 96">
              <a:extLst>
                <a:ext uri="{FF2B5EF4-FFF2-40B4-BE49-F238E27FC236}">
                  <a16:creationId xmlns:a16="http://schemas.microsoft.com/office/drawing/2014/main" id="{A706FEF7-5DA8-4B9C-98FE-FDF8D9AC3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5439" y="2670654"/>
              <a:ext cx="1190011" cy="159770"/>
            </a:xfrm>
            <a:custGeom>
              <a:avLst/>
              <a:gdLst>
                <a:gd name="T0" fmla="*/ 1265 w 1265"/>
                <a:gd name="T1" fmla="*/ 0 h 170"/>
                <a:gd name="T2" fmla="*/ 1265 w 1265"/>
                <a:gd name="T3" fmla="*/ 92 h 170"/>
                <a:gd name="T4" fmla="*/ 1187 w 1265"/>
                <a:gd name="T5" fmla="*/ 170 h 170"/>
                <a:gd name="T6" fmla="*/ 78 w 1265"/>
                <a:gd name="T7" fmla="*/ 170 h 170"/>
                <a:gd name="T8" fmla="*/ 0 w 1265"/>
                <a:gd name="T9" fmla="*/ 92 h 170"/>
                <a:gd name="T10" fmla="*/ 0 w 1265"/>
                <a:gd name="T11" fmla="*/ 0 h 170"/>
                <a:gd name="T12" fmla="*/ 1265 w 1265"/>
                <a:gd name="T1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5" h="170">
                  <a:moveTo>
                    <a:pt x="1265" y="0"/>
                  </a:moveTo>
                  <a:cubicBezTo>
                    <a:pt x="1265" y="92"/>
                    <a:pt x="1265" y="92"/>
                    <a:pt x="1265" y="92"/>
                  </a:cubicBezTo>
                  <a:cubicBezTo>
                    <a:pt x="1265" y="135"/>
                    <a:pt x="1230" y="170"/>
                    <a:pt x="1187" y="170"/>
                  </a:cubicBezTo>
                  <a:cubicBezTo>
                    <a:pt x="78" y="170"/>
                    <a:pt x="78" y="170"/>
                    <a:pt x="78" y="170"/>
                  </a:cubicBezTo>
                  <a:cubicBezTo>
                    <a:pt x="35" y="170"/>
                    <a:pt x="0" y="135"/>
                    <a:pt x="0" y="9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65" y="0"/>
                    <a:pt x="1265" y="0"/>
                    <a:pt x="126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reeform 97">
              <a:extLst>
                <a:ext uri="{FF2B5EF4-FFF2-40B4-BE49-F238E27FC236}">
                  <a16:creationId xmlns:a16="http://schemas.microsoft.com/office/drawing/2014/main" id="{37386908-16D8-4007-8723-414163C59C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3920" y="2659134"/>
              <a:ext cx="1213049" cy="182308"/>
            </a:xfrm>
            <a:custGeom>
              <a:avLst/>
              <a:gdLst>
                <a:gd name="T0" fmla="*/ 1277 w 1289"/>
                <a:gd name="T1" fmla="*/ 12 h 194"/>
                <a:gd name="T2" fmla="*/ 1265 w 1289"/>
                <a:gd name="T3" fmla="*/ 12 h 194"/>
                <a:gd name="T4" fmla="*/ 1265 w 1289"/>
                <a:gd name="T5" fmla="*/ 104 h 194"/>
                <a:gd name="T6" fmla="*/ 1246 w 1289"/>
                <a:gd name="T7" fmla="*/ 151 h 194"/>
                <a:gd name="T8" fmla="*/ 1199 w 1289"/>
                <a:gd name="T9" fmla="*/ 170 h 194"/>
                <a:gd name="T10" fmla="*/ 90 w 1289"/>
                <a:gd name="T11" fmla="*/ 170 h 194"/>
                <a:gd name="T12" fmla="*/ 43 w 1289"/>
                <a:gd name="T13" fmla="*/ 151 h 194"/>
                <a:gd name="T14" fmla="*/ 24 w 1289"/>
                <a:gd name="T15" fmla="*/ 104 h 194"/>
                <a:gd name="T16" fmla="*/ 24 w 1289"/>
                <a:gd name="T17" fmla="*/ 24 h 194"/>
                <a:gd name="T18" fmla="*/ 1277 w 1289"/>
                <a:gd name="T19" fmla="*/ 24 h 194"/>
                <a:gd name="T20" fmla="*/ 1277 w 1289"/>
                <a:gd name="T21" fmla="*/ 12 h 194"/>
                <a:gd name="T22" fmla="*/ 1265 w 1289"/>
                <a:gd name="T23" fmla="*/ 12 h 194"/>
                <a:gd name="T24" fmla="*/ 1277 w 1289"/>
                <a:gd name="T25" fmla="*/ 12 h 194"/>
                <a:gd name="T26" fmla="*/ 1277 w 1289"/>
                <a:gd name="T27" fmla="*/ 0 h 194"/>
                <a:gd name="T28" fmla="*/ 12 w 1289"/>
                <a:gd name="T29" fmla="*/ 0 h 194"/>
                <a:gd name="T30" fmla="*/ 4 w 1289"/>
                <a:gd name="T31" fmla="*/ 4 h 194"/>
                <a:gd name="T32" fmla="*/ 0 w 1289"/>
                <a:gd name="T33" fmla="*/ 12 h 194"/>
                <a:gd name="T34" fmla="*/ 0 w 1289"/>
                <a:gd name="T35" fmla="*/ 104 h 194"/>
                <a:gd name="T36" fmla="*/ 26 w 1289"/>
                <a:gd name="T37" fmla="*/ 168 h 194"/>
                <a:gd name="T38" fmla="*/ 90 w 1289"/>
                <a:gd name="T39" fmla="*/ 194 h 194"/>
                <a:gd name="T40" fmla="*/ 1199 w 1289"/>
                <a:gd name="T41" fmla="*/ 194 h 194"/>
                <a:gd name="T42" fmla="*/ 1263 w 1289"/>
                <a:gd name="T43" fmla="*/ 168 h 194"/>
                <a:gd name="T44" fmla="*/ 1289 w 1289"/>
                <a:gd name="T45" fmla="*/ 104 h 194"/>
                <a:gd name="T46" fmla="*/ 1289 w 1289"/>
                <a:gd name="T47" fmla="*/ 12 h 194"/>
                <a:gd name="T48" fmla="*/ 1286 w 1289"/>
                <a:gd name="T49" fmla="*/ 4 h 194"/>
                <a:gd name="T50" fmla="*/ 1277 w 1289"/>
                <a:gd name="T51" fmla="*/ 0 h 194"/>
                <a:gd name="T52" fmla="*/ 1277 w 1289"/>
                <a:gd name="T53" fmla="*/ 1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89" h="194">
                  <a:moveTo>
                    <a:pt x="1277" y="12"/>
                  </a:moveTo>
                  <a:cubicBezTo>
                    <a:pt x="1265" y="12"/>
                    <a:pt x="1265" y="12"/>
                    <a:pt x="1265" y="12"/>
                  </a:cubicBezTo>
                  <a:cubicBezTo>
                    <a:pt x="1265" y="104"/>
                    <a:pt x="1265" y="104"/>
                    <a:pt x="1265" y="104"/>
                  </a:cubicBezTo>
                  <a:cubicBezTo>
                    <a:pt x="1265" y="122"/>
                    <a:pt x="1258" y="139"/>
                    <a:pt x="1246" y="151"/>
                  </a:cubicBezTo>
                  <a:cubicBezTo>
                    <a:pt x="1234" y="163"/>
                    <a:pt x="1217" y="170"/>
                    <a:pt x="1199" y="170"/>
                  </a:cubicBezTo>
                  <a:cubicBezTo>
                    <a:pt x="90" y="170"/>
                    <a:pt x="90" y="170"/>
                    <a:pt x="90" y="170"/>
                  </a:cubicBezTo>
                  <a:cubicBezTo>
                    <a:pt x="72" y="170"/>
                    <a:pt x="55" y="163"/>
                    <a:pt x="43" y="151"/>
                  </a:cubicBezTo>
                  <a:cubicBezTo>
                    <a:pt x="31" y="139"/>
                    <a:pt x="24" y="122"/>
                    <a:pt x="24" y="10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1277" y="24"/>
                    <a:pt x="1277" y="24"/>
                    <a:pt x="1277" y="24"/>
                  </a:cubicBezTo>
                  <a:cubicBezTo>
                    <a:pt x="1277" y="12"/>
                    <a:pt x="1277" y="12"/>
                    <a:pt x="1277" y="12"/>
                  </a:cubicBezTo>
                  <a:cubicBezTo>
                    <a:pt x="1265" y="12"/>
                    <a:pt x="1265" y="12"/>
                    <a:pt x="1265" y="12"/>
                  </a:cubicBezTo>
                  <a:cubicBezTo>
                    <a:pt x="1277" y="12"/>
                    <a:pt x="1277" y="12"/>
                    <a:pt x="1277" y="12"/>
                  </a:cubicBezTo>
                  <a:cubicBezTo>
                    <a:pt x="1277" y="0"/>
                    <a:pt x="1277" y="0"/>
                    <a:pt x="127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6" y="1"/>
                    <a:pt x="4" y="4"/>
                  </a:cubicBezTo>
                  <a:cubicBezTo>
                    <a:pt x="1" y="6"/>
                    <a:pt x="0" y="9"/>
                    <a:pt x="0" y="12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29"/>
                    <a:pt x="10" y="151"/>
                    <a:pt x="26" y="168"/>
                  </a:cubicBezTo>
                  <a:cubicBezTo>
                    <a:pt x="43" y="184"/>
                    <a:pt x="65" y="194"/>
                    <a:pt x="90" y="194"/>
                  </a:cubicBezTo>
                  <a:cubicBezTo>
                    <a:pt x="1199" y="194"/>
                    <a:pt x="1199" y="194"/>
                    <a:pt x="1199" y="194"/>
                  </a:cubicBezTo>
                  <a:cubicBezTo>
                    <a:pt x="1224" y="194"/>
                    <a:pt x="1247" y="184"/>
                    <a:pt x="1263" y="168"/>
                  </a:cubicBezTo>
                  <a:cubicBezTo>
                    <a:pt x="1279" y="151"/>
                    <a:pt x="1289" y="129"/>
                    <a:pt x="1289" y="104"/>
                  </a:cubicBezTo>
                  <a:cubicBezTo>
                    <a:pt x="1289" y="12"/>
                    <a:pt x="1289" y="12"/>
                    <a:pt x="1289" y="12"/>
                  </a:cubicBezTo>
                  <a:cubicBezTo>
                    <a:pt x="1289" y="9"/>
                    <a:pt x="1288" y="6"/>
                    <a:pt x="1286" y="4"/>
                  </a:cubicBezTo>
                  <a:cubicBezTo>
                    <a:pt x="1283" y="1"/>
                    <a:pt x="1280" y="0"/>
                    <a:pt x="1277" y="0"/>
                  </a:cubicBezTo>
                  <a:cubicBezTo>
                    <a:pt x="1277" y="12"/>
                    <a:pt x="1277" y="12"/>
                    <a:pt x="1277" y="12"/>
                  </a:cubicBezTo>
                </a:path>
              </a:pathLst>
            </a:custGeom>
            <a:solidFill>
              <a:srgbClr val="7AC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Oval 98">
              <a:extLst>
                <a:ext uri="{FF2B5EF4-FFF2-40B4-BE49-F238E27FC236}">
                  <a16:creationId xmlns:a16="http://schemas.microsoft.com/office/drawing/2014/main" id="{F988158C-0356-44FF-BA6D-FB9D3CD74B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5920" y="2722241"/>
              <a:ext cx="56596" cy="56596"/>
            </a:xfrm>
            <a:prstGeom prst="ellipse">
              <a:avLst/>
            </a:prstGeom>
            <a:solidFill>
              <a:srgbClr val="AFD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Rectangle 107">
              <a:extLst>
                <a:ext uri="{FF2B5EF4-FFF2-40B4-BE49-F238E27FC236}">
                  <a16:creationId xmlns:a16="http://schemas.microsoft.com/office/drawing/2014/main" id="{F02632B6-8F2C-4EA8-B770-3399A91E48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6116" y="2932596"/>
              <a:ext cx="415702" cy="45577"/>
            </a:xfrm>
            <a:prstGeom prst="rect">
              <a:avLst/>
            </a:prstGeom>
            <a:solidFill>
              <a:srgbClr val="E4F3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Freeform 108">
              <a:extLst>
                <a:ext uri="{FF2B5EF4-FFF2-40B4-BE49-F238E27FC236}">
                  <a16:creationId xmlns:a16="http://schemas.microsoft.com/office/drawing/2014/main" id="{FED9B4A5-F499-484A-B76E-5F34DBE56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5098" y="2921578"/>
              <a:ext cx="438241" cy="67614"/>
            </a:xfrm>
            <a:custGeom>
              <a:avLst/>
              <a:gdLst>
                <a:gd name="T0" fmla="*/ 454 w 466"/>
                <a:gd name="T1" fmla="*/ 60 h 72"/>
                <a:gd name="T2" fmla="*/ 454 w 466"/>
                <a:gd name="T3" fmla="*/ 48 h 72"/>
                <a:gd name="T4" fmla="*/ 24 w 466"/>
                <a:gd name="T5" fmla="*/ 48 h 72"/>
                <a:gd name="T6" fmla="*/ 24 w 466"/>
                <a:gd name="T7" fmla="*/ 24 h 72"/>
                <a:gd name="T8" fmla="*/ 442 w 466"/>
                <a:gd name="T9" fmla="*/ 24 h 72"/>
                <a:gd name="T10" fmla="*/ 442 w 466"/>
                <a:gd name="T11" fmla="*/ 60 h 72"/>
                <a:gd name="T12" fmla="*/ 454 w 466"/>
                <a:gd name="T13" fmla="*/ 60 h 72"/>
                <a:gd name="T14" fmla="*/ 454 w 466"/>
                <a:gd name="T15" fmla="*/ 48 h 72"/>
                <a:gd name="T16" fmla="*/ 454 w 466"/>
                <a:gd name="T17" fmla="*/ 60 h 72"/>
                <a:gd name="T18" fmla="*/ 466 w 466"/>
                <a:gd name="T19" fmla="*/ 60 h 72"/>
                <a:gd name="T20" fmla="*/ 466 w 466"/>
                <a:gd name="T21" fmla="*/ 12 h 72"/>
                <a:gd name="T22" fmla="*/ 462 w 466"/>
                <a:gd name="T23" fmla="*/ 3 h 72"/>
                <a:gd name="T24" fmla="*/ 454 w 466"/>
                <a:gd name="T25" fmla="*/ 0 h 72"/>
                <a:gd name="T26" fmla="*/ 12 w 466"/>
                <a:gd name="T27" fmla="*/ 0 h 72"/>
                <a:gd name="T28" fmla="*/ 4 w 466"/>
                <a:gd name="T29" fmla="*/ 3 h 72"/>
                <a:gd name="T30" fmla="*/ 0 w 466"/>
                <a:gd name="T31" fmla="*/ 12 h 72"/>
                <a:gd name="T32" fmla="*/ 0 w 466"/>
                <a:gd name="T33" fmla="*/ 60 h 72"/>
                <a:gd name="T34" fmla="*/ 4 w 466"/>
                <a:gd name="T35" fmla="*/ 69 h 72"/>
                <a:gd name="T36" fmla="*/ 12 w 466"/>
                <a:gd name="T37" fmla="*/ 72 h 72"/>
                <a:gd name="T38" fmla="*/ 454 w 466"/>
                <a:gd name="T39" fmla="*/ 72 h 72"/>
                <a:gd name="T40" fmla="*/ 462 w 466"/>
                <a:gd name="T41" fmla="*/ 69 h 72"/>
                <a:gd name="T42" fmla="*/ 466 w 466"/>
                <a:gd name="T43" fmla="*/ 60 h 72"/>
                <a:gd name="T44" fmla="*/ 454 w 466"/>
                <a:gd name="T45" fmla="*/ 6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6" h="72">
                  <a:moveTo>
                    <a:pt x="454" y="60"/>
                  </a:moveTo>
                  <a:cubicBezTo>
                    <a:pt x="454" y="48"/>
                    <a:pt x="454" y="48"/>
                    <a:pt x="454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442" y="24"/>
                    <a:pt x="442" y="24"/>
                    <a:pt x="442" y="24"/>
                  </a:cubicBezTo>
                  <a:cubicBezTo>
                    <a:pt x="442" y="60"/>
                    <a:pt x="442" y="60"/>
                    <a:pt x="442" y="60"/>
                  </a:cubicBezTo>
                  <a:cubicBezTo>
                    <a:pt x="454" y="60"/>
                    <a:pt x="454" y="60"/>
                    <a:pt x="454" y="60"/>
                  </a:cubicBezTo>
                  <a:cubicBezTo>
                    <a:pt x="454" y="48"/>
                    <a:pt x="454" y="48"/>
                    <a:pt x="454" y="48"/>
                  </a:cubicBezTo>
                  <a:cubicBezTo>
                    <a:pt x="454" y="60"/>
                    <a:pt x="454" y="60"/>
                    <a:pt x="454" y="60"/>
                  </a:cubicBezTo>
                  <a:cubicBezTo>
                    <a:pt x="466" y="60"/>
                    <a:pt x="466" y="60"/>
                    <a:pt x="466" y="60"/>
                  </a:cubicBezTo>
                  <a:cubicBezTo>
                    <a:pt x="466" y="12"/>
                    <a:pt x="466" y="12"/>
                    <a:pt x="466" y="12"/>
                  </a:cubicBezTo>
                  <a:cubicBezTo>
                    <a:pt x="466" y="8"/>
                    <a:pt x="465" y="5"/>
                    <a:pt x="462" y="3"/>
                  </a:cubicBezTo>
                  <a:cubicBezTo>
                    <a:pt x="460" y="1"/>
                    <a:pt x="457" y="0"/>
                    <a:pt x="45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6" y="1"/>
                    <a:pt x="4" y="3"/>
                  </a:cubicBezTo>
                  <a:cubicBezTo>
                    <a:pt x="2" y="5"/>
                    <a:pt x="0" y="8"/>
                    <a:pt x="0" y="1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4"/>
                    <a:pt x="2" y="67"/>
                    <a:pt x="4" y="69"/>
                  </a:cubicBezTo>
                  <a:cubicBezTo>
                    <a:pt x="6" y="71"/>
                    <a:pt x="9" y="72"/>
                    <a:pt x="12" y="72"/>
                  </a:cubicBezTo>
                  <a:cubicBezTo>
                    <a:pt x="454" y="72"/>
                    <a:pt x="454" y="72"/>
                    <a:pt x="454" y="72"/>
                  </a:cubicBezTo>
                  <a:cubicBezTo>
                    <a:pt x="457" y="72"/>
                    <a:pt x="460" y="71"/>
                    <a:pt x="462" y="69"/>
                  </a:cubicBezTo>
                  <a:cubicBezTo>
                    <a:pt x="465" y="67"/>
                    <a:pt x="466" y="64"/>
                    <a:pt x="466" y="60"/>
                  </a:cubicBezTo>
                  <a:lnTo>
                    <a:pt x="454" y="60"/>
                  </a:lnTo>
                  <a:close/>
                </a:path>
              </a:pathLst>
            </a:custGeom>
            <a:solidFill>
              <a:srgbClr val="7AC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reeform 109">
              <a:extLst>
                <a:ext uri="{FF2B5EF4-FFF2-40B4-BE49-F238E27FC236}">
                  <a16:creationId xmlns:a16="http://schemas.microsoft.com/office/drawing/2014/main" id="{D52D3A63-55DB-4421-BDC7-DC7641095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6462" y="2703209"/>
              <a:ext cx="458274" cy="520880"/>
            </a:xfrm>
            <a:custGeom>
              <a:avLst/>
              <a:gdLst>
                <a:gd name="T0" fmla="*/ 382 w 487"/>
                <a:gd name="T1" fmla="*/ 0 h 554"/>
                <a:gd name="T2" fmla="*/ 210 w 487"/>
                <a:gd name="T3" fmla="*/ 301 h 554"/>
                <a:gd name="T4" fmla="*/ 0 w 487"/>
                <a:gd name="T5" fmla="*/ 456 h 554"/>
                <a:gd name="T6" fmla="*/ 48 w 487"/>
                <a:gd name="T7" fmla="*/ 554 h 554"/>
                <a:gd name="T8" fmla="*/ 50 w 487"/>
                <a:gd name="T9" fmla="*/ 553 h 554"/>
                <a:gd name="T10" fmla="*/ 486 w 487"/>
                <a:gd name="T11" fmla="*/ 32 h 554"/>
                <a:gd name="T12" fmla="*/ 487 w 487"/>
                <a:gd name="T13" fmla="*/ 30 h 554"/>
                <a:gd name="T14" fmla="*/ 382 w 487"/>
                <a:gd name="T15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7" h="554">
                  <a:moveTo>
                    <a:pt x="382" y="0"/>
                  </a:moveTo>
                  <a:cubicBezTo>
                    <a:pt x="349" y="114"/>
                    <a:pt x="289" y="217"/>
                    <a:pt x="210" y="301"/>
                  </a:cubicBezTo>
                  <a:cubicBezTo>
                    <a:pt x="150" y="364"/>
                    <a:pt x="79" y="417"/>
                    <a:pt x="0" y="456"/>
                  </a:cubicBezTo>
                  <a:cubicBezTo>
                    <a:pt x="11" y="491"/>
                    <a:pt x="27" y="524"/>
                    <a:pt x="48" y="554"/>
                  </a:cubicBezTo>
                  <a:cubicBezTo>
                    <a:pt x="49" y="554"/>
                    <a:pt x="50" y="553"/>
                    <a:pt x="50" y="553"/>
                  </a:cubicBezTo>
                  <a:cubicBezTo>
                    <a:pt x="260" y="449"/>
                    <a:pt x="420" y="261"/>
                    <a:pt x="486" y="32"/>
                  </a:cubicBezTo>
                  <a:cubicBezTo>
                    <a:pt x="487" y="32"/>
                    <a:pt x="487" y="31"/>
                    <a:pt x="487" y="30"/>
                  </a:cubicBezTo>
                  <a:cubicBezTo>
                    <a:pt x="454" y="15"/>
                    <a:pt x="419" y="4"/>
                    <a:pt x="382" y="0"/>
                  </a:cubicBezTo>
                </a:path>
              </a:pathLst>
            </a:custGeom>
            <a:solidFill>
              <a:srgbClr val="CFE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reeform 110">
              <a:extLst>
                <a:ext uri="{FF2B5EF4-FFF2-40B4-BE49-F238E27FC236}">
                  <a16:creationId xmlns:a16="http://schemas.microsoft.com/office/drawing/2014/main" id="{2914CFFF-08D5-4594-8B1B-46460A2E9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039" y="2731757"/>
              <a:ext cx="423215" cy="501848"/>
            </a:xfrm>
            <a:custGeom>
              <a:avLst/>
              <a:gdLst>
                <a:gd name="T0" fmla="*/ 439 w 450"/>
                <a:gd name="T1" fmla="*/ 0 h 534"/>
                <a:gd name="T2" fmla="*/ 438 w 450"/>
                <a:gd name="T3" fmla="*/ 2 h 534"/>
                <a:gd name="T4" fmla="*/ 2 w 450"/>
                <a:gd name="T5" fmla="*/ 523 h 534"/>
                <a:gd name="T6" fmla="*/ 0 w 450"/>
                <a:gd name="T7" fmla="*/ 524 h 534"/>
                <a:gd name="T8" fmla="*/ 8 w 450"/>
                <a:gd name="T9" fmla="*/ 534 h 534"/>
                <a:gd name="T10" fmla="*/ 450 w 450"/>
                <a:gd name="T11" fmla="*/ 6 h 534"/>
                <a:gd name="T12" fmla="*/ 439 w 450"/>
                <a:gd name="T13" fmla="*/ 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534">
                  <a:moveTo>
                    <a:pt x="439" y="0"/>
                  </a:moveTo>
                  <a:cubicBezTo>
                    <a:pt x="439" y="1"/>
                    <a:pt x="439" y="2"/>
                    <a:pt x="438" y="2"/>
                  </a:cubicBezTo>
                  <a:cubicBezTo>
                    <a:pt x="372" y="231"/>
                    <a:pt x="212" y="419"/>
                    <a:pt x="2" y="523"/>
                  </a:cubicBezTo>
                  <a:cubicBezTo>
                    <a:pt x="2" y="523"/>
                    <a:pt x="1" y="524"/>
                    <a:pt x="0" y="524"/>
                  </a:cubicBezTo>
                  <a:cubicBezTo>
                    <a:pt x="3" y="527"/>
                    <a:pt x="5" y="531"/>
                    <a:pt x="8" y="534"/>
                  </a:cubicBezTo>
                  <a:cubicBezTo>
                    <a:pt x="220" y="428"/>
                    <a:pt x="383" y="237"/>
                    <a:pt x="450" y="6"/>
                  </a:cubicBezTo>
                  <a:cubicBezTo>
                    <a:pt x="446" y="4"/>
                    <a:pt x="443" y="2"/>
                    <a:pt x="439" y="0"/>
                  </a:cubicBezTo>
                </a:path>
              </a:pathLst>
            </a:custGeom>
            <a:solidFill>
              <a:srgbClr val="6FB7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reeform 111">
              <a:extLst>
                <a:ext uri="{FF2B5EF4-FFF2-40B4-BE49-F238E27FC236}">
                  <a16:creationId xmlns:a16="http://schemas.microsoft.com/office/drawing/2014/main" id="{E982EB24-631F-4DE7-ACB7-9C50A240F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7447" y="2700705"/>
              <a:ext cx="346085" cy="265949"/>
            </a:xfrm>
            <a:custGeom>
              <a:avLst/>
              <a:gdLst>
                <a:gd name="T0" fmla="*/ 347 w 368"/>
                <a:gd name="T1" fmla="*/ 0 h 283"/>
                <a:gd name="T2" fmla="*/ 329 w 368"/>
                <a:gd name="T3" fmla="*/ 0 h 283"/>
                <a:gd name="T4" fmla="*/ 329 w 368"/>
                <a:gd name="T5" fmla="*/ 60 h 283"/>
                <a:gd name="T6" fmla="*/ 329 w 368"/>
                <a:gd name="T7" fmla="*/ 60 h 283"/>
                <a:gd name="T8" fmla="*/ 303 w 368"/>
                <a:gd name="T9" fmla="*/ 124 h 283"/>
                <a:gd name="T10" fmla="*/ 239 w 368"/>
                <a:gd name="T11" fmla="*/ 150 h 283"/>
                <a:gd name="T12" fmla="*/ 58 w 368"/>
                <a:gd name="T13" fmla="*/ 150 h 283"/>
                <a:gd name="T14" fmla="*/ 0 w 368"/>
                <a:gd name="T15" fmla="*/ 283 h 283"/>
                <a:gd name="T16" fmla="*/ 206 w 368"/>
                <a:gd name="T17" fmla="*/ 283 h 283"/>
                <a:gd name="T18" fmla="*/ 368 w 368"/>
                <a:gd name="T19" fmla="*/ 0 h 283"/>
                <a:gd name="T20" fmla="*/ 347 w 368"/>
                <a:gd name="T21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8" h="283">
                  <a:moveTo>
                    <a:pt x="347" y="0"/>
                  </a:moveTo>
                  <a:cubicBezTo>
                    <a:pt x="341" y="0"/>
                    <a:pt x="335" y="0"/>
                    <a:pt x="329" y="0"/>
                  </a:cubicBezTo>
                  <a:cubicBezTo>
                    <a:pt x="329" y="60"/>
                    <a:pt x="329" y="60"/>
                    <a:pt x="329" y="60"/>
                  </a:cubicBezTo>
                  <a:cubicBezTo>
                    <a:pt x="329" y="60"/>
                    <a:pt x="329" y="60"/>
                    <a:pt x="329" y="60"/>
                  </a:cubicBezTo>
                  <a:cubicBezTo>
                    <a:pt x="329" y="85"/>
                    <a:pt x="319" y="107"/>
                    <a:pt x="303" y="124"/>
                  </a:cubicBezTo>
                  <a:cubicBezTo>
                    <a:pt x="287" y="140"/>
                    <a:pt x="264" y="150"/>
                    <a:pt x="239" y="150"/>
                  </a:cubicBezTo>
                  <a:cubicBezTo>
                    <a:pt x="58" y="150"/>
                    <a:pt x="58" y="150"/>
                    <a:pt x="58" y="150"/>
                  </a:cubicBezTo>
                  <a:cubicBezTo>
                    <a:pt x="30" y="189"/>
                    <a:pt x="10" y="235"/>
                    <a:pt x="0" y="283"/>
                  </a:cubicBezTo>
                  <a:cubicBezTo>
                    <a:pt x="206" y="283"/>
                    <a:pt x="206" y="283"/>
                    <a:pt x="206" y="283"/>
                  </a:cubicBezTo>
                  <a:cubicBezTo>
                    <a:pt x="280" y="204"/>
                    <a:pt x="336" y="107"/>
                    <a:pt x="368" y="0"/>
                  </a:cubicBezTo>
                  <a:cubicBezTo>
                    <a:pt x="361" y="0"/>
                    <a:pt x="354" y="0"/>
                    <a:pt x="347" y="0"/>
                  </a:cubicBezTo>
                </a:path>
              </a:pathLst>
            </a:custGeom>
            <a:solidFill>
              <a:srgbClr val="E8F1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reeform 112">
              <a:extLst>
                <a:ext uri="{FF2B5EF4-FFF2-40B4-BE49-F238E27FC236}">
                  <a16:creationId xmlns:a16="http://schemas.microsoft.com/office/drawing/2014/main" id="{65F2D363-DF35-4385-9EC0-54E381F07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6462" y="2700705"/>
              <a:ext cx="359608" cy="431229"/>
            </a:xfrm>
            <a:custGeom>
              <a:avLst/>
              <a:gdLst>
                <a:gd name="T0" fmla="*/ 358 w 382"/>
                <a:gd name="T1" fmla="*/ 0 h 459"/>
                <a:gd name="T2" fmla="*/ 196 w 382"/>
                <a:gd name="T3" fmla="*/ 283 h 459"/>
                <a:gd name="T4" fmla="*/ 201 w 382"/>
                <a:gd name="T5" fmla="*/ 283 h 459"/>
                <a:gd name="T6" fmla="*/ 212 w 382"/>
                <a:gd name="T7" fmla="*/ 291 h 459"/>
                <a:gd name="T8" fmla="*/ 210 w 382"/>
                <a:gd name="T9" fmla="*/ 304 h 459"/>
                <a:gd name="T10" fmla="*/ 0 w 382"/>
                <a:gd name="T11" fmla="*/ 459 h 459"/>
                <a:gd name="T12" fmla="*/ 0 w 382"/>
                <a:gd name="T13" fmla="*/ 459 h 459"/>
                <a:gd name="T14" fmla="*/ 210 w 382"/>
                <a:gd name="T15" fmla="*/ 304 h 459"/>
                <a:gd name="T16" fmla="*/ 382 w 382"/>
                <a:gd name="T17" fmla="*/ 3 h 459"/>
                <a:gd name="T18" fmla="*/ 358 w 382"/>
                <a:gd name="T1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2" h="459">
                  <a:moveTo>
                    <a:pt x="358" y="0"/>
                  </a:moveTo>
                  <a:cubicBezTo>
                    <a:pt x="326" y="107"/>
                    <a:pt x="270" y="204"/>
                    <a:pt x="196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83"/>
                    <a:pt x="211" y="286"/>
                    <a:pt x="212" y="291"/>
                  </a:cubicBezTo>
                  <a:cubicBezTo>
                    <a:pt x="214" y="295"/>
                    <a:pt x="213" y="300"/>
                    <a:pt x="210" y="304"/>
                  </a:cubicBezTo>
                  <a:cubicBezTo>
                    <a:pt x="150" y="367"/>
                    <a:pt x="79" y="420"/>
                    <a:pt x="0" y="459"/>
                  </a:cubicBezTo>
                  <a:cubicBezTo>
                    <a:pt x="0" y="459"/>
                    <a:pt x="0" y="459"/>
                    <a:pt x="0" y="459"/>
                  </a:cubicBezTo>
                  <a:cubicBezTo>
                    <a:pt x="79" y="420"/>
                    <a:pt x="150" y="367"/>
                    <a:pt x="210" y="304"/>
                  </a:cubicBezTo>
                  <a:cubicBezTo>
                    <a:pt x="289" y="220"/>
                    <a:pt x="349" y="117"/>
                    <a:pt x="382" y="3"/>
                  </a:cubicBezTo>
                  <a:cubicBezTo>
                    <a:pt x="374" y="2"/>
                    <a:pt x="366" y="1"/>
                    <a:pt x="358" y="0"/>
                  </a:cubicBezTo>
                </a:path>
              </a:pathLst>
            </a:custGeom>
            <a:solidFill>
              <a:srgbClr val="6FB7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reeform 113">
              <a:extLst>
                <a:ext uri="{FF2B5EF4-FFF2-40B4-BE49-F238E27FC236}">
                  <a16:creationId xmlns:a16="http://schemas.microsoft.com/office/drawing/2014/main" id="{05C0D1F9-B600-43D5-8FE7-3F7803260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436" y="2989192"/>
              <a:ext cx="177801" cy="121205"/>
            </a:xfrm>
            <a:custGeom>
              <a:avLst/>
              <a:gdLst>
                <a:gd name="T0" fmla="*/ 189 w 189"/>
                <a:gd name="T1" fmla="*/ 0 h 129"/>
                <a:gd name="T2" fmla="*/ 2 w 189"/>
                <a:gd name="T3" fmla="*/ 0 h 129"/>
                <a:gd name="T4" fmla="*/ 0 w 189"/>
                <a:gd name="T5" fmla="*/ 46 h 129"/>
                <a:gd name="T6" fmla="*/ 9 w 189"/>
                <a:gd name="T7" fmla="*/ 129 h 129"/>
                <a:gd name="T8" fmla="*/ 189 w 189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29">
                  <a:moveTo>
                    <a:pt x="189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31"/>
                    <a:pt x="0" y="46"/>
                  </a:cubicBezTo>
                  <a:cubicBezTo>
                    <a:pt x="0" y="75"/>
                    <a:pt x="3" y="102"/>
                    <a:pt x="9" y="129"/>
                  </a:cubicBezTo>
                  <a:cubicBezTo>
                    <a:pt x="76" y="95"/>
                    <a:pt x="136" y="52"/>
                    <a:pt x="189" y="0"/>
                  </a:cubicBezTo>
                </a:path>
              </a:pathLst>
            </a:custGeom>
            <a:solidFill>
              <a:srgbClr val="9FCE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Freeform 114">
              <a:extLst>
                <a:ext uri="{FF2B5EF4-FFF2-40B4-BE49-F238E27FC236}">
                  <a16:creationId xmlns:a16="http://schemas.microsoft.com/office/drawing/2014/main" id="{2773C1E1-A16F-41D9-87E8-CB1EF42651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3440" y="2966654"/>
              <a:ext cx="214362" cy="165279"/>
            </a:xfrm>
            <a:custGeom>
              <a:avLst/>
              <a:gdLst>
                <a:gd name="T0" fmla="*/ 215 w 228"/>
                <a:gd name="T1" fmla="*/ 12 h 176"/>
                <a:gd name="T2" fmla="*/ 207 w 228"/>
                <a:gd name="T3" fmla="*/ 4 h 176"/>
                <a:gd name="T4" fmla="*/ 215 w 228"/>
                <a:gd name="T5" fmla="*/ 12 h 176"/>
                <a:gd name="T6" fmla="*/ 215 w 228"/>
                <a:gd name="T7" fmla="*/ 0 h 176"/>
                <a:gd name="T8" fmla="*/ 215 w 228"/>
                <a:gd name="T9" fmla="*/ 0 h 176"/>
                <a:gd name="T10" fmla="*/ 210 w 228"/>
                <a:gd name="T11" fmla="*/ 0 h 176"/>
                <a:gd name="T12" fmla="*/ 4 w 228"/>
                <a:gd name="T13" fmla="*/ 0 h 176"/>
                <a:gd name="T14" fmla="*/ 0 w 228"/>
                <a:gd name="T15" fmla="*/ 24 h 176"/>
                <a:gd name="T16" fmla="*/ 187 w 228"/>
                <a:gd name="T17" fmla="*/ 24 h 176"/>
                <a:gd name="T18" fmla="*/ 7 w 228"/>
                <a:gd name="T19" fmla="*/ 153 h 176"/>
                <a:gd name="T20" fmla="*/ 14 w 228"/>
                <a:gd name="T21" fmla="*/ 176 h 176"/>
                <a:gd name="T22" fmla="*/ 224 w 228"/>
                <a:gd name="T23" fmla="*/ 21 h 176"/>
                <a:gd name="T24" fmla="*/ 226 w 228"/>
                <a:gd name="T25" fmla="*/ 8 h 176"/>
                <a:gd name="T26" fmla="*/ 215 w 228"/>
                <a:gd name="T2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8" h="176">
                  <a:moveTo>
                    <a:pt x="215" y="12"/>
                  </a:moveTo>
                  <a:cubicBezTo>
                    <a:pt x="207" y="4"/>
                    <a:pt x="207" y="4"/>
                    <a:pt x="207" y="4"/>
                  </a:cubicBezTo>
                  <a:cubicBezTo>
                    <a:pt x="215" y="12"/>
                    <a:pt x="215" y="12"/>
                    <a:pt x="215" y="12"/>
                  </a:cubicBezTo>
                  <a:moveTo>
                    <a:pt x="215" y="0"/>
                  </a:moveTo>
                  <a:cubicBezTo>
                    <a:pt x="215" y="0"/>
                    <a:pt x="215" y="0"/>
                    <a:pt x="215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8"/>
                    <a:pt x="2" y="16"/>
                    <a:pt x="0" y="24"/>
                  </a:cubicBezTo>
                  <a:cubicBezTo>
                    <a:pt x="187" y="24"/>
                    <a:pt x="187" y="24"/>
                    <a:pt x="187" y="24"/>
                  </a:cubicBezTo>
                  <a:cubicBezTo>
                    <a:pt x="134" y="76"/>
                    <a:pt x="74" y="119"/>
                    <a:pt x="7" y="153"/>
                  </a:cubicBezTo>
                  <a:cubicBezTo>
                    <a:pt x="9" y="161"/>
                    <a:pt x="11" y="168"/>
                    <a:pt x="14" y="176"/>
                  </a:cubicBezTo>
                  <a:cubicBezTo>
                    <a:pt x="93" y="137"/>
                    <a:pt x="164" y="84"/>
                    <a:pt x="224" y="21"/>
                  </a:cubicBezTo>
                  <a:cubicBezTo>
                    <a:pt x="227" y="17"/>
                    <a:pt x="228" y="12"/>
                    <a:pt x="226" y="8"/>
                  </a:cubicBezTo>
                  <a:cubicBezTo>
                    <a:pt x="225" y="3"/>
                    <a:pt x="220" y="0"/>
                    <a:pt x="215" y="0"/>
                  </a:cubicBezTo>
                </a:path>
              </a:pathLst>
            </a:custGeom>
            <a:solidFill>
              <a:srgbClr val="6FB7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Freeform 115">
              <a:extLst>
                <a:ext uri="{FF2B5EF4-FFF2-40B4-BE49-F238E27FC236}">
                  <a16:creationId xmlns:a16="http://schemas.microsoft.com/office/drawing/2014/main" id="{FD9EE5EA-7BD5-4550-8FC4-559B83090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8567" y="2702708"/>
              <a:ext cx="215865" cy="116196"/>
            </a:xfrm>
            <a:custGeom>
              <a:avLst/>
              <a:gdLst>
                <a:gd name="T0" fmla="*/ 229 w 229"/>
                <a:gd name="T1" fmla="*/ 0 h 124"/>
                <a:gd name="T2" fmla="*/ 0 w 229"/>
                <a:gd name="T3" fmla="*/ 124 h 124"/>
                <a:gd name="T4" fmla="*/ 163 w 229"/>
                <a:gd name="T5" fmla="*/ 124 h 124"/>
                <a:gd name="T6" fmla="*/ 210 w 229"/>
                <a:gd name="T7" fmla="*/ 105 h 124"/>
                <a:gd name="T8" fmla="*/ 229 w 229"/>
                <a:gd name="T9" fmla="*/ 58 h 124"/>
                <a:gd name="T10" fmla="*/ 229 w 229"/>
                <a:gd name="T1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9" h="124">
                  <a:moveTo>
                    <a:pt x="229" y="0"/>
                  </a:moveTo>
                  <a:cubicBezTo>
                    <a:pt x="138" y="11"/>
                    <a:pt x="57" y="57"/>
                    <a:pt x="0" y="124"/>
                  </a:cubicBezTo>
                  <a:cubicBezTo>
                    <a:pt x="163" y="124"/>
                    <a:pt x="163" y="124"/>
                    <a:pt x="163" y="124"/>
                  </a:cubicBezTo>
                  <a:cubicBezTo>
                    <a:pt x="181" y="124"/>
                    <a:pt x="198" y="117"/>
                    <a:pt x="210" y="105"/>
                  </a:cubicBezTo>
                  <a:cubicBezTo>
                    <a:pt x="222" y="93"/>
                    <a:pt x="229" y="76"/>
                    <a:pt x="229" y="58"/>
                  </a:cubicBezTo>
                  <a:cubicBezTo>
                    <a:pt x="229" y="0"/>
                    <a:pt x="229" y="0"/>
                    <a:pt x="229" y="0"/>
                  </a:cubicBezTo>
                </a:path>
              </a:pathLst>
            </a:custGeom>
            <a:solidFill>
              <a:srgbClr val="E8F1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reeform 116">
              <a:extLst>
                <a:ext uri="{FF2B5EF4-FFF2-40B4-BE49-F238E27FC236}">
                  <a16:creationId xmlns:a16="http://schemas.microsoft.com/office/drawing/2014/main" id="{1281CACF-A286-40B2-A5F0-E2DFEEF0F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039" y="2700705"/>
              <a:ext cx="254931" cy="140738"/>
            </a:xfrm>
            <a:custGeom>
              <a:avLst/>
              <a:gdLst>
                <a:gd name="T0" fmla="*/ 271 w 271"/>
                <a:gd name="T1" fmla="*/ 0 h 150"/>
                <a:gd name="T2" fmla="*/ 247 w 271"/>
                <a:gd name="T3" fmla="*/ 2 h 150"/>
                <a:gd name="T4" fmla="*/ 247 w 271"/>
                <a:gd name="T5" fmla="*/ 60 h 150"/>
                <a:gd name="T6" fmla="*/ 228 w 271"/>
                <a:gd name="T7" fmla="*/ 107 h 150"/>
                <a:gd name="T8" fmla="*/ 181 w 271"/>
                <a:gd name="T9" fmla="*/ 126 h 150"/>
                <a:gd name="T10" fmla="*/ 18 w 271"/>
                <a:gd name="T11" fmla="*/ 126 h 150"/>
                <a:gd name="T12" fmla="*/ 0 w 271"/>
                <a:gd name="T13" fmla="*/ 150 h 150"/>
                <a:gd name="T14" fmla="*/ 181 w 271"/>
                <a:gd name="T15" fmla="*/ 150 h 150"/>
                <a:gd name="T16" fmla="*/ 245 w 271"/>
                <a:gd name="T17" fmla="*/ 124 h 150"/>
                <a:gd name="T18" fmla="*/ 271 w 271"/>
                <a:gd name="T19" fmla="*/ 60 h 150"/>
                <a:gd name="T20" fmla="*/ 271 w 271"/>
                <a:gd name="T21" fmla="*/ 60 h 150"/>
                <a:gd name="T22" fmla="*/ 271 w 271"/>
                <a:gd name="T2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1" h="150">
                  <a:moveTo>
                    <a:pt x="271" y="0"/>
                  </a:moveTo>
                  <a:cubicBezTo>
                    <a:pt x="263" y="1"/>
                    <a:pt x="255" y="1"/>
                    <a:pt x="247" y="2"/>
                  </a:cubicBezTo>
                  <a:cubicBezTo>
                    <a:pt x="247" y="60"/>
                    <a:pt x="247" y="60"/>
                    <a:pt x="247" y="60"/>
                  </a:cubicBezTo>
                  <a:cubicBezTo>
                    <a:pt x="247" y="78"/>
                    <a:pt x="240" y="95"/>
                    <a:pt x="228" y="107"/>
                  </a:cubicBezTo>
                  <a:cubicBezTo>
                    <a:pt x="216" y="119"/>
                    <a:pt x="199" y="126"/>
                    <a:pt x="181" y="126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12" y="134"/>
                    <a:pt x="6" y="142"/>
                    <a:pt x="0" y="150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206" y="150"/>
                    <a:pt x="229" y="140"/>
                    <a:pt x="245" y="124"/>
                  </a:cubicBezTo>
                  <a:cubicBezTo>
                    <a:pt x="261" y="107"/>
                    <a:pt x="271" y="85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0"/>
                    <a:pt x="271" y="0"/>
                    <a:pt x="271" y="0"/>
                  </a:cubicBezTo>
                </a:path>
              </a:pathLst>
            </a:custGeom>
            <a:solidFill>
              <a:srgbClr val="6FB7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Oval 117">
              <a:extLst>
                <a:ext uri="{FF2B5EF4-FFF2-40B4-BE49-F238E27FC236}">
                  <a16:creationId xmlns:a16="http://schemas.microsoft.com/office/drawing/2014/main" id="{94FCEC4C-8F13-4AD8-9C3E-312F84635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1572" y="2764312"/>
              <a:ext cx="537408" cy="536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reeform 118">
              <a:extLst>
                <a:ext uri="{FF2B5EF4-FFF2-40B4-BE49-F238E27FC236}">
                  <a16:creationId xmlns:a16="http://schemas.microsoft.com/office/drawing/2014/main" id="{43F676ED-978F-445E-B38D-B646834AC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707" y="2778837"/>
              <a:ext cx="440244" cy="521882"/>
            </a:xfrm>
            <a:custGeom>
              <a:avLst/>
              <a:gdLst>
                <a:gd name="T0" fmla="*/ 468 w 468"/>
                <a:gd name="T1" fmla="*/ 270 h 555"/>
                <a:gd name="T2" fmla="*/ 183 w 468"/>
                <a:gd name="T3" fmla="*/ 555 h 555"/>
                <a:gd name="T4" fmla="*/ 0 w 468"/>
                <a:gd name="T5" fmla="*/ 489 h 555"/>
                <a:gd name="T6" fmla="*/ 93 w 468"/>
                <a:gd name="T7" fmla="*/ 505 h 555"/>
                <a:gd name="T8" fmla="*/ 378 w 468"/>
                <a:gd name="T9" fmla="*/ 219 h 555"/>
                <a:gd name="T10" fmla="*/ 276 w 468"/>
                <a:gd name="T11" fmla="*/ 0 h 555"/>
                <a:gd name="T12" fmla="*/ 468 w 468"/>
                <a:gd name="T13" fmla="*/ 270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8" h="555">
                  <a:moveTo>
                    <a:pt x="468" y="270"/>
                  </a:moveTo>
                  <a:cubicBezTo>
                    <a:pt x="468" y="428"/>
                    <a:pt x="340" y="555"/>
                    <a:pt x="183" y="555"/>
                  </a:cubicBezTo>
                  <a:cubicBezTo>
                    <a:pt x="113" y="555"/>
                    <a:pt x="49" y="531"/>
                    <a:pt x="0" y="489"/>
                  </a:cubicBezTo>
                  <a:cubicBezTo>
                    <a:pt x="29" y="499"/>
                    <a:pt x="60" y="505"/>
                    <a:pt x="93" y="505"/>
                  </a:cubicBezTo>
                  <a:cubicBezTo>
                    <a:pt x="250" y="505"/>
                    <a:pt x="378" y="377"/>
                    <a:pt x="378" y="219"/>
                  </a:cubicBezTo>
                  <a:cubicBezTo>
                    <a:pt x="378" y="131"/>
                    <a:pt x="338" y="53"/>
                    <a:pt x="276" y="0"/>
                  </a:cubicBezTo>
                  <a:cubicBezTo>
                    <a:pt x="388" y="39"/>
                    <a:pt x="468" y="145"/>
                    <a:pt x="468" y="270"/>
                  </a:cubicBezTo>
                  <a:close/>
                </a:path>
              </a:pathLst>
            </a:custGeom>
            <a:solidFill>
              <a:srgbClr val="D1E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reeform 119">
              <a:extLst>
                <a:ext uri="{FF2B5EF4-FFF2-40B4-BE49-F238E27FC236}">
                  <a16:creationId xmlns:a16="http://schemas.microsoft.com/office/drawing/2014/main" id="{991B6A65-514F-4350-AF10-ED9FCC8D3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3524" y="2753294"/>
              <a:ext cx="559445" cy="558444"/>
            </a:xfrm>
            <a:custGeom>
              <a:avLst/>
              <a:gdLst>
                <a:gd name="T0" fmla="*/ 583 w 595"/>
                <a:gd name="T1" fmla="*/ 297 h 594"/>
                <a:gd name="T2" fmla="*/ 571 w 595"/>
                <a:gd name="T3" fmla="*/ 297 h 594"/>
                <a:gd name="T4" fmla="*/ 491 w 595"/>
                <a:gd name="T5" fmla="*/ 490 h 594"/>
                <a:gd name="T6" fmla="*/ 298 w 595"/>
                <a:gd name="T7" fmla="*/ 570 h 594"/>
                <a:gd name="T8" fmla="*/ 105 w 595"/>
                <a:gd name="T9" fmla="*/ 490 h 594"/>
                <a:gd name="T10" fmla="*/ 24 w 595"/>
                <a:gd name="T11" fmla="*/ 297 h 594"/>
                <a:gd name="T12" fmla="*/ 105 w 595"/>
                <a:gd name="T13" fmla="*/ 104 h 594"/>
                <a:gd name="T14" fmla="*/ 298 w 595"/>
                <a:gd name="T15" fmla="*/ 24 h 594"/>
                <a:gd name="T16" fmla="*/ 491 w 595"/>
                <a:gd name="T17" fmla="*/ 104 h 594"/>
                <a:gd name="T18" fmla="*/ 571 w 595"/>
                <a:gd name="T19" fmla="*/ 297 h 594"/>
                <a:gd name="T20" fmla="*/ 583 w 595"/>
                <a:gd name="T21" fmla="*/ 297 h 594"/>
                <a:gd name="T22" fmla="*/ 595 w 595"/>
                <a:gd name="T23" fmla="*/ 297 h 594"/>
                <a:gd name="T24" fmla="*/ 508 w 595"/>
                <a:gd name="T25" fmla="*/ 87 h 594"/>
                <a:gd name="T26" fmla="*/ 298 w 595"/>
                <a:gd name="T27" fmla="*/ 0 h 594"/>
                <a:gd name="T28" fmla="*/ 88 w 595"/>
                <a:gd name="T29" fmla="*/ 87 h 594"/>
                <a:gd name="T30" fmla="*/ 0 w 595"/>
                <a:gd name="T31" fmla="*/ 297 h 594"/>
                <a:gd name="T32" fmla="*/ 88 w 595"/>
                <a:gd name="T33" fmla="*/ 507 h 594"/>
                <a:gd name="T34" fmla="*/ 298 w 595"/>
                <a:gd name="T35" fmla="*/ 594 h 594"/>
                <a:gd name="T36" fmla="*/ 508 w 595"/>
                <a:gd name="T37" fmla="*/ 507 h 594"/>
                <a:gd name="T38" fmla="*/ 595 w 595"/>
                <a:gd name="T39" fmla="*/ 297 h 594"/>
                <a:gd name="T40" fmla="*/ 583 w 595"/>
                <a:gd name="T41" fmla="*/ 297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5" h="594">
                  <a:moveTo>
                    <a:pt x="583" y="297"/>
                  </a:moveTo>
                  <a:cubicBezTo>
                    <a:pt x="571" y="297"/>
                    <a:pt x="571" y="297"/>
                    <a:pt x="571" y="297"/>
                  </a:cubicBezTo>
                  <a:cubicBezTo>
                    <a:pt x="571" y="373"/>
                    <a:pt x="541" y="441"/>
                    <a:pt x="491" y="490"/>
                  </a:cubicBezTo>
                  <a:cubicBezTo>
                    <a:pt x="442" y="540"/>
                    <a:pt x="373" y="570"/>
                    <a:pt x="298" y="570"/>
                  </a:cubicBezTo>
                  <a:cubicBezTo>
                    <a:pt x="222" y="570"/>
                    <a:pt x="154" y="540"/>
                    <a:pt x="105" y="490"/>
                  </a:cubicBezTo>
                  <a:cubicBezTo>
                    <a:pt x="55" y="441"/>
                    <a:pt x="24" y="373"/>
                    <a:pt x="24" y="297"/>
                  </a:cubicBezTo>
                  <a:cubicBezTo>
                    <a:pt x="24" y="222"/>
                    <a:pt x="55" y="153"/>
                    <a:pt x="105" y="104"/>
                  </a:cubicBezTo>
                  <a:cubicBezTo>
                    <a:pt x="154" y="54"/>
                    <a:pt x="222" y="24"/>
                    <a:pt x="298" y="24"/>
                  </a:cubicBezTo>
                  <a:cubicBezTo>
                    <a:pt x="373" y="24"/>
                    <a:pt x="442" y="54"/>
                    <a:pt x="491" y="104"/>
                  </a:cubicBezTo>
                  <a:cubicBezTo>
                    <a:pt x="541" y="153"/>
                    <a:pt x="571" y="222"/>
                    <a:pt x="571" y="297"/>
                  </a:cubicBezTo>
                  <a:cubicBezTo>
                    <a:pt x="583" y="297"/>
                    <a:pt x="583" y="297"/>
                    <a:pt x="583" y="297"/>
                  </a:cubicBezTo>
                  <a:cubicBezTo>
                    <a:pt x="595" y="297"/>
                    <a:pt x="595" y="297"/>
                    <a:pt x="595" y="297"/>
                  </a:cubicBezTo>
                  <a:cubicBezTo>
                    <a:pt x="595" y="215"/>
                    <a:pt x="562" y="141"/>
                    <a:pt x="508" y="87"/>
                  </a:cubicBezTo>
                  <a:cubicBezTo>
                    <a:pt x="454" y="33"/>
                    <a:pt x="380" y="0"/>
                    <a:pt x="298" y="0"/>
                  </a:cubicBezTo>
                  <a:cubicBezTo>
                    <a:pt x="216" y="0"/>
                    <a:pt x="141" y="33"/>
                    <a:pt x="88" y="87"/>
                  </a:cubicBezTo>
                  <a:cubicBezTo>
                    <a:pt x="34" y="141"/>
                    <a:pt x="0" y="215"/>
                    <a:pt x="0" y="297"/>
                  </a:cubicBezTo>
                  <a:cubicBezTo>
                    <a:pt x="0" y="379"/>
                    <a:pt x="34" y="454"/>
                    <a:pt x="88" y="507"/>
                  </a:cubicBezTo>
                  <a:cubicBezTo>
                    <a:pt x="141" y="561"/>
                    <a:pt x="216" y="594"/>
                    <a:pt x="298" y="594"/>
                  </a:cubicBezTo>
                  <a:cubicBezTo>
                    <a:pt x="380" y="594"/>
                    <a:pt x="454" y="561"/>
                    <a:pt x="508" y="507"/>
                  </a:cubicBezTo>
                  <a:cubicBezTo>
                    <a:pt x="562" y="454"/>
                    <a:pt x="595" y="379"/>
                    <a:pt x="595" y="297"/>
                  </a:cubicBezTo>
                  <a:lnTo>
                    <a:pt x="583" y="297"/>
                  </a:lnTo>
                  <a:close/>
                </a:path>
              </a:pathLst>
            </a:custGeom>
            <a:solidFill>
              <a:srgbClr val="7AC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83D9F53E-E0B0-4B5F-94F2-32019F7FBFD8}"/>
                </a:ext>
              </a:extLst>
            </p:cNvPr>
            <p:cNvGrpSpPr/>
            <p:nvPr/>
          </p:nvGrpSpPr>
          <p:grpSpPr>
            <a:xfrm>
              <a:off x="6581671" y="2870913"/>
              <a:ext cx="211138" cy="344488"/>
              <a:chOff x="4613275" y="2108200"/>
              <a:chExt cx="211138" cy="344488"/>
            </a:xfrm>
          </p:grpSpPr>
          <p:sp>
            <p:nvSpPr>
              <p:cNvPr id="158" name="Freeform 233">
                <a:extLst>
                  <a:ext uri="{FF2B5EF4-FFF2-40B4-BE49-F238E27FC236}">
                    <a16:creationId xmlns:a16="http://schemas.microsoft.com/office/drawing/2014/main" id="{81D77E4D-8CB9-4140-9EB0-F069BD9BB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3275" y="2228850"/>
                <a:ext cx="128588" cy="223838"/>
              </a:xfrm>
              <a:custGeom>
                <a:avLst/>
                <a:gdLst>
                  <a:gd name="T0" fmla="*/ 51 w 81"/>
                  <a:gd name="T1" fmla="*/ 141 h 141"/>
                  <a:gd name="T2" fmla="*/ 33 w 81"/>
                  <a:gd name="T3" fmla="*/ 103 h 141"/>
                  <a:gd name="T4" fmla="*/ 0 w 81"/>
                  <a:gd name="T5" fmla="*/ 129 h 141"/>
                  <a:gd name="T6" fmla="*/ 30 w 81"/>
                  <a:gd name="T7" fmla="*/ 0 h 141"/>
                  <a:gd name="T8" fmla="*/ 81 w 81"/>
                  <a:gd name="T9" fmla="*/ 12 h 141"/>
                  <a:gd name="T10" fmla="*/ 51 w 81"/>
                  <a:gd name="T11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141">
                    <a:moveTo>
                      <a:pt x="51" y="141"/>
                    </a:moveTo>
                    <a:lnTo>
                      <a:pt x="33" y="103"/>
                    </a:lnTo>
                    <a:lnTo>
                      <a:pt x="0" y="129"/>
                    </a:lnTo>
                    <a:lnTo>
                      <a:pt x="30" y="0"/>
                    </a:lnTo>
                    <a:lnTo>
                      <a:pt x="81" y="12"/>
                    </a:lnTo>
                    <a:lnTo>
                      <a:pt x="51" y="141"/>
                    </a:lnTo>
                    <a:close/>
                  </a:path>
                </a:pathLst>
              </a:custGeom>
              <a:solidFill>
                <a:srgbClr val="E4F3FE"/>
              </a:solidFill>
              <a:ln w="20638" cap="rnd">
                <a:solidFill>
                  <a:srgbClr val="7AC2F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9" name="Freeform 234">
                <a:extLst>
                  <a:ext uri="{FF2B5EF4-FFF2-40B4-BE49-F238E27FC236}">
                    <a16:creationId xmlns:a16="http://schemas.microsoft.com/office/drawing/2014/main" id="{A4329F6E-23BD-4525-B006-05A8DB591C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5825" y="2228850"/>
                <a:ext cx="128588" cy="223838"/>
              </a:xfrm>
              <a:custGeom>
                <a:avLst/>
                <a:gdLst>
                  <a:gd name="T0" fmla="*/ 30 w 81"/>
                  <a:gd name="T1" fmla="*/ 141 h 141"/>
                  <a:gd name="T2" fmla="*/ 48 w 81"/>
                  <a:gd name="T3" fmla="*/ 103 h 141"/>
                  <a:gd name="T4" fmla="*/ 81 w 81"/>
                  <a:gd name="T5" fmla="*/ 129 h 141"/>
                  <a:gd name="T6" fmla="*/ 51 w 81"/>
                  <a:gd name="T7" fmla="*/ 0 h 141"/>
                  <a:gd name="T8" fmla="*/ 0 w 81"/>
                  <a:gd name="T9" fmla="*/ 12 h 141"/>
                  <a:gd name="T10" fmla="*/ 30 w 81"/>
                  <a:gd name="T11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141">
                    <a:moveTo>
                      <a:pt x="30" y="141"/>
                    </a:moveTo>
                    <a:lnTo>
                      <a:pt x="48" y="103"/>
                    </a:lnTo>
                    <a:lnTo>
                      <a:pt x="81" y="129"/>
                    </a:lnTo>
                    <a:lnTo>
                      <a:pt x="51" y="0"/>
                    </a:lnTo>
                    <a:lnTo>
                      <a:pt x="0" y="12"/>
                    </a:lnTo>
                    <a:lnTo>
                      <a:pt x="30" y="141"/>
                    </a:lnTo>
                    <a:close/>
                  </a:path>
                </a:pathLst>
              </a:custGeom>
              <a:solidFill>
                <a:srgbClr val="E4F3FE"/>
              </a:solidFill>
              <a:ln w="20638" cap="rnd">
                <a:solidFill>
                  <a:srgbClr val="7AC2F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0" name="Oval 235">
                <a:extLst>
                  <a:ext uri="{FF2B5EF4-FFF2-40B4-BE49-F238E27FC236}">
                    <a16:creationId xmlns:a16="http://schemas.microsoft.com/office/drawing/2014/main" id="{6C1CDCB2-AC78-4202-9AEC-D4EFEA34E8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3275" y="2108200"/>
                <a:ext cx="211138" cy="209550"/>
              </a:xfrm>
              <a:prstGeom prst="ellipse">
                <a:avLst/>
              </a:prstGeom>
              <a:solidFill>
                <a:srgbClr val="E4F3FE"/>
              </a:solidFill>
              <a:ln w="20638" cap="rnd">
                <a:solidFill>
                  <a:srgbClr val="7AC2F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1" name="Freeform 236">
                <a:extLst>
                  <a:ext uri="{FF2B5EF4-FFF2-40B4-BE49-F238E27FC236}">
                    <a16:creationId xmlns:a16="http://schemas.microsoft.com/office/drawing/2014/main" id="{A00C1D2E-F616-47BB-B4F1-7CAF0CBB05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788" y="2151063"/>
                <a:ext cx="138113" cy="131763"/>
              </a:xfrm>
              <a:custGeom>
                <a:avLst/>
                <a:gdLst>
                  <a:gd name="T0" fmla="*/ 128 w 169"/>
                  <a:gd name="T1" fmla="*/ 160 h 160"/>
                  <a:gd name="T2" fmla="*/ 121 w 169"/>
                  <a:gd name="T3" fmla="*/ 157 h 160"/>
                  <a:gd name="T4" fmla="*/ 84 w 169"/>
                  <a:gd name="T5" fmla="*/ 131 h 160"/>
                  <a:gd name="T6" fmla="*/ 47 w 169"/>
                  <a:gd name="T7" fmla="*/ 157 h 160"/>
                  <a:gd name="T8" fmla="*/ 40 w 169"/>
                  <a:gd name="T9" fmla="*/ 160 h 160"/>
                  <a:gd name="T10" fmla="*/ 33 w 169"/>
                  <a:gd name="T11" fmla="*/ 157 h 160"/>
                  <a:gd name="T12" fmla="*/ 29 w 169"/>
                  <a:gd name="T13" fmla="*/ 144 h 160"/>
                  <a:gd name="T14" fmla="*/ 43 w 169"/>
                  <a:gd name="T15" fmla="*/ 101 h 160"/>
                  <a:gd name="T16" fmla="*/ 6 w 169"/>
                  <a:gd name="T17" fmla="*/ 74 h 160"/>
                  <a:gd name="T18" fmla="*/ 2 w 169"/>
                  <a:gd name="T19" fmla="*/ 60 h 160"/>
                  <a:gd name="T20" fmla="*/ 13 w 169"/>
                  <a:gd name="T21" fmla="*/ 52 h 160"/>
                  <a:gd name="T22" fmla="*/ 59 w 169"/>
                  <a:gd name="T23" fmla="*/ 52 h 160"/>
                  <a:gd name="T24" fmla="*/ 73 w 169"/>
                  <a:gd name="T25" fmla="*/ 9 h 160"/>
                  <a:gd name="T26" fmla="*/ 84 w 169"/>
                  <a:gd name="T27" fmla="*/ 0 h 160"/>
                  <a:gd name="T28" fmla="*/ 96 w 169"/>
                  <a:gd name="T29" fmla="*/ 9 h 160"/>
                  <a:gd name="T30" fmla="*/ 110 w 169"/>
                  <a:gd name="T31" fmla="*/ 52 h 160"/>
                  <a:gd name="T32" fmla="*/ 156 w 169"/>
                  <a:gd name="T33" fmla="*/ 52 h 160"/>
                  <a:gd name="T34" fmla="*/ 167 w 169"/>
                  <a:gd name="T35" fmla="*/ 60 h 160"/>
                  <a:gd name="T36" fmla="*/ 163 w 169"/>
                  <a:gd name="T37" fmla="*/ 74 h 160"/>
                  <a:gd name="T38" fmla="*/ 126 w 169"/>
                  <a:gd name="T39" fmla="*/ 101 h 160"/>
                  <a:gd name="T40" fmla="*/ 140 w 169"/>
                  <a:gd name="T41" fmla="*/ 144 h 160"/>
                  <a:gd name="T42" fmla="*/ 135 w 169"/>
                  <a:gd name="T43" fmla="*/ 157 h 160"/>
                  <a:gd name="T44" fmla="*/ 128 w 169"/>
                  <a:gd name="T45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9" h="160">
                    <a:moveTo>
                      <a:pt x="128" y="160"/>
                    </a:moveTo>
                    <a:cubicBezTo>
                      <a:pt x="126" y="160"/>
                      <a:pt x="123" y="159"/>
                      <a:pt x="121" y="157"/>
                    </a:cubicBezTo>
                    <a:cubicBezTo>
                      <a:pt x="84" y="131"/>
                      <a:pt x="84" y="131"/>
                      <a:pt x="84" y="131"/>
                    </a:cubicBezTo>
                    <a:cubicBezTo>
                      <a:pt x="47" y="157"/>
                      <a:pt x="47" y="157"/>
                      <a:pt x="47" y="157"/>
                    </a:cubicBezTo>
                    <a:cubicBezTo>
                      <a:pt x="45" y="159"/>
                      <a:pt x="43" y="160"/>
                      <a:pt x="40" y="160"/>
                    </a:cubicBezTo>
                    <a:cubicBezTo>
                      <a:pt x="38" y="160"/>
                      <a:pt x="35" y="159"/>
                      <a:pt x="33" y="157"/>
                    </a:cubicBezTo>
                    <a:cubicBezTo>
                      <a:pt x="29" y="154"/>
                      <a:pt x="27" y="149"/>
                      <a:pt x="29" y="144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6" y="74"/>
                      <a:pt x="6" y="74"/>
                      <a:pt x="6" y="74"/>
                    </a:cubicBezTo>
                    <a:cubicBezTo>
                      <a:pt x="2" y="71"/>
                      <a:pt x="0" y="65"/>
                      <a:pt x="2" y="60"/>
                    </a:cubicBezTo>
                    <a:cubicBezTo>
                      <a:pt x="3" y="55"/>
                      <a:pt x="8" y="52"/>
                      <a:pt x="13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5" y="4"/>
                      <a:pt x="79" y="0"/>
                      <a:pt x="84" y="0"/>
                    </a:cubicBezTo>
                    <a:cubicBezTo>
                      <a:pt x="90" y="0"/>
                      <a:pt x="94" y="4"/>
                      <a:pt x="96" y="9"/>
                    </a:cubicBezTo>
                    <a:cubicBezTo>
                      <a:pt x="110" y="52"/>
                      <a:pt x="110" y="52"/>
                      <a:pt x="110" y="52"/>
                    </a:cubicBezTo>
                    <a:cubicBezTo>
                      <a:pt x="156" y="52"/>
                      <a:pt x="156" y="52"/>
                      <a:pt x="156" y="52"/>
                    </a:cubicBezTo>
                    <a:cubicBezTo>
                      <a:pt x="161" y="52"/>
                      <a:pt x="165" y="55"/>
                      <a:pt x="167" y="60"/>
                    </a:cubicBezTo>
                    <a:cubicBezTo>
                      <a:pt x="169" y="65"/>
                      <a:pt x="167" y="71"/>
                      <a:pt x="163" y="74"/>
                    </a:cubicBezTo>
                    <a:cubicBezTo>
                      <a:pt x="126" y="101"/>
                      <a:pt x="126" y="101"/>
                      <a:pt x="126" y="101"/>
                    </a:cubicBezTo>
                    <a:cubicBezTo>
                      <a:pt x="140" y="144"/>
                      <a:pt x="140" y="144"/>
                      <a:pt x="140" y="144"/>
                    </a:cubicBezTo>
                    <a:cubicBezTo>
                      <a:pt x="141" y="149"/>
                      <a:pt x="140" y="154"/>
                      <a:pt x="135" y="157"/>
                    </a:cubicBezTo>
                    <a:cubicBezTo>
                      <a:pt x="133" y="159"/>
                      <a:pt x="131" y="160"/>
                      <a:pt x="128" y="160"/>
                    </a:cubicBezTo>
                    <a:close/>
                  </a:path>
                </a:pathLst>
              </a:custGeom>
              <a:solidFill>
                <a:srgbClr val="E4F3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2" name="Freeform 237">
                <a:extLst>
                  <a:ext uri="{FF2B5EF4-FFF2-40B4-BE49-F238E27FC236}">
                    <a16:creationId xmlns:a16="http://schemas.microsoft.com/office/drawing/2014/main" id="{697EAED3-C41C-4A61-933A-E1561CBEBDD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38675" y="2141538"/>
                <a:ext cx="158750" cy="150813"/>
              </a:xfrm>
              <a:custGeom>
                <a:avLst/>
                <a:gdLst>
                  <a:gd name="T0" fmla="*/ 97 w 193"/>
                  <a:gd name="T1" fmla="*/ 24 h 184"/>
                  <a:gd name="T2" fmla="*/ 114 w 193"/>
                  <a:gd name="T3" fmla="*/ 76 h 184"/>
                  <a:gd name="T4" fmla="*/ 169 w 193"/>
                  <a:gd name="T5" fmla="*/ 76 h 184"/>
                  <a:gd name="T6" fmla="*/ 125 w 193"/>
                  <a:gd name="T7" fmla="*/ 108 h 184"/>
                  <a:gd name="T8" fmla="*/ 141 w 193"/>
                  <a:gd name="T9" fmla="*/ 160 h 184"/>
                  <a:gd name="T10" fmla="*/ 97 w 193"/>
                  <a:gd name="T11" fmla="*/ 128 h 184"/>
                  <a:gd name="T12" fmla="*/ 53 w 193"/>
                  <a:gd name="T13" fmla="*/ 160 h 184"/>
                  <a:gd name="T14" fmla="*/ 70 w 193"/>
                  <a:gd name="T15" fmla="*/ 108 h 184"/>
                  <a:gd name="T16" fmla="*/ 26 w 193"/>
                  <a:gd name="T17" fmla="*/ 76 h 184"/>
                  <a:gd name="T18" fmla="*/ 81 w 193"/>
                  <a:gd name="T19" fmla="*/ 76 h 184"/>
                  <a:gd name="T20" fmla="*/ 97 w 193"/>
                  <a:gd name="T21" fmla="*/ 24 h 184"/>
                  <a:gd name="T22" fmla="*/ 169 w 193"/>
                  <a:gd name="T23" fmla="*/ 76 h 184"/>
                  <a:gd name="T24" fmla="*/ 169 w 193"/>
                  <a:gd name="T25" fmla="*/ 76 h 184"/>
                  <a:gd name="T26" fmla="*/ 97 w 193"/>
                  <a:gd name="T27" fmla="*/ 0 h 184"/>
                  <a:gd name="T28" fmla="*/ 75 w 193"/>
                  <a:gd name="T29" fmla="*/ 17 h 184"/>
                  <a:gd name="T30" fmla="*/ 63 w 193"/>
                  <a:gd name="T31" fmla="*/ 52 h 184"/>
                  <a:gd name="T32" fmla="*/ 26 w 193"/>
                  <a:gd name="T33" fmla="*/ 52 h 184"/>
                  <a:gd name="T34" fmla="*/ 3 w 193"/>
                  <a:gd name="T35" fmla="*/ 69 h 184"/>
                  <a:gd name="T36" fmla="*/ 12 w 193"/>
                  <a:gd name="T37" fmla="*/ 95 h 184"/>
                  <a:gd name="T38" fmla="*/ 42 w 193"/>
                  <a:gd name="T39" fmla="*/ 117 h 184"/>
                  <a:gd name="T40" fmla="*/ 31 w 193"/>
                  <a:gd name="T41" fmla="*/ 152 h 184"/>
                  <a:gd name="T42" fmla="*/ 39 w 193"/>
                  <a:gd name="T43" fmla="*/ 179 h 184"/>
                  <a:gd name="T44" fmla="*/ 53 w 193"/>
                  <a:gd name="T45" fmla="*/ 184 h 184"/>
                  <a:gd name="T46" fmla="*/ 68 w 193"/>
                  <a:gd name="T47" fmla="*/ 179 h 184"/>
                  <a:gd name="T48" fmla="*/ 97 w 193"/>
                  <a:gd name="T49" fmla="*/ 157 h 184"/>
                  <a:gd name="T50" fmla="*/ 127 w 193"/>
                  <a:gd name="T51" fmla="*/ 179 h 184"/>
                  <a:gd name="T52" fmla="*/ 141 w 193"/>
                  <a:gd name="T53" fmla="*/ 184 h 184"/>
                  <a:gd name="T54" fmla="*/ 155 w 193"/>
                  <a:gd name="T55" fmla="*/ 179 h 184"/>
                  <a:gd name="T56" fmla="*/ 164 w 193"/>
                  <a:gd name="T57" fmla="*/ 152 h 184"/>
                  <a:gd name="T58" fmla="*/ 153 w 193"/>
                  <a:gd name="T59" fmla="*/ 117 h 184"/>
                  <a:gd name="T60" fmla="*/ 182 w 193"/>
                  <a:gd name="T61" fmla="*/ 96 h 184"/>
                  <a:gd name="T62" fmla="*/ 193 w 193"/>
                  <a:gd name="T63" fmla="*/ 76 h 184"/>
                  <a:gd name="T64" fmla="*/ 169 w 193"/>
                  <a:gd name="T65" fmla="*/ 52 h 184"/>
                  <a:gd name="T66" fmla="*/ 169 w 193"/>
                  <a:gd name="T67" fmla="*/ 52 h 184"/>
                  <a:gd name="T68" fmla="*/ 132 w 193"/>
                  <a:gd name="T69" fmla="*/ 52 h 184"/>
                  <a:gd name="T70" fmla="*/ 120 w 193"/>
                  <a:gd name="T71" fmla="*/ 17 h 184"/>
                  <a:gd name="T72" fmla="*/ 97 w 193"/>
                  <a:gd name="T73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3" h="184">
                    <a:moveTo>
                      <a:pt x="97" y="24"/>
                    </a:moveTo>
                    <a:cubicBezTo>
                      <a:pt x="114" y="76"/>
                      <a:pt x="114" y="76"/>
                      <a:pt x="114" y="76"/>
                    </a:cubicBezTo>
                    <a:cubicBezTo>
                      <a:pt x="169" y="76"/>
                      <a:pt x="169" y="76"/>
                      <a:pt x="169" y="76"/>
                    </a:cubicBezTo>
                    <a:cubicBezTo>
                      <a:pt x="125" y="108"/>
                      <a:pt x="125" y="108"/>
                      <a:pt x="125" y="108"/>
                    </a:cubicBezTo>
                    <a:cubicBezTo>
                      <a:pt x="141" y="160"/>
                      <a:pt x="141" y="160"/>
                      <a:pt x="141" y="160"/>
                    </a:cubicBezTo>
                    <a:cubicBezTo>
                      <a:pt x="97" y="128"/>
                      <a:pt x="97" y="128"/>
                      <a:pt x="97" y="128"/>
                    </a:cubicBezTo>
                    <a:cubicBezTo>
                      <a:pt x="53" y="160"/>
                      <a:pt x="53" y="160"/>
                      <a:pt x="53" y="160"/>
                    </a:cubicBezTo>
                    <a:cubicBezTo>
                      <a:pt x="70" y="108"/>
                      <a:pt x="70" y="108"/>
                      <a:pt x="70" y="108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97" y="24"/>
                      <a:pt x="97" y="24"/>
                      <a:pt x="97" y="24"/>
                    </a:cubicBezTo>
                    <a:moveTo>
                      <a:pt x="169" y="76"/>
                    </a:moveTo>
                    <a:cubicBezTo>
                      <a:pt x="169" y="76"/>
                      <a:pt x="169" y="76"/>
                      <a:pt x="169" y="76"/>
                    </a:cubicBezTo>
                    <a:moveTo>
                      <a:pt x="97" y="0"/>
                    </a:moveTo>
                    <a:cubicBezTo>
                      <a:pt x="87" y="0"/>
                      <a:pt x="78" y="7"/>
                      <a:pt x="75" y="17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16" y="52"/>
                      <a:pt x="7" y="59"/>
                      <a:pt x="3" y="69"/>
                    </a:cubicBezTo>
                    <a:cubicBezTo>
                      <a:pt x="0" y="78"/>
                      <a:pt x="4" y="89"/>
                      <a:pt x="12" y="95"/>
                    </a:cubicBezTo>
                    <a:cubicBezTo>
                      <a:pt x="42" y="117"/>
                      <a:pt x="42" y="117"/>
                      <a:pt x="42" y="117"/>
                    </a:cubicBezTo>
                    <a:cubicBezTo>
                      <a:pt x="31" y="152"/>
                      <a:pt x="31" y="152"/>
                      <a:pt x="31" y="152"/>
                    </a:cubicBezTo>
                    <a:cubicBezTo>
                      <a:pt x="27" y="162"/>
                      <a:pt x="31" y="173"/>
                      <a:pt x="39" y="179"/>
                    </a:cubicBezTo>
                    <a:cubicBezTo>
                      <a:pt x="44" y="182"/>
                      <a:pt x="48" y="184"/>
                      <a:pt x="53" y="184"/>
                    </a:cubicBezTo>
                    <a:cubicBezTo>
                      <a:pt x="58" y="184"/>
                      <a:pt x="63" y="182"/>
                      <a:pt x="68" y="179"/>
                    </a:cubicBezTo>
                    <a:cubicBezTo>
                      <a:pt x="97" y="157"/>
                      <a:pt x="97" y="157"/>
                      <a:pt x="97" y="157"/>
                    </a:cubicBezTo>
                    <a:cubicBezTo>
                      <a:pt x="127" y="179"/>
                      <a:pt x="127" y="179"/>
                      <a:pt x="127" y="179"/>
                    </a:cubicBezTo>
                    <a:cubicBezTo>
                      <a:pt x="131" y="182"/>
                      <a:pt x="136" y="184"/>
                      <a:pt x="141" y="184"/>
                    </a:cubicBezTo>
                    <a:cubicBezTo>
                      <a:pt x="146" y="184"/>
                      <a:pt x="151" y="182"/>
                      <a:pt x="155" y="179"/>
                    </a:cubicBezTo>
                    <a:cubicBezTo>
                      <a:pt x="164" y="173"/>
                      <a:pt x="167" y="162"/>
                      <a:pt x="164" y="152"/>
                    </a:cubicBezTo>
                    <a:cubicBezTo>
                      <a:pt x="153" y="117"/>
                      <a:pt x="153" y="117"/>
                      <a:pt x="153" y="117"/>
                    </a:cubicBezTo>
                    <a:cubicBezTo>
                      <a:pt x="182" y="96"/>
                      <a:pt x="182" y="96"/>
                      <a:pt x="182" y="96"/>
                    </a:cubicBezTo>
                    <a:cubicBezTo>
                      <a:pt x="188" y="91"/>
                      <a:pt x="193" y="84"/>
                      <a:pt x="193" y="76"/>
                    </a:cubicBezTo>
                    <a:cubicBezTo>
                      <a:pt x="193" y="63"/>
                      <a:pt x="182" y="52"/>
                      <a:pt x="169" y="52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20" y="17"/>
                      <a:pt x="120" y="17"/>
                      <a:pt x="120" y="17"/>
                    </a:cubicBezTo>
                    <a:cubicBezTo>
                      <a:pt x="117" y="7"/>
                      <a:pt x="108" y="0"/>
                      <a:pt x="97" y="0"/>
                    </a:cubicBezTo>
                    <a:close/>
                  </a:path>
                </a:pathLst>
              </a:custGeom>
              <a:solidFill>
                <a:srgbClr val="7AC2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958A9D9-4CEA-48A1-91C4-A00967656F89}"/>
                </a:ext>
              </a:extLst>
            </p:cNvPr>
            <p:cNvSpPr/>
            <p:nvPr/>
          </p:nvSpPr>
          <p:spPr>
            <a:xfrm>
              <a:off x="5528562" y="2045097"/>
              <a:ext cx="1034247" cy="551431"/>
            </a:xfrm>
            <a:prstGeom prst="rect">
              <a:avLst/>
            </a:prstGeom>
            <a:solidFill>
              <a:srgbClr val="FFFFFF"/>
            </a:solidFill>
            <a:ln w="22225">
              <a:solidFill>
                <a:srgbClr val="7AC2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A386B112-9F22-4E69-8618-44A919C3EF11}"/>
                </a:ext>
              </a:extLst>
            </p:cNvPr>
            <p:cNvGrpSpPr/>
            <p:nvPr/>
          </p:nvGrpSpPr>
          <p:grpSpPr>
            <a:xfrm>
              <a:off x="5941370" y="2165441"/>
              <a:ext cx="211138" cy="344488"/>
              <a:chOff x="4613275" y="2108200"/>
              <a:chExt cx="211138" cy="344488"/>
            </a:xfrm>
          </p:grpSpPr>
          <p:sp>
            <p:nvSpPr>
              <p:cNvPr id="153" name="Freeform 233">
                <a:extLst>
                  <a:ext uri="{FF2B5EF4-FFF2-40B4-BE49-F238E27FC236}">
                    <a16:creationId xmlns:a16="http://schemas.microsoft.com/office/drawing/2014/main" id="{BCCED8B5-5D10-4E40-B23A-14BF5DF592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3275" y="2228850"/>
                <a:ext cx="128588" cy="223838"/>
              </a:xfrm>
              <a:custGeom>
                <a:avLst/>
                <a:gdLst>
                  <a:gd name="T0" fmla="*/ 51 w 81"/>
                  <a:gd name="T1" fmla="*/ 141 h 141"/>
                  <a:gd name="T2" fmla="*/ 33 w 81"/>
                  <a:gd name="T3" fmla="*/ 103 h 141"/>
                  <a:gd name="T4" fmla="*/ 0 w 81"/>
                  <a:gd name="T5" fmla="*/ 129 h 141"/>
                  <a:gd name="T6" fmla="*/ 30 w 81"/>
                  <a:gd name="T7" fmla="*/ 0 h 141"/>
                  <a:gd name="T8" fmla="*/ 81 w 81"/>
                  <a:gd name="T9" fmla="*/ 12 h 141"/>
                  <a:gd name="T10" fmla="*/ 51 w 81"/>
                  <a:gd name="T11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141">
                    <a:moveTo>
                      <a:pt x="51" y="141"/>
                    </a:moveTo>
                    <a:lnTo>
                      <a:pt x="33" y="103"/>
                    </a:lnTo>
                    <a:lnTo>
                      <a:pt x="0" y="129"/>
                    </a:lnTo>
                    <a:lnTo>
                      <a:pt x="30" y="0"/>
                    </a:lnTo>
                    <a:lnTo>
                      <a:pt x="81" y="12"/>
                    </a:lnTo>
                    <a:lnTo>
                      <a:pt x="51" y="141"/>
                    </a:lnTo>
                    <a:close/>
                  </a:path>
                </a:pathLst>
              </a:custGeom>
              <a:solidFill>
                <a:srgbClr val="E4F3FE"/>
              </a:solidFill>
              <a:ln w="22225" cap="rnd">
                <a:solidFill>
                  <a:srgbClr val="7AC2F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4" name="Freeform 234">
                <a:extLst>
                  <a:ext uri="{FF2B5EF4-FFF2-40B4-BE49-F238E27FC236}">
                    <a16:creationId xmlns:a16="http://schemas.microsoft.com/office/drawing/2014/main" id="{F215233B-251E-468C-8E9B-9852A00784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5825" y="2228850"/>
                <a:ext cx="128588" cy="223838"/>
              </a:xfrm>
              <a:custGeom>
                <a:avLst/>
                <a:gdLst>
                  <a:gd name="T0" fmla="*/ 30 w 81"/>
                  <a:gd name="T1" fmla="*/ 141 h 141"/>
                  <a:gd name="T2" fmla="*/ 48 w 81"/>
                  <a:gd name="T3" fmla="*/ 103 h 141"/>
                  <a:gd name="T4" fmla="*/ 81 w 81"/>
                  <a:gd name="T5" fmla="*/ 129 h 141"/>
                  <a:gd name="T6" fmla="*/ 51 w 81"/>
                  <a:gd name="T7" fmla="*/ 0 h 141"/>
                  <a:gd name="T8" fmla="*/ 0 w 81"/>
                  <a:gd name="T9" fmla="*/ 12 h 141"/>
                  <a:gd name="T10" fmla="*/ 30 w 81"/>
                  <a:gd name="T11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141">
                    <a:moveTo>
                      <a:pt x="30" y="141"/>
                    </a:moveTo>
                    <a:lnTo>
                      <a:pt x="48" y="103"/>
                    </a:lnTo>
                    <a:lnTo>
                      <a:pt x="81" y="129"/>
                    </a:lnTo>
                    <a:lnTo>
                      <a:pt x="51" y="0"/>
                    </a:lnTo>
                    <a:lnTo>
                      <a:pt x="0" y="12"/>
                    </a:lnTo>
                    <a:lnTo>
                      <a:pt x="30" y="141"/>
                    </a:lnTo>
                    <a:close/>
                  </a:path>
                </a:pathLst>
              </a:custGeom>
              <a:solidFill>
                <a:srgbClr val="E4F3FE"/>
              </a:solidFill>
              <a:ln w="22225" cap="rnd">
                <a:solidFill>
                  <a:srgbClr val="7AC2F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5" name="Oval 235">
                <a:extLst>
                  <a:ext uri="{FF2B5EF4-FFF2-40B4-BE49-F238E27FC236}">
                    <a16:creationId xmlns:a16="http://schemas.microsoft.com/office/drawing/2014/main" id="{E71DFECA-A7B2-47F6-864A-4A6B16F59B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3275" y="2108200"/>
                <a:ext cx="211138" cy="209550"/>
              </a:xfrm>
              <a:prstGeom prst="ellipse">
                <a:avLst/>
              </a:prstGeom>
              <a:solidFill>
                <a:srgbClr val="E4F3FE"/>
              </a:solidFill>
              <a:ln w="22225" cap="rnd">
                <a:solidFill>
                  <a:srgbClr val="7AC2F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6" name="Freeform 236">
                <a:extLst>
                  <a:ext uri="{FF2B5EF4-FFF2-40B4-BE49-F238E27FC236}">
                    <a16:creationId xmlns:a16="http://schemas.microsoft.com/office/drawing/2014/main" id="{AEA1B327-C25D-4643-AE55-7D7A792990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788" y="2151063"/>
                <a:ext cx="138113" cy="131763"/>
              </a:xfrm>
              <a:custGeom>
                <a:avLst/>
                <a:gdLst>
                  <a:gd name="T0" fmla="*/ 128 w 169"/>
                  <a:gd name="T1" fmla="*/ 160 h 160"/>
                  <a:gd name="T2" fmla="*/ 121 w 169"/>
                  <a:gd name="T3" fmla="*/ 157 h 160"/>
                  <a:gd name="T4" fmla="*/ 84 w 169"/>
                  <a:gd name="T5" fmla="*/ 131 h 160"/>
                  <a:gd name="T6" fmla="*/ 47 w 169"/>
                  <a:gd name="T7" fmla="*/ 157 h 160"/>
                  <a:gd name="T8" fmla="*/ 40 w 169"/>
                  <a:gd name="T9" fmla="*/ 160 h 160"/>
                  <a:gd name="T10" fmla="*/ 33 w 169"/>
                  <a:gd name="T11" fmla="*/ 157 h 160"/>
                  <a:gd name="T12" fmla="*/ 29 w 169"/>
                  <a:gd name="T13" fmla="*/ 144 h 160"/>
                  <a:gd name="T14" fmla="*/ 43 w 169"/>
                  <a:gd name="T15" fmla="*/ 101 h 160"/>
                  <a:gd name="T16" fmla="*/ 6 w 169"/>
                  <a:gd name="T17" fmla="*/ 74 h 160"/>
                  <a:gd name="T18" fmla="*/ 2 w 169"/>
                  <a:gd name="T19" fmla="*/ 60 h 160"/>
                  <a:gd name="T20" fmla="*/ 13 w 169"/>
                  <a:gd name="T21" fmla="*/ 52 h 160"/>
                  <a:gd name="T22" fmla="*/ 59 w 169"/>
                  <a:gd name="T23" fmla="*/ 52 h 160"/>
                  <a:gd name="T24" fmla="*/ 73 w 169"/>
                  <a:gd name="T25" fmla="*/ 9 h 160"/>
                  <a:gd name="T26" fmla="*/ 84 w 169"/>
                  <a:gd name="T27" fmla="*/ 0 h 160"/>
                  <a:gd name="T28" fmla="*/ 96 w 169"/>
                  <a:gd name="T29" fmla="*/ 9 h 160"/>
                  <a:gd name="T30" fmla="*/ 110 w 169"/>
                  <a:gd name="T31" fmla="*/ 52 h 160"/>
                  <a:gd name="T32" fmla="*/ 156 w 169"/>
                  <a:gd name="T33" fmla="*/ 52 h 160"/>
                  <a:gd name="T34" fmla="*/ 167 w 169"/>
                  <a:gd name="T35" fmla="*/ 60 h 160"/>
                  <a:gd name="T36" fmla="*/ 163 w 169"/>
                  <a:gd name="T37" fmla="*/ 74 h 160"/>
                  <a:gd name="T38" fmla="*/ 126 w 169"/>
                  <a:gd name="T39" fmla="*/ 101 h 160"/>
                  <a:gd name="T40" fmla="*/ 140 w 169"/>
                  <a:gd name="T41" fmla="*/ 144 h 160"/>
                  <a:gd name="T42" fmla="*/ 135 w 169"/>
                  <a:gd name="T43" fmla="*/ 157 h 160"/>
                  <a:gd name="T44" fmla="*/ 128 w 169"/>
                  <a:gd name="T45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9" h="160">
                    <a:moveTo>
                      <a:pt x="128" y="160"/>
                    </a:moveTo>
                    <a:cubicBezTo>
                      <a:pt x="126" y="160"/>
                      <a:pt x="123" y="159"/>
                      <a:pt x="121" y="157"/>
                    </a:cubicBezTo>
                    <a:cubicBezTo>
                      <a:pt x="84" y="131"/>
                      <a:pt x="84" y="131"/>
                      <a:pt x="84" y="131"/>
                    </a:cubicBezTo>
                    <a:cubicBezTo>
                      <a:pt x="47" y="157"/>
                      <a:pt x="47" y="157"/>
                      <a:pt x="47" y="157"/>
                    </a:cubicBezTo>
                    <a:cubicBezTo>
                      <a:pt x="45" y="159"/>
                      <a:pt x="43" y="160"/>
                      <a:pt x="40" y="160"/>
                    </a:cubicBezTo>
                    <a:cubicBezTo>
                      <a:pt x="38" y="160"/>
                      <a:pt x="35" y="159"/>
                      <a:pt x="33" y="157"/>
                    </a:cubicBezTo>
                    <a:cubicBezTo>
                      <a:pt x="29" y="154"/>
                      <a:pt x="27" y="149"/>
                      <a:pt x="29" y="144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6" y="74"/>
                      <a:pt x="6" y="74"/>
                      <a:pt x="6" y="74"/>
                    </a:cubicBezTo>
                    <a:cubicBezTo>
                      <a:pt x="2" y="71"/>
                      <a:pt x="0" y="65"/>
                      <a:pt x="2" y="60"/>
                    </a:cubicBezTo>
                    <a:cubicBezTo>
                      <a:pt x="3" y="55"/>
                      <a:pt x="8" y="52"/>
                      <a:pt x="13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5" y="4"/>
                      <a:pt x="79" y="0"/>
                      <a:pt x="84" y="0"/>
                    </a:cubicBezTo>
                    <a:cubicBezTo>
                      <a:pt x="90" y="0"/>
                      <a:pt x="94" y="4"/>
                      <a:pt x="96" y="9"/>
                    </a:cubicBezTo>
                    <a:cubicBezTo>
                      <a:pt x="110" y="52"/>
                      <a:pt x="110" y="52"/>
                      <a:pt x="110" y="52"/>
                    </a:cubicBezTo>
                    <a:cubicBezTo>
                      <a:pt x="156" y="52"/>
                      <a:pt x="156" y="52"/>
                      <a:pt x="156" y="52"/>
                    </a:cubicBezTo>
                    <a:cubicBezTo>
                      <a:pt x="161" y="52"/>
                      <a:pt x="165" y="55"/>
                      <a:pt x="167" y="60"/>
                    </a:cubicBezTo>
                    <a:cubicBezTo>
                      <a:pt x="169" y="65"/>
                      <a:pt x="167" y="71"/>
                      <a:pt x="163" y="74"/>
                    </a:cubicBezTo>
                    <a:cubicBezTo>
                      <a:pt x="126" y="101"/>
                      <a:pt x="126" y="101"/>
                      <a:pt x="126" y="101"/>
                    </a:cubicBezTo>
                    <a:cubicBezTo>
                      <a:pt x="140" y="144"/>
                      <a:pt x="140" y="144"/>
                      <a:pt x="140" y="144"/>
                    </a:cubicBezTo>
                    <a:cubicBezTo>
                      <a:pt x="141" y="149"/>
                      <a:pt x="140" y="154"/>
                      <a:pt x="135" y="157"/>
                    </a:cubicBezTo>
                    <a:cubicBezTo>
                      <a:pt x="133" y="159"/>
                      <a:pt x="131" y="160"/>
                      <a:pt x="128" y="160"/>
                    </a:cubicBezTo>
                    <a:close/>
                  </a:path>
                </a:pathLst>
              </a:custGeom>
              <a:solidFill>
                <a:srgbClr val="E4F3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7" name="Freeform 237">
                <a:extLst>
                  <a:ext uri="{FF2B5EF4-FFF2-40B4-BE49-F238E27FC236}">
                    <a16:creationId xmlns:a16="http://schemas.microsoft.com/office/drawing/2014/main" id="{705CE452-958C-41D9-A3A3-1CCFB38FC5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38675" y="2141538"/>
                <a:ext cx="158750" cy="150813"/>
              </a:xfrm>
              <a:custGeom>
                <a:avLst/>
                <a:gdLst>
                  <a:gd name="T0" fmla="*/ 97 w 193"/>
                  <a:gd name="T1" fmla="*/ 24 h 184"/>
                  <a:gd name="T2" fmla="*/ 114 w 193"/>
                  <a:gd name="T3" fmla="*/ 76 h 184"/>
                  <a:gd name="T4" fmla="*/ 169 w 193"/>
                  <a:gd name="T5" fmla="*/ 76 h 184"/>
                  <a:gd name="T6" fmla="*/ 125 w 193"/>
                  <a:gd name="T7" fmla="*/ 108 h 184"/>
                  <a:gd name="T8" fmla="*/ 141 w 193"/>
                  <a:gd name="T9" fmla="*/ 160 h 184"/>
                  <a:gd name="T10" fmla="*/ 97 w 193"/>
                  <a:gd name="T11" fmla="*/ 128 h 184"/>
                  <a:gd name="T12" fmla="*/ 53 w 193"/>
                  <a:gd name="T13" fmla="*/ 160 h 184"/>
                  <a:gd name="T14" fmla="*/ 70 w 193"/>
                  <a:gd name="T15" fmla="*/ 108 h 184"/>
                  <a:gd name="T16" fmla="*/ 26 w 193"/>
                  <a:gd name="T17" fmla="*/ 76 h 184"/>
                  <a:gd name="T18" fmla="*/ 81 w 193"/>
                  <a:gd name="T19" fmla="*/ 76 h 184"/>
                  <a:gd name="T20" fmla="*/ 97 w 193"/>
                  <a:gd name="T21" fmla="*/ 24 h 184"/>
                  <a:gd name="T22" fmla="*/ 169 w 193"/>
                  <a:gd name="T23" fmla="*/ 76 h 184"/>
                  <a:gd name="T24" fmla="*/ 169 w 193"/>
                  <a:gd name="T25" fmla="*/ 76 h 184"/>
                  <a:gd name="T26" fmla="*/ 97 w 193"/>
                  <a:gd name="T27" fmla="*/ 0 h 184"/>
                  <a:gd name="T28" fmla="*/ 75 w 193"/>
                  <a:gd name="T29" fmla="*/ 17 h 184"/>
                  <a:gd name="T30" fmla="*/ 63 w 193"/>
                  <a:gd name="T31" fmla="*/ 52 h 184"/>
                  <a:gd name="T32" fmla="*/ 26 w 193"/>
                  <a:gd name="T33" fmla="*/ 52 h 184"/>
                  <a:gd name="T34" fmla="*/ 3 w 193"/>
                  <a:gd name="T35" fmla="*/ 69 h 184"/>
                  <a:gd name="T36" fmla="*/ 12 w 193"/>
                  <a:gd name="T37" fmla="*/ 95 h 184"/>
                  <a:gd name="T38" fmla="*/ 42 w 193"/>
                  <a:gd name="T39" fmla="*/ 117 h 184"/>
                  <a:gd name="T40" fmla="*/ 31 w 193"/>
                  <a:gd name="T41" fmla="*/ 152 h 184"/>
                  <a:gd name="T42" fmla="*/ 39 w 193"/>
                  <a:gd name="T43" fmla="*/ 179 h 184"/>
                  <a:gd name="T44" fmla="*/ 53 w 193"/>
                  <a:gd name="T45" fmla="*/ 184 h 184"/>
                  <a:gd name="T46" fmla="*/ 68 w 193"/>
                  <a:gd name="T47" fmla="*/ 179 h 184"/>
                  <a:gd name="T48" fmla="*/ 97 w 193"/>
                  <a:gd name="T49" fmla="*/ 157 h 184"/>
                  <a:gd name="T50" fmla="*/ 127 w 193"/>
                  <a:gd name="T51" fmla="*/ 179 h 184"/>
                  <a:gd name="T52" fmla="*/ 141 w 193"/>
                  <a:gd name="T53" fmla="*/ 184 h 184"/>
                  <a:gd name="T54" fmla="*/ 155 w 193"/>
                  <a:gd name="T55" fmla="*/ 179 h 184"/>
                  <a:gd name="T56" fmla="*/ 164 w 193"/>
                  <a:gd name="T57" fmla="*/ 152 h 184"/>
                  <a:gd name="T58" fmla="*/ 153 w 193"/>
                  <a:gd name="T59" fmla="*/ 117 h 184"/>
                  <a:gd name="T60" fmla="*/ 182 w 193"/>
                  <a:gd name="T61" fmla="*/ 96 h 184"/>
                  <a:gd name="T62" fmla="*/ 193 w 193"/>
                  <a:gd name="T63" fmla="*/ 76 h 184"/>
                  <a:gd name="T64" fmla="*/ 169 w 193"/>
                  <a:gd name="T65" fmla="*/ 52 h 184"/>
                  <a:gd name="T66" fmla="*/ 169 w 193"/>
                  <a:gd name="T67" fmla="*/ 52 h 184"/>
                  <a:gd name="T68" fmla="*/ 132 w 193"/>
                  <a:gd name="T69" fmla="*/ 52 h 184"/>
                  <a:gd name="T70" fmla="*/ 120 w 193"/>
                  <a:gd name="T71" fmla="*/ 17 h 184"/>
                  <a:gd name="T72" fmla="*/ 97 w 193"/>
                  <a:gd name="T73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3" h="184">
                    <a:moveTo>
                      <a:pt x="97" y="24"/>
                    </a:moveTo>
                    <a:cubicBezTo>
                      <a:pt x="114" y="76"/>
                      <a:pt x="114" y="76"/>
                      <a:pt x="114" y="76"/>
                    </a:cubicBezTo>
                    <a:cubicBezTo>
                      <a:pt x="169" y="76"/>
                      <a:pt x="169" y="76"/>
                      <a:pt x="169" y="76"/>
                    </a:cubicBezTo>
                    <a:cubicBezTo>
                      <a:pt x="125" y="108"/>
                      <a:pt x="125" y="108"/>
                      <a:pt x="125" y="108"/>
                    </a:cubicBezTo>
                    <a:cubicBezTo>
                      <a:pt x="141" y="160"/>
                      <a:pt x="141" y="160"/>
                      <a:pt x="141" y="160"/>
                    </a:cubicBezTo>
                    <a:cubicBezTo>
                      <a:pt x="97" y="128"/>
                      <a:pt x="97" y="128"/>
                      <a:pt x="97" y="128"/>
                    </a:cubicBezTo>
                    <a:cubicBezTo>
                      <a:pt x="53" y="160"/>
                      <a:pt x="53" y="160"/>
                      <a:pt x="53" y="160"/>
                    </a:cubicBezTo>
                    <a:cubicBezTo>
                      <a:pt x="70" y="108"/>
                      <a:pt x="70" y="108"/>
                      <a:pt x="70" y="108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97" y="24"/>
                      <a:pt x="97" y="24"/>
                      <a:pt x="97" y="24"/>
                    </a:cubicBezTo>
                    <a:moveTo>
                      <a:pt x="169" y="76"/>
                    </a:moveTo>
                    <a:cubicBezTo>
                      <a:pt x="169" y="76"/>
                      <a:pt x="169" y="76"/>
                      <a:pt x="169" y="76"/>
                    </a:cubicBezTo>
                    <a:moveTo>
                      <a:pt x="97" y="0"/>
                    </a:moveTo>
                    <a:cubicBezTo>
                      <a:pt x="87" y="0"/>
                      <a:pt x="78" y="7"/>
                      <a:pt x="75" y="17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16" y="52"/>
                      <a:pt x="7" y="59"/>
                      <a:pt x="3" y="69"/>
                    </a:cubicBezTo>
                    <a:cubicBezTo>
                      <a:pt x="0" y="78"/>
                      <a:pt x="4" y="89"/>
                      <a:pt x="12" y="95"/>
                    </a:cubicBezTo>
                    <a:cubicBezTo>
                      <a:pt x="42" y="117"/>
                      <a:pt x="42" y="117"/>
                      <a:pt x="42" y="117"/>
                    </a:cubicBezTo>
                    <a:cubicBezTo>
                      <a:pt x="31" y="152"/>
                      <a:pt x="31" y="152"/>
                      <a:pt x="31" y="152"/>
                    </a:cubicBezTo>
                    <a:cubicBezTo>
                      <a:pt x="27" y="162"/>
                      <a:pt x="31" y="173"/>
                      <a:pt x="39" y="179"/>
                    </a:cubicBezTo>
                    <a:cubicBezTo>
                      <a:pt x="44" y="182"/>
                      <a:pt x="48" y="184"/>
                      <a:pt x="53" y="184"/>
                    </a:cubicBezTo>
                    <a:cubicBezTo>
                      <a:pt x="58" y="184"/>
                      <a:pt x="63" y="182"/>
                      <a:pt x="68" y="179"/>
                    </a:cubicBezTo>
                    <a:cubicBezTo>
                      <a:pt x="97" y="157"/>
                      <a:pt x="97" y="157"/>
                      <a:pt x="97" y="157"/>
                    </a:cubicBezTo>
                    <a:cubicBezTo>
                      <a:pt x="127" y="179"/>
                      <a:pt x="127" y="179"/>
                      <a:pt x="127" y="179"/>
                    </a:cubicBezTo>
                    <a:cubicBezTo>
                      <a:pt x="131" y="182"/>
                      <a:pt x="136" y="184"/>
                      <a:pt x="141" y="184"/>
                    </a:cubicBezTo>
                    <a:cubicBezTo>
                      <a:pt x="146" y="184"/>
                      <a:pt x="151" y="182"/>
                      <a:pt x="155" y="179"/>
                    </a:cubicBezTo>
                    <a:cubicBezTo>
                      <a:pt x="164" y="173"/>
                      <a:pt x="167" y="162"/>
                      <a:pt x="164" y="152"/>
                    </a:cubicBezTo>
                    <a:cubicBezTo>
                      <a:pt x="153" y="117"/>
                      <a:pt x="153" y="117"/>
                      <a:pt x="153" y="117"/>
                    </a:cubicBezTo>
                    <a:cubicBezTo>
                      <a:pt x="182" y="96"/>
                      <a:pt x="182" y="96"/>
                      <a:pt x="182" y="96"/>
                    </a:cubicBezTo>
                    <a:cubicBezTo>
                      <a:pt x="188" y="91"/>
                      <a:pt x="193" y="84"/>
                      <a:pt x="193" y="76"/>
                    </a:cubicBezTo>
                    <a:cubicBezTo>
                      <a:pt x="193" y="63"/>
                      <a:pt x="182" y="52"/>
                      <a:pt x="169" y="52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20" y="17"/>
                      <a:pt x="120" y="17"/>
                      <a:pt x="120" y="17"/>
                    </a:cubicBezTo>
                    <a:cubicBezTo>
                      <a:pt x="117" y="7"/>
                      <a:pt x="108" y="0"/>
                      <a:pt x="97" y="0"/>
                    </a:cubicBezTo>
                    <a:close/>
                  </a:path>
                </a:pathLst>
              </a:custGeom>
              <a:solidFill>
                <a:srgbClr val="7AC2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63" name="Rectangle 162">
            <a:extLst>
              <a:ext uri="{FF2B5EF4-FFF2-40B4-BE49-F238E27FC236}">
                <a16:creationId xmlns:a16="http://schemas.microsoft.com/office/drawing/2014/main" id="{9A254DE9-97CA-44C9-A491-B8D134E3627F}"/>
              </a:ext>
            </a:extLst>
          </p:cNvPr>
          <p:cNvSpPr/>
          <p:nvPr/>
        </p:nvSpPr>
        <p:spPr>
          <a:xfrm>
            <a:off x="8492063" y="3555141"/>
            <a:ext cx="291843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NEED MORE SLIDES?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D8FA849A-F78C-4CB5-AF83-DB2B6DE7A67A}"/>
              </a:ext>
            </a:extLst>
          </p:cNvPr>
          <p:cNvSpPr/>
          <p:nvPr/>
        </p:nvSpPr>
        <p:spPr>
          <a:xfrm>
            <a:off x="8797990" y="3876180"/>
            <a:ext cx="2306584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Ask us about special enterprise pricing.</a:t>
            </a:r>
          </a:p>
        </p:txBody>
      </p:sp>
      <p:sp>
        <p:nvSpPr>
          <p:cNvPr id="184" name="Rounded Rectangle 109">
            <a:extLst>
              <a:ext uri="{FF2B5EF4-FFF2-40B4-BE49-F238E27FC236}">
                <a16:creationId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1BED403C-A43A-4B47-BB94-C2A67956DCC4}"/>
              </a:ext>
            </a:extLst>
          </p:cNvPr>
          <p:cNvGrpSpPr/>
          <p:nvPr/>
        </p:nvGrpSpPr>
        <p:grpSpPr>
          <a:xfrm>
            <a:off x="-1" y="4941426"/>
            <a:ext cx="12192000" cy="1909138"/>
            <a:chOff x="0" y="4948862"/>
            <a:chExt cx="12192000" cy="1909138"/>
          </a:xfrm>
        </p:grpSpPr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45A43FA3-E6AD-4BC1-8F03-3B181CC959C7}"/>
                </a:ext>
              </a:extLst>
            </p:cNvPr>
            <p:cNvSpPr/>
            <p:nvPr/>
          </p:nvSpPr>
          <p:spPr>
            <a:xfrm>
              <a:off x="0" y="4948862"/>
              <a:ext cx="12192000" cy="1909138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F1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A3F741A2-2517-494A-868D-957D47F779A9}"/>
                </a:ext>
              </a:extLst>
            </p:cNvPr>
            <p:cNvSpPr/>
            <p:nvPr/>
          </p:nvSpPr>
          <p:spPr>
            <a:xfrm>
              <a:off x="0" y="5563852"/>
              <a:ext cx="12192000" cy="1294147"/>
            </a:xfrm>
            <a:custGeom>
              <a:avLst/>
              <a:gdLst>
                <a:gd name="connsiteX0" fmla="*/ 0 w 12192000"/>
                <a:gd name="connsiteY0" fmla="*/ 0 h 1909138"/>
                <a:gd name="connsiteX1" fmla="*/ 227719 w 12192000"/>
                <a:gd name="connsiteY1" fmla="*/ 142350 h 1909138"/>
                <a:gd name="connsiteX2" fmla="*/ 6096001 w 12192000"/>
                <a:gd name="connsiteY2" fmla="*/ 1628919 h 1909138"/>
                <a:gd name="connsiteX3" fmla="*/ 11964283 w 12192000"/>
                <a:gd name="connsiteY3" fmla="*/ 142350 h 1909138"/>
                <a:gd name="connsiteX4" fmla="*/ 12192000 w 12192000"/>
                <a:gd name="connsiteY4" fmla="*/ 1 h 1909138"/>
                <a:gd name="connsiteX5" fmla="*/ 12192000 w 12192000"/>
                <a:gd name="connsiteY5" fmla="*/ 1909138 h 1909138"/>
                <a:gd name="connsiteX6" fmla="*/ 0 w 12192000"/>
                <a:gd name="connsiteY6" fmla="*/ 1909138 h 1909138"/>
                <a:gd name="connsiteX7" fmla="*/ 0 w 12192000"/>
                <a:gd name="connsiteY7" fmla="*/ 0 h 190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909138">
                  <a:moveTo>
                    <a:pt x="0" y="0"/>
                  </a:moveTo>
                  <a:lnTo>
                    <a:pt x="227719" y="142350"/>
                  </a:lnTo>
                  <a:cubicBezTo>
                    <a:pt x="1777640" y="1065981"/>
                    <a:pt x="3836554" y="1628919"/>
                    <a:pt x="6096001" y="1628919"/>
                  </a:cubicBezTo>
                  <a:cubicBezTo>
                    <a:pt x="8355448" y="1628919"/>
                    <a:pt x="10414362" y="1065981"/>
                    <a:pt x="11964283" y="142350"/>
                  </a:cubicBezTo>
                  <a:lnTo>
                    <a:pt x="12192000" y="1"/>
                  </a:lnTo>
                  <a:lnTo>
                    <a:pt x="12192000" y="1909138"/>
                  </a:lnTo>
                  <a:lnTo>
                    <a:pt x="0" y="1909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C2F9">
                <a:alpha val="11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4FB97BD3-49D0-466F-B87A-29A1676F7288}"/>
              </a:ext>
            </a:extLst>
          </p:cNvPr>
          <p:cNvGrpSpPr/>
          <p:nvPr/>
        </p:nvGrpSpPr>
        <p:grpSpPr>
          <a:xfrm>
            <a:off x="10928712" y="6378850"/>
            <a:ext cx="947290" cy="270982"/>
            <a:chOff x="4103688" y="-2378075"/>
            <a:chExt cx="1309687" cy="374650"/>
          </a:xfrm>
          <a:solidFill>
            <a:srgbClr val="468DC3"/>
          </a:solidFill>
        </p:grpSpPr>
        <p:sp>
          <p:nvSpPr>
            <p:cNvPr id="196" name="Freeform 254">
              <a:extLst>
                <a:ext uri="{FF2B5EF4-FFF2-40B4-BE49-F238E27FC236}">
                  <a16:creationId xmlns:a16="http://schemas.microsoft.com/office/drawing/2014/main" id="{9F837505-F58C-430A-9373-2F8E4B18E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688" y="-2374900"/>
              <a:ext cx="182562" cy="288925"/>
            </a:xfrm>
            <a:custGeom>
              <a:avLst/>
              <a:gdLst>
                <a:gd name="T0" fmla="*/ 43 w 61"/>
                <a:gd name="T1" fmla="*/ 47 h 95"/>
                <a:gd name="T2" fmla="*/ 30 w 61"/>
                <a:gd name="T3" fmla="*/ 55 h 95"/>
                <a:gd name="T4" fmla="*/ 11 w 61"/>
                <a:gd name="T5" fmla="*/ 83 h 95"/>
                <a:gd name="T6" fmla="*/ 11 w 61"/>
                <a:gd name="T7" fmla="*/ 85 h 95"/>
                <a:gd name="T8" fmla="*/ 57 w 61"/>
                <a:gd name="T9" fmla="*/ 85 h 95"/>
                <a:gd name="T10" fmla="*/ 60 w 61"/>
                <a:gd name="T11" fmla="*/ 88 h 95"/>
                <a:gd name="T12" fmla="*/ 60 w 61"/>
                <a:gd name="T13" fmla="*/ 93 h 95"/>
                <a:gd name="T14" fmla="*/ 57 w 61"/>
                <a:gd name="T15" fmla="*/ 95 h 95"/>
                <a:gd name="T16" fmla="*/ 3 w 61"/>
                <a:gd name="T17" fmla="*/ 95 h 95"/>
                <a:gd name="T18" fmla="*/ 0 w 61"/>
                <a:gd name="T19" fmla="*/ 93 h 95"/>
                <a:gd name="T20" fmla="*/ 0 w 61"/>
                <a:gd name="T21" fmla="*/ 83 h 95"/>
                <a:gd name="T22" fmla="*/ 21 w 61"/>
                <a:gd name="T23" fmla="*/ 49 h 95"/>
                <a:gd name="T24" fmla="*/ 35 w 61"/>
                <a:gd name="T25" fmla="*/ 40 h 95"/>
                <a:gd name="T26" fmla="*/ 49 w 61"/>
                <a:gd name="T27" fmla="*/ 22 h 95"/>
                <a:gd name="T28" fmla="*/ 28 w 61"/>
                <a:gd name="T29" fmla="*/ 9 h 95"/>
                <a:gd name="T30" fmla="*/ 4 w 61"/>
                <a:gd name="T31" fmla="*/ 11 h 95"/>
                <a:gd name="T32" fmla="*/ 3 w 61"/>
                <a:gd name="T33" fmla="*/ 11 h 95"/>
                <a:gd name="T34" fmla="*/ 1 w 61"/>
                <a:gd name="T35" fmla="*/ 9 h 95"/>
                <a:gd name="T36" fmla="*/ 1 w 61"/>
                <a:gd name="T37" fmla="*/ 4 h 95"/>
                <a:gd name="T38" fmla="*/ 4 w 61"/>
                <a:gd name="T39" fmla="*/ 2 h 95"/>
                <a:gd name="T40" fmla="*/ 28 w 61"/>
                <a:gd name="T41" fmla="*/ 0 h 95"/>
                <a:gd name="T42" fmla="*/ 61 w 61"/>
                <a:gd name="T43" fmla="*/ 22 h 95"/>
                <a:gd name="T44" fmla="*/ 43 w 61"/>
                <a:gd name="T45" fmla="*/ 4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95">
                  <a:moveTo>
                    <a:pt x="43" y="47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15" y="65"/>
                    <a:pt x="11" y="72"/>
                    <a:pt x="11" y="83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9" y="85"/>
                    <a:pt x="60" y="86"/>
                    <a:pt x="60" y="88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5"/>
                    <a:pt x="59" y="95"/>
                    <a:pt x="57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1" y="95"/>
                    <a:pt x="0" y="94"/>
                    <a:pt x="0" y="9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69"/>
                    <a:pt x="6" y="58"/>
                    <a:pt x="21" y="4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46" y="33"/>
                    <a:pt x="49" y="30"/>
                    <a:pt x="49" y="22"/>
                  </a:cubicBezTo>
                  <a:cubicBezTo>
                    <a:pt x="49" y="13"/>
                    <a:pt x="43" y="9"/>
                    <a:pt x="28" y="9"/>
                  </a:cubicBezTo>
                  <a:cubicBezTo>
                    <a:pt x="21" y="9"/>
                    <a:pt x="12" y="10"/>
                    <a:pt x="4" y="11"/>
                  </a:cubicBezTo>
                  <a:cubicBezTo>
                    <a:pt x="4" y="11"/>
                    <a:pt x="4" y="11"/>
                    <a:pt x="3" y="11"/>
                  </a:cubicBezTo>
                  <a:cubicBezTo>
                    <a:pt x="2" y="11"/>
                    <a:pt x="1" y="10"/>
                    <a:pt x="1" y="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3" y="2"/>
                    <a:pt x="4" y="2"/>
                  </a:cubicBezTo>
                  <a:cubicBezTo>
                    <a:pt x="11" y="0"/>
                    <a:pt x="20" y="0"/>
                    <a:pt x="28" y="0"/>
                  </a:cubicBezTo>
                  <a:cubicBezTo>
                    <a:pt x="51" y="0"/>
                    <a:pt x="61" y="7"/>
                    <a:pt x="61" y="22"/>
                  </a:cubicBezTo>
                  <a:cubicBezTo>
                    <a:pt x="61" y="33"/>
                    <a:pt x="56" y="39"/>
                    <a:pt x="4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Freeform 255">
              <a:extLst>
                <a:ext uri="{FF2B5EF4-FFF2-40B4-BE49-F238E27FC236}">
                  <a16:creationId xmlns:a16="http://schemas.microsoft.com/office/drawing/2014/main" id="{2DC673B3-9598-40CF-9563-7116FF8E1C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8463" y="-2308225"/>
              <a:ext cx="211137" cy="304800"/>
            </a:xfrm>
            <a:custGeom>
              <a:avLst/>
              <a:gdLst>
                <a:gd name="T0" fmla="*/ 68 w 70"/>
                <a:gd name="T1" fmla="*/ 74 h 100"/>
                <a:gd name="T2" fmla="*/ 56 w 70"/>
                <a:gd name="T3" fmla="*/ 74 h 100"/>
                <a:gd name="T4" fmla="*/ 56 w 70"/>
                <a:gd name="T5" fmla="*/ 98 h 100"/>
                <a:gd name="T6" fmla="*/ 54 w 70"/>
                <a:gd name="T7" fmla="*/ 100 h 100"/>
                <a:gd name="T8" fmla="*/ 46 w 70"/>
                <a:gd name="T9" fmla="*/ 100 h 100"/>
                <a:gd name="T10" fmla="*/ 44 w 70"/>
                <a:gd name="T11" fmla="*/ 98 h 100"/>
                <a:gd name="T12" fmla="*/ 44 w 70"/>
                <a:gd name="T13" fmla="*/ 74 h 100"/>
                <a:gd name="T14" fmla="*/ 5 w 70"/>
                <a:gd name="T15" fmla="*/ 74 h 100"/>
                <a:gd name="T16" fmla="*/ 0 w 70"/>
                <a:gd name="T17" fmla="*/ 68 h 100"/>
                <a:gd name="T18" fmla="*/ 0 w 70"/>
                <a:gd name="T19" fmla="*/ 63 h 100"/>
                <a:gd name="T20" fmla="*/ 1 w 70"/>
                <a:gd name="T21" fmla="*/ 58 h 100"/>
                <a:gd name="T22" fmla="*/ 41 w 70"/>
                <a:gd name="T23" fmla="*/ 2 h 100"/>
                <a:gd name="T24" fmla="*/ 45 w 70"/>
                <a:gd name="T25" fmla="*/ 0 h 100"/>
                <a:gd name="T26" fmla="*/ 52 w 70"/>
                <a:gd name="T27" fmla="*/ 0 h 100"/>
                <a:gd name="T28" fmla="*/ 56 w 70"/>
                <a:gd name="T29" fmla="*/ 3 h 100"/>
                <a:gd name="T30" fmla="*/ 56 w 70"/>
                <a:gd name="T31" fmla="*/ 63 h 100"/>
                <a:gd name="T32" fmla="*/ 68 w 70"/>
                <a:gd name="T33" fmla="*/ 63 h 100"/>
                <a:gd name="T34" fmla="*/ 70 w 70"/>
                <a:gd name="T35" fmla="*/ 66 h 100"/>
                <a:gd name="T36" fmla="*/ 70 w 70"/>
                <a:gd name="T37" fmla="*/ 71 h 100"/>
                <a:gd name="T38" fmla="*/ 68 w 70"/>
                <a:gd name="T39" fmla="*/ 74 h 100"/>
                <a:gd name="T40" fmla="*/ 44 w 70"/>
                <a:gd name="T41" fmla="*/ 17 h 100"/>
                <a:gd name="T42" fmla="*/ 43 w 70"/>
                <a:gd name="T43" fmla="*/ 17 h 100"/>
                <a:gd name="T44" fmla="*/ 43 w 70"/>
                <a:gd name="T45" fmla="*/ 17 h 100"/>
                <a:gd name="T46" fmla="*/ 42 w 70"/>
                <a:gd name="T47" fmla="*/ 17 h 100"/>
                <a:gd name="T48" fmla="*/ 11 w 70"/>
                <a:gd name="T49" fmla="*/ 61 h 100"/>
                <a:gd name="T50" fmla="*/ 11 w 70"/>
                <a:gd name="T51" fmla="*/ 63 h 100"/>
                <a:gd name="T52" fmla="*/ 12 w 70"/>
                <a:gd name="T53" fmla="*/ 63 h 100"/>
                <a:gd name="T54" fmla="*/ 44 w 70"/>
                <a:gd name="T55" fmla="*/ 63 h 100"/>
                <a:gd name="T56" fmla="*/ 44 w 70"/>
                <a:gd name="T57" fmla="*/ 1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0" h="100">
                  <a:moveTo>
                    <a:pt x="68" y="74"/>
                  </a:moveTo>
                  <a:cubicBezTo>
                    <a:pt x="56" y="74"/>
                    <a:pt x="56" y="74"/>
                    <a:pt x="56" y="74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5" y="100"/>
                    <a:pt x="54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44" y="100"/>
                    <a:pt x="44" y="99"/>
                    <a:pt x="44" y="98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1" y="74"/>
                    <a:pt x="0" y="72"/>
                    <a:pt x="0" y="6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1"/>
                    <a:pt x="0" y="60"/>
                    <a:pt x="1" y="58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1"/>
                    <a:pt x="42" y="0"/>
                    <a:pt x="4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9" y="63"/>
                    <a:pt x="70" y="64"/>
                    <a:pt x="70" y="66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0" y="73"/>
                    <a:pt x="69" y="74"/>
                    <a:pt x="68" y="74"/>
                  </a:cubicBezTo>
                  <a:close/>
                  <a:moveTo>
                    <a:pt x="44" y="17"/>
                  </a:moveTo>
                  <a:cubicBezTo>
                    <a:pt x="44" y="17"/>
                    <a:pt x="44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2" y="17"/>
                    <a:pt x="42" y="17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62"/>
                    <a:pt x="11" y="62"/>
                    <a:pt x="11" y="63"/>
                  </a:cubicBezTo>
                  <a:cubicBezTo>
                    <a:pt x="11" y="63"/>
                    <a:pt x="11" y="63"/>
                    <a:pt x="12" y="63"/>
                  </a:cubicBezTo>
                  <a:cubicBezTo>
                    <a:pt x="44" y="63"/>
                    <a:pt x="44" y="63"/>
                    <a:pt x="44" y="63"/>
                  </a:cubicBezTo>
                  <a:lnTo>
                    <a:pt x="4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Freeform 256">
              <a:extLst>
                <a:ext uri="{FF2B5EF4-FFF2-40B4-BE49-F238E27FC236}">
                  <a16:creationId xmlns:a16="http://schemas.microsoft.com/office/drawing/2014/main" id="{64ED6B7C-5205-4F5A-94CF-B17803871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5025" y="-2374900"/>
              <a:ext cx="34925" cy="292100"/>
            </a:xfrm>
            <a:custGeom>
              <a:avLst/>
              <a:gdLst>
                <a:gd name="T0" fmla="*/ 11 w 12"/>
                <a:gd name="T1" fmla="*/ 95 h 96"/>
                <a:gd name="T2" fmla="*/ 10 w 12"/>
                <a:gd name="T3" fmla="*/ 96 h 96"/>
                <a:gd name="T4" fmla="*/ 3 w 12"/>
                <a:gd name="T5" fmla="*/ 96 h 96"/>
                <a:gd name="T6" fmla="*/ 1 w 12"/>
                <a:gd name="T7" fmla="*/ 95 h 96"/>
                <a:gd name="T8" fmla="*/ 0 w 12"/>
                <a:gd name="T9" fmla="*/ 93 h 96"/>
                <a:gd name="T10" fmla="*/ 0 w 12"/>
                <a:gd name="T11" fmla="*/ 2 h 96"/>
                <a:gd name="T12" fmla="*/ 1 w 12"/>
                <a:gd name="T13" fmla="*/ 1 h 96"/>
                <a:gd name="T14" fmla="*/ 3 w 12"/>
                <a:gd name="T15" fmla="*/ 0 h 96"/>
                <a:gd name="T16" fmla="*/ 10 w 12"/>
                <a:gd name="T17" fmla="*/ 0 h 96"/>
                <a:gd name="T18" fmla="*/ 11 w 12"/>
                <a:gd name="T19" fmla="*/ 1 h 96"/>
                <a:gd name="T20" fmla="*/ 12 w 12"/>
                <a:gd name="T21" fmla="*/ 2 h 96"/>
                <a:gd name="T22" fmla="*/ 12 w 12"/>
                <a:gd name="T23" fmla="*/ 93 h 96"/>
                <a:gd name="T24" fmla="*/ 11 w 12"/>
                <a:gd name="T25" fmla="*/ 9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96">
                  <a:moveTo>
                    <a:pt x="11" y="95"/>
                  </a:moveTo>
                  <a:cubicBezTo>
                    <a:pt x="11" y="95"/>
                    <a:pt x="10" y="96"/>
                    <a:pt x="10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2" y="96"/>
                    <a:pt x="1" y="95"/>
                    <a:pt x="1" y="95"/>
                  </a:cubicBezTo>
                  <a:cubicBezTo>
                    <a:pt x="0" y="94"/>
                    <a:pt x="0" y="94"/>
                    <a:pt x="0" y="9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2" y="1"/>
                    <a:pt x="12" y="2"/>
                    <a:pt x="12" y="2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12" y="94"/>
                    <a:pt x="12" y="94"/>
                    <a:pt x="11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Freeform 257">
              <a:extLst>
                <a:ext uri="{FF2B5EF4-FFF2-40B4-BE49-F238E27FC236}">
                  <a16:creationId xmlns:a16="http://schemas.microsoft.com/office/drawing/2014/main" id="{502E8264-1E78-402C-8062-41904FCF68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43450" y="-2378075"/>
              <a:ext cx="36512" cy="295275"/>
            </a:xfrm>
            <a:custGeom>
              <a:avLst/>
              <a:gdLst>
                <a:gd name="T0" fmla="*/ 11 w 12"/>
                <a:gd name="T1" fmla="*/ 15 h 97"/>
                <a:gd name="T2" fmla="*/ 9 w 12"/>
                <a:gd name="T3" fmla="*/ 15 h 97"/>
                <a:gd name="T4" fmla="*/ 3 w 12"/>
                <a:gd name="T5" fmla="*/ 15 h 97"/>
                <a:gd name="T6" fmla="*/ 1 w 12"/>
                <a:gd name="T7" fmla="*/ 15 h 97"/>
                <a:gd name="T8" fmla="*/ 0 w 12"/>
                <a:gd name="T9" fmla="*/ 13 h 97"/>
                <a:gd name="T10" fmla="*/ 0 w 12"/>
                <a:gd name="T11" fmla="*/ 3 h 97"/>
                <a:gd name="T12" fmla="*/ 1 w 12"/>
                <a:gd name="T13" fmla="*/ 1 h 97"/>
                <a:gd name="T14" fmla="*/ 3 w 12"/>
                <a:gd name="T15" fmla="*/ 0 h 97"/>
                <a:gd name="T16" fmla="*/ 9 w 12"/>
                <a:gd name="T17" fmla="*/ 0 h 97"/>
                <a:gd name="T18" fmla="*/ 11 w 12"/>
                <a:gd name="T19" fmla="*/ 1 h 97"/>
                <a:gd name="T20" fmla="*/ 12 w 12"/>
                <a:gd name="T21" fmla="*/ 3 h 97"/>
                <a:gd name="T22" fmla="*/ 12 w 12"/>
                <a:gd name="T23" fmla="*/ 13 h 97"/>
                <a:gd name="T24" fmla="*/ 11 w 12"/>
                <a:gd name="T25" fmla="*/ 15 h 97"/>
                <a:gd name="T26" fmla="*/ 11 w 12"/>
                <a:gd name="T27" fmla="*/ 96 h 97"/>
                <a:gd name="T28" fmla="*/ 9 w 12"/>
                <a:gd name="T29" fmla="*/ 97 h 97"/>
                <a:gd name="T30" fmla="*/ 3 w 12"/>
                <a:gd name="T31" fmla="*/ 97 h 97"/>
                <a:gd name="T32" fmla="*/ 1 w 12"/>
                <a:gd name="T33" fmla="*/ 96 h 97"/>
                <a:gd name="T34" fmla="*/ 0 w 12"/>
                <a:gd name="T35" fmla="*/ 94 h 97"/>
                <a:gd name="T36" fmla="*/ 0 w 12"/>
                <a:gd name="T37" fmla="*/ 29 h 97"/>
                <a:gd name="T38" fmla="*/ 1 w 12"/>
                <a:gd name="T39" fmla="*/ 27 h 97"/>
                <a:gd name="T40" fmla="*/ 3 w 12"/>
                <a:gd name="T41" fmla="*/ 27 h 97"/>
                <a:gd name="T42" fmla="*/ 9 w 12"/>
                <a:gd name="T43" fmla="*/ 27 h 97"/>
                <a:gd name="T44" fmla="*/ 11 w 12"/>
                <a:gd name="T45" fmla="*/ 27 h 97"/>
                <a:gd name="T46" fmla="*/ 12 w 12"/>
                <a:gd name="T47" fmla="*/ 29 h 97"/>
                <a:gd name="T48" fmla="*/ 12 w 12"/>
                <a:gd name="T49" fmla="*/ 94 h 97"/>
                <a:gd name="T50" fmla="*/ 11 w 12"/>
                <a:gd name="T51" fmla="*/ 9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97">
                  <a:moveTo>
                    <a:pt x="11" y="15"/>
                  </a:moveTo>
                  <a:cubicBezTo>
                    <a:pt x="11" y="15"/>
                    <a:pt x="10" y="15"/>
                    <a:pt x="9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2" y="1"/>
                    <a:pt x="12" y="2"/>
                    <a:pt x="1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1" y="15"/>
                  </a:cubicBezTo>
                  <a:close/>
                  <a:moveTo>
                    <a:pt x="11" y="96"/>
                  </a:moveTo>
                  <a:cubicBezTo>
                    <a:pt x="10" y="96"/>
                    <a:pt x="10" y="97"/>
                    <a:pt x="9" y="97"/>
                  </a:cubicBezTo>
                  <a:cubicBezTo>
                    <a:pt x="3" y="97"/>
                    <a:pt x="3" y="97"/>
                    <a:pt x="3" y="97"/>
                  </a:cubicBezTo>
                  <a:cubicBezTo>
                    <a:pt x="2" y="97"/>
                    <a:pt x="1" y="96"/>
                    <a:pt x="1" y="96"/>
                  </a:cubicBezTo>
                  <a:cubicBezTo>
                    <a:pt x="0" y="95"/>
                    <a:pt x="0" y="95"/>
                    <a:pt x="0" y="9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8"/>
                    <a:pt x="0" y="28"/>
                    <a:pt x="1" y="27"/>
                  </a:cubicBezTo>
                  <a:cubicBezTo>
                    <a:pt x="1" y="27"/>
                    <a:pt x="2" y="27"/>
                    <a:pt x="3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1" y="27"/>
                  </a:cubicBezTo>
                  <a:cubicBezTo>
                    <a:pt x="11" y="28"/>
                    <a:pt x="12" y="28"/>
                    <a:pt x="12" y="29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2" y="95"/>
                    <a:pt x="11" y="95"/>
                    <a:pt x="11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" name="Freeform 258">
              <a:extLst>
                <a:ext uri="{FF2B5EF4-FFF2-40B4-BE49-F238E27FC236}">
                  <a16:creationId xmlns:a16="http://schemas.microsoft.com/office/drawing/2014/main" id="{647CC5EE-ED70-4B94-9CC8-79E89A4355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0763" y="-2374900"/>
              <a:ext cx="171450" cy="295275"/>
            </a:xfrm>
            <a:custGeom>
              <a:avLst/>
              <a:gdLst>
                <a:gd name="T0" fmla="*/ 56 w 57"/>
                <a:gd name="T1" fmla="*/ 93 h 97"/>
                <a:gd name="T2" fmla="*/ 54 w 57"/>
                <a:gd name="T3" fmla="*/ 94 h 97"/>
                <a:gd name="T4" fmla="*/ 41 w 57"/>
                <a:gd name="T5" fmla="*/ 96 h 97"/>
                <a:gd name="T6" fmla="*/ 29 w 57"/>
                <a:gd name="T7" fmla="*/ 97 h 97"/>
                <a:gd name="T8" fmla="*/ 16 w 57"/>
                <a:gd name="T9" fmla="*/ 94 h 97"/>
                <a:gd name="T10" fmla="*/ 7 w 57"/>
                <a:gd name="T11" fmla="*/ 88 h 97"/>
                <a:gd name="T12" fmla="*/ 2 w 57"/>
                <a:gd name="T13" fmla="*/ 78 h 97"/>
                <a:gd name="T14" fmla="*/ 0 w 57"/>
                <a:gd name="T15" fmla="*/ 65 h 97"/>
                <a:gd name="T16" fmla="*/ 0 w 57"/>
                <a:gd name="T17" fmla="*/ 56 h 97"/>
                <a:gd name="T18" fmla="*/ 7 w 57"/>
                <a:gd name="T19" fmla="*/ 33 h 97"/>
                <a:gd name="T20" fmla="*/ 29 w 57"/>
                <a:gd name="T21" fmla="*/ 25 h 97"/>
                <a:gd name="T22" fmla="*/ 37 w 57"/>
                <a:gd name="T23" fmla="*/ 25 h 97"/>
                <a:gd name="T24" fmla="*/ 45 w 57"/>
                <a:gd name="T25" fmla="*/ 26 h 97"/>
                <a:gd name="T26" fmla="*/ 45 w 57"/>
                <a:gd name="T27" fmla="*/ 2 h 97"/>
                <a:gd name="T28" fmla="*/ 46 w 57"/>
                <a:gd name="T29" fmla="*/ 1 h 97"/>
                <a:gd name="T30" fmla="*/ 47 w 57"/>
                <a:gd name="T31" fmla="*/ 0 h 97"/>
                <a:gd name="T32" fmla="*/ 54 w 57"/>
                <a:gd name="T33" fmla="*/ 0 h 97"/>
                <a:gd name="T34" fmla="*/ 56 w 57"/>
                <a:gd name="T35" fmla="*/ 1 h 97"/>
                <a:gd name="T36" fmla="*/ 57 w 57"/>
                <a:gd name="T37" fmla="*/ 2 h 97"/>
                <a:gd name="T38" fmla="*/ 57 w 57"/>
                <a:gd name="T39" fmla="*/ 91 h 97"/>
                <a:gd name="T40" fmla="*/ 56 w 57"/>
                <a:gd name="T41" fmla="*/ 93 h 97"/>
                <a:gd name="T42" fmla="*/ 45 w 57"/>
                <a:gd name="T43" fmla="*/ 35 h 97"/>
                <a:gd name="T44" fmla="*/ 37 w 57"/>
                <a:gd name="T45" fmla="*/ 35 h 97"/>
                <a:gd name="T46" fmla="*/ 29 w 57"/>
                <a:gd name="T47" fmla="*/ 35 h 97"/>
                <a:gd name="T48" fmla="*/ 16 w 57"/>
                <a:gd name="T49" fmla="*/ 40 h 97"/>
                <a:gd name="T50" fmla="*/ 12 w 57"/>
                <a:gd name="T51" fmla="*/ 56 h 97"/>
                <a:gd name="T52" fmla="*/ 12 w 57"/>
                <a:gd name="T53" fmla="*/ 65 h 97"/>
                <a:gd name="T54" fmla="*/ 16 w 57"/>
                <a:gd name="T55" fmla="*/ 81 h 97"/>
                <a:gd name="T56" fmla="*/ 29 w 57"/>
                <a:gd name="T57" fmla="*/ 87 h 97"/>
                <a:gd name="T58" fmla="*/ 37 w 57"/>
                <a:gd name="T59" fmla="*/ 86 h 97"/>
                <a:gd name="T60" fmla="*/ 45 w 57"/>
                <a:gd name="T61" fmla="*/ 86 h 97"/>
                <a:gd name="T62" fmla="*/ 45 w 57"/>
                <a:gd name="T63" fmla="*/ 3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97">
                  <a:moveTo>
                    <a:pt x="56" y="93"/>
                  </a:moveTo>
                  <a:cubicBezTo>
                    <a:pt x="56" y="94"/>
                    <a:pt x="55" y="94"/>
                    <a:pt x="54" y="94"/>
                  </a:cubicBezTo>
                  <a:cubicBezTo>
                    <a:pt x="50" y="95"/>
                    <a:pt x="46" y="96"/>
                    <a:pt x="41" y="96"/>
                  </a:cubicBezTo>
                  <a:cubicBezTo>
                    <a:pt x="37" y="96"/>
                    <a:pt x="33" y="97"/>
                    <a:pt x="29" y="97"/>
                  </a:cubicBezTo>
                  <a:cubicBezTo>
                    <a:pt x="24" y="97"/>
                    <a:pt x="20" y="96"/>
                    <a:pt x="16" y="94"/>
                  </a:cubicBezTo>
                  <a:cubicBezTo>
                    <a:pt x="13" y="93"/>
                    <a:pt x="10" y="91"/>
                    <a:pt x="7" y="88"/>
                  </a:cubicBezTo>
                  <a:cubicBezTo>
                    <a:pt x="5" y="85"/>
                    <a:pt x="3" y="82"/>
                    <a:pt x="2" y="78"/>
                  </a:cubicBezTo>
                  <a:cubicBezTo>
                    <a:pt x="1" y="74"/>
                    <a:pt x="0" y="70"/>
                    <a:pt x="0" y="6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46"/>
                    <a:pt x="3" y="38"/>
                    <a:pt x="7" y="33"/>
                  </a:cubicBezTo>
                  <a:cubicBezTo>
                    <a:pt x="12" y="27"/>
                    <a:pt x="19" y="25"/>
                    <a:pt x="29" y="25"/>
                  </a:cubicBezTo>
                  <a:cubicBezTo>
                    <a:pt x="31" y="25"/>
                    <a:pt x="34" y="25"/>
                    <a:pt x="37" y="25"/>
                  </a:cubicBezTo>
                  <a:cubicBezTo>
                    <a:pt x="40" y="25"/>
                    <a:pt x="42" y="26"/>
                    <a:pt x="45" y="26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1"/>
                    <a:pt x="46" y="1"/>
                  </a:cubicBezTo>
                  <a:cubicBezTo>
                    <a:pt x="46" y="0"/>
                    <a:pt x="47" y="0"/>
                    <a:pt x="47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6" y="0"/>
                    <a:pt x="56" y="1"/>
                  </a:cubicBezTo>
                  <a:cubicBezTo>
                    <a:pt x="56" y="1"/>
                    <a:pt x="57" y="2"/>
                    <a:pt x="57" y="2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7" y="92"/>
                    <a:pt x="57" y="93"/>
                    <a:pt x="56" y="93"/>
                  </a:cubicBezTo>
                  <a:close/>
                  <a:moveTo>
                    <a:pt x="45" y="35"/>
                  </a:moveTo>
                  <a:cubicBezTo>
                    <a:pt x="43" y="35"/>
                    <a:pt x="40" y="35"/>
                    <a:pt x="37" y="35"/>
                  </a:cubicBezTo>
                  <a:cubicBezTo>
                    <a:pt x="34" y="35"/>
                    <a:pt x="31" y="35"/>
                    <a:pt x="29" y="35"/>
                  </a:cubicBezTo>
                  <a:cubicBezTo>
                    <a:pt x="23" y="35"/>
                    <a:pt x="18" y="36"/>
                    <a:pt x="16" y="40"/>
                  </a:cubicBezTo>
                  <a:cubicBezTo>
                    <a:pt x="13" y="44"/>
                    <a:pt x="12" y="49"/>
                    <a:pt x="12" y="56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2" y="72"/>
                    <a:pt x="13" y="77"/>
                    <a:pt x="16" y="81"/>
                  </a:cubicBezTo>
                  <a:cubicBezTo>
                    <a:pt x="18" y="85"/>
                    <a:pt x="23" y="87"/>
                    <a:pt x="29" y="87"/>
                  </a:cubicBezTo>
                  <a:cubicBezTo>
                    <a:pt x="32" y="87"/>
                    <a:pt x="34" y="87"/>
                    <a:pt x="37" y="86"/>
                  </a:cubicBezTo>
                  <a:cubicBezTo>
                    <a:pt x="40" y="86"/>
                    <a:pt x="43" y="86"/>
                    <a:pt x="45" y="86"/>
                  </a:cubicBezTo>
                  <a:lnTo>
                    <a:pt x="4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Freeform 259">
              <a:extLst>
                <a:ext uri="{FF2B5EF4-FFF2-40B4-BE49-F238E27FC236}">
                  <a16:creationId xmlns:a16="http://schemas.microsoft.com/office/drawing/2014/main" id="{5DCFFD9E-33C1-45DE-88EB-C3794A3154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6663" y="-2298700"/>
              <a:ext cx="180975" cy="219075"/>
            </a:xfrm>
            <a:custGeom>
              <a:avLst/>
              <a:gdLst>
                <a:gd name="T0" fmla="*/ 57 w 60"/>
                <a:gd name="T1" fmla="*/ 39 h 72"/>
                <a:gd name="T2" fmla="*/ 12 w 60"/>
                <a:gd name="T3" fmla="*/ 39 h 72"/>
                <a:gd name="T4" fmla="*/ 12 w 60"/>
                <a:gd name="T5" fmla="*/ 41 h 72"/>
                <a:gd name="T6" fmla="*/ 17 w 60"/>
                <a:gd name="T7" fmla="*/ 57 h 72"/>
                <a:gd name="T8" fmla="*/ 31 w 60"/>
                <a:gd name="T9" fmla="*/ 62 h 72"/>
                <a:gd name="T10" fmla="*/ 43 w 60"/>
                <a:gd name="T11" fmla="*/ 61 h 72"/>
                <a:gd name="T12" fmla="*/ 55 w 60"/>
                <a:gd name="T13" fmla="*/ 60 h 72"/>
                <a:gd name="T14" fmla="*/ 55 w 60"/>
                <a:gd name="T15" fmla="*/ 60 h 72"/>
                <a:gd name="T16" fmla="*/ 57 w 60"/>
                <a:gd name="T17" fmla="*/ 61 h 72"/>
                <a:gd name="T18" fmla="*/ 57 w 60"/>
                <a:gd name="T19" fmla="*/ 62 h 72"/>
                <a:gd name="T20" fmla="*/ 57 w 60"/>
                <a:gd name="T21" fmla="*/ 66 h 72"/>
                <a:gd name="T22" fmla="*/ 57 w 60"/>
                <a:gd name="T23" fmla="*/ 68 h 72"/>
                <a:gd name="T24" fmla="*/ 55 w 60"/>
                <a:gd name="T25" fmla="*/ 69 h 72"/>
                <a:gd name="T26" fmla="*/ 43 w 60"/>
                <a:gd name="T27" fmla="*/ 71 h 72"/>
                <a:gd name="T28" fmla="*/ 31 w 60"/>
                <a:gd name="T29" fmla="*/ 72 h 72"/>
                <a:gd name="T30" fmla="*/ 20 w 60"/>
                <a:gd name="T31" fmla="*/ 70 h 72"/>
                <a:gd name="T32" fmla="*/ 10 w 60"/>
                <a:gd name="T33" fmla="*/ 65 h 72"/>
                <a:gd name="T34" fmla="*/ 3 w 60"/>
                <a:gd name="T35" fmla="*/ 56 h 72"/>
                <a:gd name="T36" fmla="*/ 0 w 60"/>
                <a:gd name="T37" fmla="*/ 41 h 72"/>
                <a:gd name="T38" fmla="*/ 0 w 60"/>
                <a:gd name="T39" fmla="*/ 29 h 72"/>
                <a:gd name="T40" fmla="*/ 8 w 60"/>
                <a:gd name="T41" fmla="*/ 8 h 72"/>
                <a:gd name="T42" fmla="*/ 30 w 60"/>
                <a:gd name="T43" fmla="*/ 0 h 72"/>
                <a:gd name="T44" fmla="*/ 43 w 60"/>
                <a:gd name="T45" fmla="*/ 2 h 72"/>
                <a:gd name="T46" fmla="*/ 52 w 60"/>
                <a:gd name="T47" fmla="*/ 8 h 72"/>
                <a:gd name="T48" fmla="*/ 58 w 60"/>
                <a:gd name="T49" fmla="*/ 17 h 72"/>
                <a:gd name="T50" fmla="*/ 60 w 60"/>
                <a:gd name="T51" fmla="*/ 29 h 72"/>
                <a:gd name="T52" fmla="*/ 60 w 60"/>
                <a:gd name="T53" fmla="*/ 36 h 72"/>
                <a:gd name="T54" fmla="*/ 57 w 60"/>
                <a:gd name="T55" fmla="*/ 39 h 72"/>
                <a:gd name="T56" fmla="*/ 48 w 60"/>
                <a:gd name="T57" fmla="*/ 29 h 72"/>
                <a:gd name="T58" fmla="*/ 43 w 60"/>
                <a:gd name="T59" fmla="*/ 14 h 72"/>
                <a:gd name="T60" fmla="*/ 30 w 60"/>
                <a:gd name="T61" fmla="*/ 10 h 72"/>
                <a:gd name="T62" fmla="*/ 17 w 60"/>
                <a:gd name="T63" fmla="*/ 14 h 72"/>
                <a:gd name="T64" fmla="*/ 12 w 60"/>
                <a:gd name="T65" fmla="*/ 29 h 72"/>
                <a:gd name="T66" fmla="*/ 12 w 60"/>
                <a:gd name="T67" fmla="*/ 31 h 72"/>
                <a:gd name="T68" fmla="*/ 48 w 60"/>
                <a:gd name="T69" fmla="*/ 31 h 72"/>
                <a:gd name="T70" fmla="*/ 48 w 60"/>
                <a:gd name="T71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" h="72">
                  <a:moveTo>
                    <a:pt x="57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9"/>
                    <a:pt x="14" y="54"/>
                    <a:pt x="17" y="57"/>
                  </a:cubicBezTo>
                  <a:cubicBezTo>
                    <a:pt x="20" y="60"/>
                    <a:pt x="25" y="62"/>
                    <a:pt x="31" y="62"/>
                  </a:cubicBezTo>
                  <a:cubicBezTo>
                    <a:pt x="35" y="62"/>
                    <a:pt x="39" y="62"/>
                    <a:pt x="43" y="61"/>
                  </a:cubicBezTo>
                  <a:cubicBezTo>
                    <a:pt x="48" y="61"/>
                    <a:pt x="51" y="61"/>
                    <a:pt x="55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6" y="60"/>
                    <a:pt x="56" y="60"/>
                    <a:pt x="57" y="61"/>
                  </a:cubicBezTo>
                  <a:cubicBezTo>
                    <a:pt x="57" y="61"/>
                    <a:pt x="57" y="61"/>
                    <a:pt x="57" y="62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7"/>
                    <a:pt x="57" y="68"/>
                    <a:pt x="57" y="68"/>
                  </a:cubicBezTo>
                  <a:cubicBezTo>
                    <a:pt x="56" y="69"/>
                    <a:pt x="56" y="69"/>
                    <a:pt x="55" y="69"/>
                  </a:cubicBezTo>
                  <a:cubicBezTo>
                    <a:pt x="51" y="70"/>
                    <a:pt x="47" y="71"/>
                    <a:pt x="43" y="71"/>
                  </a:cubicBezTo>
                  <a:cubicBezTo>
                    <a:pt x="39" y="71"/>
                    <a:pt x="35" y="72"/>
                    <a:pt x="31" y="72"/>
                  </a:cubicBezTo>
                  <a:cubicBezTo>
                    <a:pt x="27" y="72"/>
                    <a:pt x="23" y="71"/>
                    <a:pt x="20" y="70"/>
                  </a:cubicBezTo>
                  <a:cubicBezTo>
                    <a:pt x="16" y="69"/>
                    <a:pt x="13" y="67"/>
                    <a:pt x="10" y="65"/>
                  </a:cubicBezTo>
                  <a:cubicBezTo>
                    <a:pt x="7" y="63"/>
                    <a:pt x="5" y="60"/>
                    <a:pt x="3" y="56"/>
                  </a:cubicBezTo>
                  <a:cubicBezTo>
                    <a:pt x="1" y="52"/>
                    <a:pt x="0" y="47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0"/>
                    <a:pt x="3" y="13"/>
                    <a:pt x="8" y="8"/>
                  </a:cubicBezTo>
                  <a:cubicBezTo>
                    <a:pt x="13" y="2"/>
                    <a:pt x="20" y="0"/>
                    <a:pt x="30" y="0"/>
                  </a:cubicBezTo>
                  <a:cubicBezTo>
                    <a:pt x="35" y="0"/>
                    <a:pt x="39" y="0"/>
                    <a:pt x="43" y="2"/>
                  </a:cubicBezTo>
                  <a:cubicBezTo>
                    <a:pt x="47" y="3"/>
                    <a:pt x="50" y="5"/>
                    <a:pt x="52" y="8"/>
                  </a:cubicBezTo>
                  <a:cubicBezTo>
                    <a:pt x="55" y="10"/>
                    <a:pt x="56" y="14"/>
                    <a:pt x="58" y="17"/>
                  </a:cubicBezTo>
                  <a:cubicBezTo>
                    <a:pt x="59" y="21"/>
                    <a:pt x="60" y="25"/>
                    <a:pt x="60" y="29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8"/>
                    <a:pt x="59" y="39"/>
                    <a:pt x="57" y="39"/>
                  </a:cubicBezTo>
                  <a:close/>
                  <a:moveTo>
                    <a:pt x="48" y="29"/>
                  </a:moveTo>
                  <a:cubicBezTo>
                    <a:pt x="48" y="22"/>
                    <a:pt x="46" y="17"/>
                    <a:pt x="43" y="14"/>
                  </a:cubicBezTo>
                  <a:cubicBezTo>
                    <a:pt x="40" y="11"/>
                    <a:pt x="36" y="10"/>
                    <a:pt x="30" y="10"/>
                  </a:cubicBezTo>
                  <a:cubicBezTo>
                    <a:pt x="24" y="10"/>
                    <a:pt x="20" y="11"/>
                    <a:pt x="17" y="14"/>
                  </a:cubicBezTo>
                  <a:cubicBezTo>
                    <a:pt x="14" y="18"/>
                    <a:pt x="12" y="23"/>
                    <a:pt x="12" y="2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8" y="31"/>
                    <a:pt x="48" y="31"/>
                    <a:pt x="48" y="31"/>
                  </a:cubicBezTo>
                  <a:lnTo>
                    <a:pt x="48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" name="Freeform 260">
              <a:extLst>
                <a:ext uri="{FF2B5EF4-FFF2-40B4-BE49-F238E27FC236}">
                  <a16:creationId xmlns:a16="http://schemas.microsoft.com/office/drawing/2014/main" id="{8D7DE8EB-EA55-4012-A945-DAAAF31F6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738" y="-2298700"/>
              <a:ext cx="147637" cy="219075"/>
            </a:xfrm>
            <a:custGeom>
              <a:avLst/>
              <a:gdLst>
                <a:gd name="T0" fmla="*/ 49 w 49"/>
                <a:gd name="T1" fmla="*/ 53 h 72"/>
                <a:gd name="T2" fmla="*/ 42 w 49"/>
                <a:gd name="T3" fmla="*/ 67 h 72"/>
                <a:gd name="T4" fmla="*/ 24 w 49"/>
                <a:gd name="T5" fmla="*/ 72 h 72"/>
                <a:gd name="T6" fmla="*/ 20 w 49"/>
                <a:gd name="T7" fmla="*/ 71 h 72"/>
                <a:gd name="T8" fmla="*/ 14 w 49"/>
                <a:gd name="T9" fmla="*/ 71 h 72"/>
                <a:gd name="T10" fmla="*/ 8 w 49"/>
                <a:gd name="T11" fmla="*/ 70 h 72"/>
                <a:gd name="T12" fmla="*/ 3 w 49"/>
                <a:gd name="T13" fmla="*/ 70 h 72"/>
                <a:gd name="T14" fmla="*/ 0 w 49"/>
                <a:gd name="T15" fmla="*/ 67 h 72"/>
                <a:gd name="T16" fmla="*/ 0 w 49"/>
                <a:gd name="T17" fmla="*/ 63 h 72"/>
                <a:gd name="T18" fmla="*/ 1 w 49"/>
                <a:gd name="T19" fmla="*/ 61 h 72"/>
                <a:gd name="T20" fmla="*/ 3 w 49"/>
                <a:gd name="T21" fmla="*/ 61 h 72"/>
                <a:gd name="T22" fmla="*/ 3 w 49"/>
                <a:gd name="T23" fmla="*/ 61 h 72"/>
                <a:gd name="T24" fmla="*/ 8 w 49"/>
                <a:gd name="T25" fmla="*/ 61 h 72"/>
                <a:gd name="T26" fmla="*/ 14 w 49"/>
                <a:gd name="T27" fmla="*/ 62 h 72"/>
                <a:gd name="T28" fmla="*/ 20 w 49"/>
                <a:gd name="T29" fmla="*/ 62 h 72"/>
                <a:gd name="T30" fmla="*/ 24 w 49"/>
                <a:gd name="T31" fmla="*/ 62 h 72"/>
                <a:gd name="T32" fmla="*/ 34 w 49"/>
                <a:gd name="T33" fmla="*/ 60 h 72"/>
                <a:gd name="T34" fmla="*/ 37 w 49"/>
                <a:gd name="T35" fmla="*/ 53 h 72"/>
                <a:gd name="T36" fmla="*/ 35 w 49"/>
                <a:gd name="T37" fmla="*/ 48 h 72"/>
                <a:gd name="T38" fmla="*/ 27 w 49"/>
                <a:gd name="T39" fmla="*/ 42 h 72"/>
                <a:gd name="T40" fmla="*/ 14 w 49"/>
                <a:gd name="T41" fmla="*/ 35 h 72"/>
                <a:gd name="T42" fmla="*/ 4 w 49"/>
                <a:gd name="T43" fmla="*/ 27 h 72"/>
                <a:gd name="T44" fmla="*/ 0 w 49"/>
                <a:gd name="T45" fmla="*/ 17 h 72"/>
                <a:gd name="T46" fmla="*/ 2 w 49"/>
                <a:gd name="T47" fmla="*/ 8 h 72"/>
                <a:gd name="T48" fmla="*/ 7 w 49"/>
                <a:gd name="T49" fmla="*/ 3 h 72"/>
                <a:gd name="T50" fmla="*/ 15 w 49"/>
                <a:gd name="T51" fmla="*/ 0 h 72"/>
                <a:gd name="T52" fmla="*/ 24 w 49"/>
                <a:gd name="T53" fmla="*/ 0 h 72"/>
                <a:gd name="T54" fmla="*/ 35 w 49"/>
                <a:gd name="T55" fmla="*/ 0 h 72"/>
                <a:gd name="T56" fmla="*/ 45 w 49"/>
                <a:gd name="T57" fmla="*/ 1 h 72"/>
                <a:gd name="T58" fmla="*/ 48 w 49"/>
                <a:gd name="T59" fmla="*/ 4 h 72"/>
                <a:gd name="T60" fmla="*/ 48 w 49"/>
                <a:gd name="T61" fmla="*/ 8 h 72"/>
                <a:gd name="T62" fmla="*/ 45 w 49"/>
                <a:gd name="T63" fmla="*/ 10 h 72"/>
                <a:gd name="T64" fmla="*/ 45 w 49"/>
                <a:gd name="T65" fmla="*/ 10 h 72"/>
                <a:gd name="T66" fmla="*/ 36 w 49"/>
                <a:gd name="T67" fmla="*/ 10 h 72"/>
                <a:gd name="T68" fmla="*/ 24 w 49"/>
                <a:gd name="T69" fmla="*/ 9 h 72"/>
                <a:gd name="T70" fmla="*/ 15 w 49"/>
                <a:gd name="T71" fmla="*/ 11 h 72"/>
                <a:gd name="T72" fmla="*/ 12 w 49"/>
                <a:gd name="T73" fmla="*/ 17 h 72"/>
                <a:gd name="T74" fmla="*/ 14 w 49"/>
                <a:gd name="T75" fmla="*/ 22 h 72"/>
                <a:gd name="T76" fmla="*/ 21 w 49"/>
                <a:gd name="T77" fmla="*/ 26 h 72"/>
                <a:gd name="T78" fmla="*/ 34 w 49"/>
                <a:gd name="T79" fmla="*/ 34 h 72"/>
                <a:gd name="T80" fmla="*/ 46 w 49"/>
                <a:gd name="T81" fmla="*/ 43 h 72"/>
                <a:gd name="T82" fmla="*/ 49 w 49"/>
                <a:gd name="T83" fmla="*/ 5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72">
                  <a:moveTo>
                    <a:pt x="49" y="53"/>
                  </a:moveTo>
                  <a:cubicBezTo>
                    <a:pt x="49" y="59"/>
                    <a:pt x="47" y="64"/>
                    <a:pt x="42" y="67"/>
                  </a:cubicBezTo>
                  <a:cubicBezTo>
                    <a:pt x="38" y="70"/>
                    <a:pt x="32" y="72"/>
                    <a:pt x="24" y="72"/>
                  </a:cubicBezTo>
                  <a:cubicBezTo>
                    <a:pt x="23" y="72"/>
                    <a:pt x="21" y="71"/>
                    <a:pt x="20" y="71"/>
                  </a:cubicBezTo>
                  <a:cubicBezTo>
                    <a:pt x="18" y="71"/>
                    <a:pt x="16" y="71"/>
                    <a:pt x="14" y="71"/>
                  </a:cubicBezTo>
                  <a:cubicBezTo>
                    <a:pt x="12" y="71"/>
                    <a:pt x="10" y="71"/>
                    <a:pt x="8" y="70"/>
                  </a:cubicBezTo>
                  <a:cubicBezTo>
                    <a:pt x="6" y="70"/>
                    <a:pt x="5" y="70"/>
                    <a:pt x="3" y="70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2"/>
                    <a:pt x="0" y="62"/>
                    <a:pt x="1" y="61"/>
                  </a:cubicBezTo>
                  <a:cubicBezTo>
                    <a:pt x="1" y="61"/>
                    <a:pt x="2" y="61"/>
                    <a:pt x="3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5" y="61"/>
                    <a:pt x="6" y="61"/>
                    <a:pt x="8" y="61"/>
                  </a:cubicBezTo>
                  <a:cubicBezTo>
                    <a:pt x="10" y="61"/>
                    <a:pt x="12" y="62"/>
                    <a:pt x="14" y="62"/>
                  </a:cubicBezTo>
                  <a:cubicBezTo>
                    <a:pt x="16" y="62"/>
                    <a:pt x="18" y="62"/>
                    <a:pt x="20" y="62"/>
                  </a:cubicBezTo>
                  <a:cubicBezTo>
                    <a:pt x="21" y="62"/>
                    <a:pt x="23" y="62"/>
                    <a:pt x="24" y="62"/>
                  </a:cubicBezTo>
                  <a:cubicBezTo>
                    <a:pt x="28" y="62"/>
                    <a:pt x="32" y="61"/>
                    <a:pt x="34" y="60"/>
                  </a:cubicBezTo>
                  <a:cubicBezTo>
                    <a:pt x="36" y="59"/>
                    <a:pt x="37" y="57"/>
                    <a:pt x="37" y="53"/>
                  </a:cubicBezTo>
                  <a:cubicBezTo>
                    <a:pt x="37" y="51"/>
                    <a:pt x="37" y="49"/>
                    <a:pt x="35" y="48"/>
                  </a:cubicBezTo>
                  <a:cubicBezTo>
                    <a:pt x="34" y="47"/>
                    <a:pt x="31" y="45"/>
                    <a:pt x="27" y="42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0" y="32"/>
                    <a:pt x="6" y="30"/>
                    <a:pt x="4" y="27"/>
                  </a:cubicBezTo>
                  <a:cubicBezTo>
                    <a:pt x="1" y="24"/>
                    <a:pt x="0" y="21"/>
                    <a:pt x="0" y="17"/>
                  </a:cubicBezTo>
                  <a:cubicBezTo>
                    <a:pt x="0" y="13"/>
                    <a:pt x="1" y="11"/>
                    <a:pt x="2" y="8"/>
                  </a:cubicBezTo>
                  <a:cubicBezTo>
                    <a:pt x="3" y="6"/>
                    <a:pt x="5" y="5"/>
                    <a:pt x="7" y="3"/>
                  </a:cubicBezTo>
                  <a:cubicBezTo>
                    <a:pt x="9" y="2"/>
                    <a:pt x="12" y="1"/>
                    <a:pt x="15" y="0"/>
                  </a:cubicBezTo>
                  <a:cubicBezTo>
                    <a:pt x="18" y="0"/>
                    <a:pt x="21" y="0"/>
                    <a:pt x="24" y="0"/>
                  </a:cubicBezTo>
                  <a:cubicBezTo>
                    <a:pt x="28" y="0"/>
                    <a:pt x="32" y="0"/>
                    <a:pt x="35" y="0"/>
                  </a:cubicBezTo>
                  <a:cubicBezTo>
                    <a:pt x="39" y="0"/>
                    <a:pt x="42" y="1"/>
                    <a:pt x="45" y="1"/>
                  </a:cubicBezTo>
                  <a:cubicBezTo>
                    <a:pt x="47" y="2"/>
                    <a:pt x="48" y="2"/>
                    <a:pt x="48" y="4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10"/>
                    <a:pt x="47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3" y="10"/>
                    <a:pt x="40" y="10"/>
                    <a:pt x="36" y="10"/>
                  </a:cubicBezTo>
                  <a:cubicBezTo>
                    <a:pt x="32" y="9"/>
                    <a:pt x="28" y="9"/>
                    <a:pt x="24" y="9"/>
                  </a:cubicBezTo>
                  <a:cubicBezTo>
                    <a:pt x="21" y="9"/>
                    <a:pt x="18" y="10"/>
                    <a:pt x="15" y="11"/>
                  </a:cubicBezTo>
                  <a:cubicBezTo>
                    <a:pt x="13" y="11"/>
                    <a:pt x="12" y="13"/>
                    <a:pt x="12" y="17"/>
                  </a:cubicBezTo>
                  <a:cubicBezTo>
                    <a:pt x="12" y="19"/>
                    <a:pt x="13" y="20"/>
                    <a:pt x="14" y="22"/>
                  </a:cubicBezTo>
                  <a:cubicBezTo>
                    <a:pt x="16" y="23"/>
                    <a:pt x="18" y="25"/>
                    <a:pt x="21" y="2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0" y="37"/>
                    <a:pt x="44" y="40"/>
                    <a:pt x="46" y="43"/>
                  </a:cubicBezTo>
                  <a:cubicBezTo>
                    <a:pt x="48" y="46"/>
                    <a:pt x="49" y="49"/>
                    <a:pt x="49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" name="Rectangle 261">
              <a:extLst>
                <a:ext uri="{FF2B5EF4-FFF2-40B4-BE49-F238E27FC236}">
                  <a16:creationId xmlns:a16="http://schemas.microsoft.com/office/drawing/2014/main" id="{807B0D91-E3FA-4C4E-BE44-BAF1A31F7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0075" y="-2116138"/>
              <a:ext cx="165100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" name="Freeform 262">
              <a:extLst>
                <a:ext uri="{FF2B5EF4-FFF2-40B4-BE49-F238E27FC236}">
                  <a16:creationId xmlns:a16="http://schemas.microsoft.com/office/drawing/2014/main" id="{17C8CF70-D7A5-489B-9E49-4849C3864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600" y="-2374900"/>
              <a:ext cx="168275" cy="292100"/>
            </a:xfrm>
            <a:custGeom>
              <a:avLst/>
              <a:gdLst>
                <a:gd name="T0" fmla="*/ 7 w 56"/>
                <a:gd name="T1" fmla="*/ 5 h 96"/>
                <a:gd name="T2" fmla="*/ 30 w 56"/>
                <a:gd name="T3" fmla="*/ 0 h 96"/>
                <a:gd name="T4" fmla="*/ 41 w 56"/>
                <a:gd name="T5" fmla="*/ 0 h 96"/>
                <a:gd name="T6" fmla="*/ 52 w 56"/>
                <a:gd name="T7" fmla="*/ 2 h 96"/>
                <a:gd name="T8" fmla="*/ 54 w 56"/>
                <a:gd name="T9" fmla="*/ 3 h 96"/>
                <a:gd name="T10" fmla="*/ 54 w 56"/>
                <a:gd name="T11" fmla="*/ 5 h 96"/>
                <a:gd name="T12" fmla="*/ 54 w 56"/>
                <a:gd name="T13" fmla="*/ 9 h 96"/>
                <a:gd name="T14" fmla="*/ 52 w 56"/>
                <a:gd name="T15" fmla="*/ 12 h 96"/>
                <a:gd name="T16" fmla="*/ 52 w 56"/>
                <a:gd name="T17" fmla="*/ 12 h 96"/>
                <a:gd name="T18" fmla="*/ 41 w 56"/>
                <a:gd name="T19" fmla="*/ 10 h 96"/>
                <a:gd name="T20" fmla="*/ 30 w 56"/>
                <a:gd name="T21" fmla="*/ 10 h 96"/>
                <a:gd name="T22" fmla="*/ 15 w 56"/>
                <a:gd name="T23" fmla="*/ 13 h 96"/>
                <a:gd name="T24" fmla="*/ 11 w 56"/>
                <a:gd name="T25" fmla="*/ 23 h 96"/>
                <a:gd name="T26" fmla="*/ 11 w 56"/>
                <a:gd name="T27" fmla="*/ 28 h 96"/>
                <a:gd name="T28" fmla="*/ 13 w 56"/>
                <a:gd name="T29" fmla="*/ 32 h 96"/>
                <a:gd name="T30" fmla="*/ 17 w 56"/>
                <a:gd name="T31" fmla="*/ 36 h 96"/>
                <a:gd name="T32" fmla="*/ 24 w 56"/>
                <a:gd name="T33" fmla="*/ 41 h 96"/>
                <a:gd name="T34" fmla="*/ 36 w 56"/>
                <a:gd name="T35" fmla="*/ 49 h 96"/>
                <a:gd name="T36" fmla="*/ 51 w 56"/>
                <a:gd name="T37" fmla="*/ 65 h 96"/>
                <a:gd name="T38" fmla="*/ 56 w 56"/>
                <a:gd name="T39" fmla="*/ 83 h 96"/>
                <a:gd name="T40" fmla="*/ 56 w 56"/>
                <a:gd name="T41" fmla="*/ 93 h 96"/>
                <a:gd name="T42" fmla="*/ 55 w 56"/>
                <a:gd name="T43" fmla="*/ 95 h 96"/>
                <a:gd name="T44" fmla="*/ 53 w 56"/>
                <a:gd name="T45" fmla="*/ 96 h 96"/>
                <a:gd name="T46" fmla="*/ 3 w 56"/>
                <a:gd name="T47" fmla="*/ 96 h 96"/>
                <a:gd name="T48" fmla="*/ 2 w 56"/>
                <a:gd name="T49" fmla="*/ 95 h 96"/>
                <a:gd name="T50" fmla="*/ 1 w 56"/>
                <a:gd name="T51" fmla="*/ 93 h 96"/>
                <a:gd name="T52" fmla="*/ 1 w 56"/>
                <a:gd name="T53" fmla="*/ 88 h 96"/>
                <a:gd name="T54" fmla="*/ 2 w 56"/>
                <a:gd name="T55" fmla="*/ 86 h 96"/>
                <a:gd name="T56" fmla="*/ 3 w 56"/>
                <a:gd name="T57" fmla="*/ 85 h 96"/>
                <a:gd name="T58" fmla="*/ 46 w 56"/>
                <a:gd name="T59" fmla="*/ 85 h 96"/>
                <a:gd name="T60" fmla="*/ 46 w 56"/>
                <a:gd name="T61" fmla="*/ 83 h 96"/>
                <a:gd name="T62" fmla="*/ 45 w 56"/>
                <a:gd name="T63" fmla="*/ 75 h 96"/>
                <a:gd name="T64" fmla="*/ 42 w 56"/>
                <a:gd name="T65" fmla="*/ 69 h 96"/>
                <a:gd name="T66" fmla="*/ 37 w 56"/>
                <a:gd name="T67" fmla="*/ 62 h 96"/>
                <a:gd name="T68" fmla="*/ 28 w 56"/>
                <a:gd name="T69" fmla="*/ 56 h 96"/>
                <a:gd name="T70" fmla="*/ 16 w 56"/>
                <a:gd name="T71" fmla="*/ 47 h 96"/>
                <a:gd name="T72" fmla="*/ 3 w 56"/>
                <a:gd name="T73" fmla="*/ 36 h 96"/>
                <a:gd name="T74" fmla="*/ 0 w 56"/>
                <a:gd name="T75" fmla="*/ 23 h 96"/>
                <a:gd name="T76" fmla="*/ 7 w 56"/>
                <a:gd name="T77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6" h="96">
                  <a:moveTo>
                    <a:pt x="7" y="5"/>
                  </a:moveTo>
                  <a:cubicBezTo>
                    <a:pt x="12" y="2"/>
                    <a:pt x="19" y="0"/>
                    <a:pt x="30" y="0"/>
                  </a:cubicBezTo>
                  <a:cubicBezTo>
                    <a:pt x="33" y="0"/>
                    <a:pt x="37" y="0"/>
                    <a:pt x="41" y="0"/>
                  </a:cubicBezTo>
                  <a:cubicBezTo>
                    <a:pt x="45" y="1"/>
                    <a:pt x="49" y="1"/>
                    <a:pt x="52" y="2"/>
                  </a:cubicBezTo>
                  <a:cubicBezTo>
                    <a:pt x="53" y="3"/>
                    <a:pt x="53" y="3"/>
                    <a:pt x="54" y="3"/>
                  </a:cubicBezTo>
                  <a:cubicBezTo>
                    <a:pt x="54" y="3"/>
                    <a:pt x="54" y="4"/>
                    <a:pt x="54" y="5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11"/>
                    <a:pt x="54" y="12"/>
                    <a:pt x="52" y="12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48" y="11"/>
                    <a:pt x="45" y="11"/>
                    <a:pt x="41" y="10"/>
                  </a:cubicBezTo>
                  <a:cubicBezTo>
                    <a:pt x="37" y="10"/>
                    <a:pt x="33" y="10"/>
                    <a:pt x="30" y="10"/>
                  </a:cubicBezTo>
                  <a:cubicBezTo>
                    <a:pt x="23" y="10"/>
                    <a:pt x="18" y="11"/>
                    <a:pt x="15" y="13"/>
                  </a:cubicBezTo>
                  <a:cubicBezTo>
                    <a:pt x="12" y="15"/>
                    <a:pt x="11" y="18"/>
                    <a:pt x="11" y="23"/>
                  </a:cubicBezTo>
                  <a:cubicBezTo>
                    <a:pt x="11" y="25"/>
                    <a:pt x="11" y="26"/>
                    <a:pt x="11" y="28"/>
                  </a:cubicBezTo>
                  <a:cubicBezTo>
                    <a:pt x="12" y="29"/>
                    <a:pt x="12" y="31"/>
                    <a:pt x="13" y="32"/>
                  </a:cubicBezTo>
                  <a:cubicBezTo>
                    <a:pt x="14" y="33"/>
                    <a:pt x="16" y="35"/>
                    <a:pt x="17" y="36"/>
                  </a:cubicBezTo>
                  <a:cubicBezTo>
                    <a:pt x="19" y="37"/>
                    <a:pt x="21" y="39"/>
                    <a:pt x="24" y="41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43" y="54"/>
                    <a:pt x="48" y="59"/>
                    <a:pt x="51" y="65"/>
                  </a:cubicBezTo>
                  <a:cubicBezTo>
                    <a:pt x="54" y="70"/>
                    <a:pt x="56" y="76"/>
                    <a:pt x="56" y="8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94"/>
                    <a:pt x="56" y="94"/>
                    <a:pt x="55" y="95"/>
                  </a:cubicBezTo>
                  <a:cubicBezTo>
                    <a:pt x="55" y="95"/>
                    <a:pt x="54" y="96"/>
                    <a:pt x="53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3" y="96"/>
                    <a:pt x="2" y="95"/>
                    <a:pt x="2" y="95"/>
                  </a:cubicBezTo>
                  <a:cubicBezTo>
                    <a:pt x="1" y="94"/>
                    <a:pt x="1" y="94"/>
                    <a:pt x="1" y="93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7"/>
                    <a:pt x="1" y="86"/>
                    <a:pt x="2" y="86"/>
                  </a:cubicBezTo>
                  <a:cubicBezTo>
                    <a:pt x="2" y="86"/>
                    <a:pt x="3" y="85"/>
                    <a:pt x="3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0"/>
                    <a:pt x="46" y="77"/>
                    <a:pt x="45" y="75"/>
                  </a:cubicBezTo>
                  <a:cubicBezTo>
                    <a:pt x="44" y="73"/>
                    <a:pt x="44" y="71"/>
                    <a:pt x="42" y="69"/>
                  </a:cubicBezTo>
                  <a:cubicBezTo>
                    <a:pt x="41" y="66"/>
                    <a:pt x="39" y="64"/>
                    <a:pt x="37" y="62"/>
                  </a:cubicBezTo>
                  <a:cubicBezTo>
                    <a:pt x="35" y="60"/>
                    <a:pt x="32" y="58"/>
                    <a:pt x="28" y="56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0" y="43"/>
                    <a:pt x="6" y="39"/>
                    <a:pt x="3" y="36"/>
                  </a:cubicBezTo>
                  <a:cubicBezTo>
                    <a:pt x="1" y="32"/>
                    <a:pt x="0" y="28"/>
                    <a:pt x="0" y="23"/>
                  </a:cubicBezTo>
                  <a:cubicBezTo>
                    <a:pt x="0" y="15"/>
                    <a:pt x="2" y="9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545BCDF-AE9B-4A79-AB96-AD1ECE344488}"/>
              </a:ext>
            </a:extLst>
          </p:cNvPr>
          <p:cNvSpPr/>
          <p:nvPr/>
        </p:nvSpPr>
        <p:spPr>
          <a:xfrm>
            <a:off x="4033032" y="5872775"/>
            <a:ext cx="4125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 Light"/>
                <a:cs typeface="Segoe UI" panose="020B0502040204020203" pitchFamily="34" charset="0"/>
                <a:sym typeface="Open Sans Light"/>
              </a:rPr>
              <a:t>Go to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 Light"/>
                <a:cs typeface="Segoe UI" panose="020B0502040204020203" pitchFamily="34" charset="0"/>
                <a:sym typeface="Open Sans Light"/>
              </a:rPr>
              <a:t>24Slides.com/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 Light"/>
                <a:cs typeface="Segoe UI" panose="020B0502040204020203" pitchFamily="34" charset="0"/>
                <a:sym typeface="Open Sans Light"/>
              </a:rPr>
              <a:t>sales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Open Sans Light"/>
                <a:cs typeface="Segoe UI" panose="020B0502040204020203" pitchFamily="34" charset="0"/>
                <a:sym typeface="Open Sans Light"/>
              </a:rPr>
              <a:t>to find out more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83D65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28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roup 250">
            <a:extLst>
              <a:ext uri="{FF2B5EF4-FFF2-40B4-BE49-F238E27FC236}">
                <a16:creationId xmlns:a16="http://schemas.microsoft.com/office/drawing/2014/main" id="{E778C4A1-1703-47A8-8114-5B755A61ADF2}"/>
              </a:ext>
            </a:extLst>
          </p:cNvPr>
          <p:cNvGrpSpPr/>
          <p:nvPr/>
        </p:nvGrpSpPr>
        <p:grpSpPr>
          <a:xfrm>
            <a:off x="0" y="-1558193"/>
            <a:ext cx="12394280" cy="8416193"/>
            <a:chOff x="0" y="-1558193"/>
            <a:chExt cx="12394280" cy="8416193"/>
          </a:xfrm>
        </p:grpSpPr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7E934679-49EB-43BE-9587-B358586E594F}"/>
                </a:ext>
              </a:extLst>
            </p:cNvPr>
            <p:cNvSpPr/>
            <p:nvPr/>
          </p:nvSpPr>
          <p:spPr>
            <a:xfrm rot="19172538" flipV="1">
              <a:off x="8675200" y="-1558193"/>
              <a:ext cx="3342588" cy="3880709"/>
            </a:xfrm>
            <a:custGeom>
              <a:avLst/>
              <a:gdLst>
                <a:gd name="connsiteX0" fmla="*/ 3328534 w 4515233"/>
                <a:gd name="connsiteY0" fmla="*/ 0 h 5242137"/>
                <a:gd name="connsiteX1" fmla="*/ 4515233 w 4515233"/>
                <a:gd name="connsiteY1" fmla="*/ 1391525 h 5242137"/>
                <a:gd name="connsiteX2" fmla="*/ 0 w 4515233"/>
                <a:gd name="connsiteY2" fmla="*/ 5242137 h 5242137"/>
                <a:gd name="connsiteX3" fmla="*/ 22524 w 4515233"/>
                <a:gd name="connsiteY3" fmla="*/ 5117709 h 5242137"/>
                <a:gd name="connsiteX4" fmla="*/ 243768 w 4515233"/>
                <a:gd name="connsiteY4" fmla="*/ 4512185 h 5242137"/>
                <a:gd name="connsiteX5" fmla="*/ 2533943 w 4515233"/>
                <a:gd name="connsiteY5" fmla="*/ 2134176 h 5242137"/>
                <a:gd name="connsiteX6" fmla="*/ 2657960 w 4515233"/>
                <a:gd name="connsiteY6" fmla="*/ 1150897 h 5242137"/>
                <a:gd name="connsiteX7" fmla="*/ 3344763 w 4515233"/>
                <a:gd name="connsiteY7" fmla="*/ 38648 h 5242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15233" h="5242137">
                  <a:moveTo>
                    <a:pt x="3328534" y="0"/>
                  </a:moveTo>
                  <a:lnTo>
                    <a:pt x="4515233" y="1391525"/>
                  </a:lnTo>
                  <a:lnTo>
                    <a:pt x="0" y="5242137"/>
                  </a:lnTo>
                  <a:lnTo>
                    <a:pt x="22524" y="5117709"/>
                  </a:lnTo>
                  <a:cubicBezTo>
                    <a:pt x="71862" y="4909821"/>
                    <a:pt x="144902" y="4704186"/>
                    <a:pt x="243768" y="4512185"/>
                  </a:cubicBezTo>
                  <a:cubicBezTo>
                    <a:pt x="639231" y="3744181"/>
                    <a:pt x="1950250" y="2516591"/>
                    <a:pt x="2533943" y="2134176"/>
                  </a:cubicBezTo>
                  <a:cubicBezTo>
                    <a:pt x="3117636" y="1751761"/>
                    <a:pt x="2552374" y="1553389"/>
                    <a:pt x="2657960" y="1150897"/>
                  </a:cubicBezTo>
                  <a:cubicBezTo>
                    <a:pt x="2750345" y="798717"/>
                    <a:pt x="3590795" y="698503"/>
                    <a:pt x="3344763" y="38648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7E73C1B3-9E3E-4809-93E8-E305510B6265}"/>
                </a:ext>
              </a:extLst>
            </p:cNvPr>
            <p:cNvSpPr/>
            <p:nvPr/>
          </p:nvSpPr>
          <p:spPr>
            <a:xfrm>
              <a:off x="0" y="-546526"/>
              <a:ext cx="12394280" cy="7404525"/>
            </a:xfrm>
            <a:custGeom>
              <a:avLst/>
              <a:gdLst>
                <a:gd name="connsiteX0" fmla="*/ 0 w 12192000"/>
                <a:gd name="connsiteY0" fmla="*/ 0 h 6858000"/>
                <a:gd name="connsiteX1" fmla="*/ 7827675 w 12192000"/>
                <a:gd name="connsiteY1" fmla="*/ 0 h 6858000"/>
                <a:gd name="connsiteX2" fmla="*/ 7888220 w 12192000"/>
                <a:gd name="connsiteY2" fmla="*/ 49523 h 6858000"/>
                <a:gd name="connsiteX3" fmla="*/ 8303714 w 12192000"/>
                <a:gd name="connsiteY3" fmla="*/ 284323 h 6858000"/>
                <a:gd name="connsiteX4" fmla="*/ 10736028 w 12192000"/>
                <a:gd name="connsiteY4" fmla="*/ 523680 h 6858000"/>
                <a:gd name="connsiteX5" fmla="*/ 11278217 w 12192000"/>
                <a:gd name="connsiteY5" fmla="*/ 1017965 h 6858000"/>
                <a:gd name="connsiteX6" fmla="*/ 12162051 w 12192000"/>
                <a:gd name="connsiteY6" fmla="*/ 1232186 h 6858000"/>
                <a:gd name="connsiteX7" fmla="*/ 12192000 w 12192000"/>
                <a:gd name="connsiteY7" fmla="*/ 1298299 h 6858000"/>
                <a:gd name="connsiteX8" fmla="*/ 12192000 w 12192000"/>
                <a:gd name="connsiteY8" fmla="*/ 6858000 h 6858000"/>
                <a:gd name="connsiteX9" fmla="*/ 0 w 12192000"/>
                <a:gd name="connsiteY9" fmla="*/ 6858000 h 6858000"/>
                <a:gd name="connsiteX0" fmla="*/ 0 w 12192000"/>
                <a:gd name="connsiteY0" fmla="*/ 377371 h 7235371"/>
                <a:gd name="connsiteX1" fmla="*/ 7624475 w 12192000"/>
                <a:gd name="connsiteY1" fmla="*/ 0 h 7235371"/>
                <a:gd name="connsiteX2" fmla="*/ 7888220 w 12192000"/>
                <a:gd name="connsiteY2" fmla="*/ 426894 h 7235371"/>
                <a:gd name="connsiteX3" fmla="*/ 8303714 w 12192000"/>
                <a:gd name="connsiteY3" fmla="*/ 661694 h 7235371"/>
                <a:gd name="connsiteX4" fmla="*/ 10736028 w 12192000"/>
                <a:gd name="connsiteY4" fmla="*/ 901051 h 7235371"/>
                <a:gd name="connsiteX5" fmla="*/ 11278217 w 12192000"/>
                <a:gd name="connsiteY5" fmla="*/ 1395336 h 7235371"/>
                <a:gd name="connsiteX6" fmla="*/ 12162051 w 12192000"/>
                <a:gd name="connsiteY6" fmla="*/ 1609557 h 7235371"/>
                <a:gd name="connsiteX7" fmla="*/ 12192000 w 12192000"/>
                <a:gd name="connsiteY7" fmla="*/ 1675670 h 7235371"/>
                <a:gd name="connsiteX8" fmla="*/ 12192000 w 12192000"/>
                <a:gd name="connsiteY8" fmla="*/ 7235371 h 7235371"/>
                <a:gd name="connsiteX9" fmla="*/ 0 w 12192000"/>
                <a:gd name="connsiteY9" fmla="*/ 7235371 h 7235371"/>
                <a:gd name="connsiteX10" fmla="*/ 0 w 12192000"/>
                <a:gd name="connsiteY10" fmla="*/ 377371 h 7235371"/>
                <a:gd name="connsiteX0" fmla="*/ 0 w 12192000"/>
                <a:gd name="connsiteY0" fmla="*/ 377371 h 7235371"/>
                <a:gd name="connsiteX1" fmla="*/ 7624475 w 12192000"/>
                <a:gd name="connsiteY1" fmla="*/ 0 h 7235371"/>
                <a:gd name="connsiteX2" fmla="*/ 7931763 w 12192000"/>
                <a:gd name="connsiteY2" fmla="*/ 107580 h 7235371"/>
                <a:gd name="connsiteX3" fmla="*/ 8303714 w 12192000"/>
                <a:gd name="connsiteY3" fmla="*/ 661694 h 7235371"/>
                <a:gd name="connsiteX4" fmla="*/ 10736028 w 12192000"/>
                <a:gd name="connsiteY4" fmla="*/ 901051 h 7235371"/>
                <a:gd name="connsiteX5" fmla="*/ 11278217 w 12192000"/>
                <a:gd name="connsiteY5" fmla="*/ 1395336 h 7235371"/>
                <a:gd name="connsiteX6" fmla="*/ 12162051 w 12192000"/>
                <a:gd name="connsiteY6" fmla="*/ 1609557 h 7235371"/>
                <a:gd name="connsiteX7" fmla="*/ 12192000 w 12192000"/>
                <a:gd name="connsiteY7" fmla="*/ 1675670 h 7235371"/>
                <a:gd name="connsiteX8" fmla="*/ 12192000 w 12192000"/>
                <a:gd name="connsiteY8" fmla="*/ 7235371 h 7235371"/>
                <a:gd name="connsiteX9" fmla="*/ 0 w 12192000"/>
                <a:gd name="connsiteY9" fmla="*/ 7235371 h 7235371"/>
                <a:gd name="connsiteX10" fmla="*/ 0 w 12192000"/>
                <a:gd name="connsiteY10" fmla="*/ 377371 h 7235371"/>
                <a:gd name="connsiteX0" fmla="*/ 0 w 12192000"/>
                <a:gd name="connsiteY0" fmla="*/ 377371 h 7235371"/>
                <a:gd name="connsiteX1" fmla="*/ 7624475 w 12192000"/>
                <a:gd name="connsiteY1" fmla="*/ 0 h 7235371"/>
                <a:gd name="connsiteX2" fmla="*/ 7931763 w 12192000"/>
                <a:gd name="connsiteY2" fmla="*/ 107580 h 7235371"/>
                <a:gd name="connsiteX3" fmla="*/ 8724629 w 12192000"/>
                <a:gd name="connsiteY3" fmla="*/ 618151 h 7235371"/>
                <a:gd name="connsiteX4" fmla="*/ 10736028 w 12192000"/>
                <a:gd name="connsiteY4" fmla="*/ 901051 h 7235371"/>
                <a:gd name="connsiteX5" fmla="*/ 11278217 w 12192000"/>
                <a:gd name="connsiteY5" fmla="*/ 1395336 h 7235371"/>
                <a:gd name="connsiteX6" fmla="*/ 12162051 w 12192000"/>
                <a:gd name="connsiteY6" fmla="*/ 1609557 h 7235371"/>
                <a:gd name="connsiteX7" fmla="*/ 12192000 w 12192000"/>
                <a:gd name="connsiteY7" fmla="*/ 1675670 h 7235371"/>
                <a:gd name="connsiteX8" fmla="*/ 12192000 w 12192000"/>
                <a:gd name="connsiteY8" fmla="*/ 7235371 h 7235371"/>
                <a:gd name="connsiteX9" fmla="*/ 0 w 12192000"/>
                <a:gd name="connsiteY9" fmla="*/ 7235371 h 7235371"/>
                <a:gd name="connsiteX10" fmla="*/ 0 w 12192000"/>
                <a:gd name="connsiteY10" fmla="*/ 377371 h 7235371"/>
                <a:gd name="connsiteX0" fmla="*/ 0 w 12192000"/>
                <a:gd name="connsiteY0" fmla="*/ 377371 h 7235371"/>
                <a:gd name="connsiteX1" fmla="*/ 7624475 w 12192000"/>
                <a:gd name="connsiteY1" fmla="*/ 0 h 7235371"/>
                <a:gd name="connsiteX2" fmla="*/ 7931763 w 12192000"/>
                <a:gd name="connsiteY2" fmla="*/ 107580 h 7235371"/>
                <a:gd name="connsiteX3" fmla="*/ 8724629 w 12192000"/>
                <a:gd name="connsiteY3" fmla="*/ 618151 h 7235371"/>
                <a:gd name="connsiteX4" fmla="*/ 10736028 w 12192000"/>
                <a:gd name="connsiteY4" fmla="*/ 901051 h 7235371"/>
                <a:gd name="connsiteX5" fmla="*/ 11278217 w 12192000"/>
                <a:gd name="connsiteY5" fmla="*/ 1395336 h 7235371"/>
                <a:gd name="connsiteX6" fmla="*/ 12162051 w 12192000"/>
                <a:gd name="connsiteY6" fmla="*/ 1609557 h 7235371"/>
                <a:gd name="connsiteX7" fmla="*/ 12192000 w 12192000"/>
                <a:gd name="connsiteY7" fmla="*/ 1675670 h 7235371"/>
                <a:gd name="connsiteX8" fmla="*/ 12192000 w 12192000"/>
                <a:gd name="connsiteY8" fmla="*/ 7235371 h 7235371"/>
                <a:gd name="connsiteX9" fmla="*/ 0 w 12192000"/>
                <a:gd name="connsiteY9" fmla="*/ 7235371 h 7235371"/>
                <a:gd name="connsiteX10" fmla="*/ 0 w 12192000"/>
                <a:gd name="connsiteY10" fmla="*/ 377371 h 7235371"/>
                <a:gd name="connsiteX0" fmla="*/ 0 w 12192000"/>
                <a:gd name="connsiteY0" fmla="*/ 377371 h 7235371"/>
                <a:gd name="connsiteX1" fmla="*/ 7624475 w 12192000"/>
                <a:gd name="connsiteY1" fmla="*/ 0 h 7235371"/>
                <a:gd name="connsiteX2" fmla="*/ 7931763 w 12192000"/>
                <a:gd name="connsiteY2" fmla="*/ 107580 h 7235371"/>
                <a:gd name="connsiteX3" fmla="*/ 8724629 w 12192000"/>
                <a:gd name="connsiteY3" fmla="*/ 618151 h 7235371"/>
                <a:gd name="connsiteX4" fmla="*/ 10939228 w 12192000"/>
                <a:gd name="connsiteY4" fmla="*/ 901051 h 7235371"/>
                <a:gd name="connsiteX5" fmla="*/ 11278217 w 12192000"/>
                <a:gd name="connsiteY5" fmla="*/ 1395336 h 7235371"/>
                <a:gd name="connsiteX6" fmla="*/ 12162051 w 12192000"/>
                <a:gd name="connsiteY6" fmla="*/ 1609557 h 7235371"/>
                <a:gd name="connsiteX7" fmla="*/ 12192000 w 12192000"/>
                <a:gd name="connsiteY7" fmla="*/ 1675670 h 7235371"/>
                <a:gd name="connsiteX8" fmla="*/ 12192000 w 12192000"/>
                <a:gd name="connsiteY8" fmla="*/ 7235371 h 7235371"/>
                <a:gd name="connsiteX9" fmla="*/ 0 w 12192000"/>
                <a:gd name="connsiteY9" fmla="*/ 7235371 h 7235371"/>
                <a:gd name="connsiteX10" fmla="*/ 0 w 12192000"/>
                <a:gd name="connsiteY10" fmla="*/ 377371 h 7235371"/>
                <a:gd name="connsiteX0" fmla="*/ 0 w 12394280"/>
                <a:gd name="connsiteY0" fmla="*/ 377371 h 7235371"/>
                <a:gd name="connsiteX1" fmla="*/ 7624475 w 12394280"/>
                <a:gd name="connsiteY1" fmla="*/ 0 h 7235371"/>
                <a:gd name="connsiteX2" fmla="*/ 7931763 w 12394280"/>
                <a:gd name="connsiteY2" fmla="*/ 107580 h 7235371"/>
                <a:gd name="connsiteX3" fmla="*/ 8724629 w 12394280"/>
                <a:gd name="connsiteY3" fmla="*/ 618151 h 7235371"/>
                <a:gd name="connsiteX4" fmla="*/ 10939228 w 12394280"/>
                <a:gd name="connsiteY4" fmla="*/ 901051 h 7235371"/>
                <a:gd name="connsiteX5" fmla="*/ 11278217 w 12394280"/>
                <a:gd name="connsiteY5" fmla="*/ 1395336 h 7235371"/>
                <a:gd name="connsiteX6" fmla="*/ 12394280 w 12394280"/>
                <a:gd name="connsiteY6" fmla="*/ 1377329 h 7235371"/>
                <a:gd name="connsiteX7" fmla="*/ 12192000 w 12394280"/>
                <a:gd name="connsiteY7" fmla="*/ 1675670 h 7235371"/>
                <a:gd name="connsiteX8" fmla="*/ 12192000 w 12394280"/>
                <a:gd name="connsiteY8" fmla="*/ 7235371 h 7235371"/>
                <a:gd name="connsiteX9" fmla="*/ 0 w 12394280"/>
                <a:gd name="connsiteY9" fmla="*/ 7235371 h 7235371"/>
                <a:gd name="connsiteX10" fmla="*/ 0 w 12394280"/>
                <a:gd name="connsiteY10" fmla="*/ 377371 h 7235371"/>
                <a:gd name="connsiteX0" fmla="*/ 0 w 12394280"/>
                <a:gd name="connsiteY0" fmla="*/ 377371 h 7235371"/>
                <a:gd name="connsiteX1" fmla="*/ 7624475 w 12394280"/>
                <a:gd name="connsiteY1" fmla="*/ 0 h 7235371"/>
                <a:gd name="connsiteX2" fmla="*/ 7931763 w 12394280"/>
                <a:gd name="connsiteY2" fmla="*/ 107580 h 7235371"/>
                <a:gd name="connsiteX3" fmla="*/ 8724629 w 12394280"/>
                <a:gd name="connsiteY3" fmla="*/ 618151 h 7235371"/>
                <a:gd name="connsiteX4" fmla="*/ 10939228 w 12394280"/>
                <a:gd name="connsiteY4" fmla="*/ 901051 h 7235371"/>
                <a:gd name="connsiteX5" fmla="*/ 11278217 w 12394280"/>
                <a:gd name="connsiteY5" fmla="*/ 1395336 h 7235371"/>
                <a:gd name="connsiteX6" fmla="*/ 12394280 w 12394280"/>
                <a:gd name="connsiteY6" fmla="*/ 1377329 h 7235371"/>
                <a:gd name="connsiteX7" fmla="*/ 12192000 w 12394280"/>
                <a:gd name="connsiteY7" fmla="*/ 7235371 h 7235371"/>
                <a:gd name="connsiteX8" fmla="*/ 0 w 12394280"/>
                <a:gd name="connsiteY8" fmla="*/ 7235371 h 7235371"/>
                <a:gd name="connsiteX9" fmla="*/ 0 w 12394280"/>
                <a:gd name="connsiteY9" fmla="*/ 377371 h 7235371"/>
                <a:gd name="connsiteX0" fmla="*/ 0 w 12394280"/>
                <a:gd name="connsiteY0" fmla="*/ 377371 h 7235371"/>
                <a:gd name="connsiteX1" fmla="*/ 7624475 w 12394280"/>
                <a:gd name="connsiteY1" fmla="*/ 0 h 7235371"/>
                <a:gd name="connsiteX2" fmla="*/ 7931763 w 12394280"/>
                <a:gd name="connsiteY2" fmla="*/ 107580 h 7235371"/>
                <a:gd name="connsiteX3" fmla="*/ 8724629 w 12394280"/>
                <a:gd name="connsiteY3" fmla="*/ 618151 h 7235371"/>
                <a:gd name="connsiteX4" fmla="*/ 10939228 w 12394280"/>
                <a:gd name="connsiteY4" fmla="*/ 901051 h 7235371"/>
                <a:gd name="connsiteX5" fmla="*/ 11408846 w 12394280"/>
                <a:gd name="connsiteY5" fmla="*/ 1308250 h 7235371"/>
                <a:gd name="connsiteX6" fmla="*/ 12394280 w 12394280"/>
                <a:gd name="connsiteY6" fmla="*/ 1377329 h 7235371"/>
                <a:gd name="connsiteX7" fmla="*/ 12192000 w 12394280"/>
                <a:gd name="connsiteY7" fmla="*/ 7235371 h 7235371"/>
                <a:gd name="connsiteX8" fmla="*/ 0 w 12394280"/>
                <a:gd name="connsiteY8" fmla="*/ 7235371 h 7235371"/>
                <a:gd name="connsiteX9" fmla="*/ 0 w 12394280"/>
                <a:gd name="connsiteY9" fmla="*/ 377371 h 7235371"/>
                <a:gd name="connsiteX0" fmla="*/ 0 w 12394280"/>
                <a:gd name="connsiteY0" fmla="*/ 546525 h 7404525"/>
                <a:gd name="connsiteX1" fmla="*/ 7624475 w 12394280"/>
                <a:gd name="connsiteY1" fmla="*/ 169154 h 7404525"/>
                <a:gd name="connsiteX2" fmla="*/ 8439763 w 12394280"/>
                <a:gd name="connsiteY2" fmla="*/ 963 h 7404525"/>
                <a:gd name="connsiteX3" fmla="*/ 8724629 w 12394280"/>
                <a:gd name="connsiteY3" fmla="*/ 787305 h 7404525"/>
                <a:gd name="connsiteX4" fmla="*/ 10939228 w 12394280"/>
                <a:gd name="connsiteY4" fmla="*/ 1070205 h 7404525"/>
                <a:gd name="connsiteX5" fmla="*/ 11408846 w 12394280"/>
                <a:gd name="connsiteY5" fmla="*/ 1477404 h 7404525"/>
                <a:gd name="connsiteX6" fmla="*/ 12394280 w 12394280"/>
                <a:gd name="connsiteY6" fmla="*/ 1546483 h 7404525"/>
                <a:gd name="connsiteX7" fmla="*/ 12192000 w 12394280"/>
                <a:gd name="connsiteY7" fmla="*/ 7404525 h 7404525"/>
                <a:gd name="connsiteX8" fmla="*/ 0 w 12394280"/>
                <a:gd name="connsiteY8" fmla="*/ 7404525 h 7404525"/>
                <a:gd name="connsiteX9" fmla="*/ 0 w 12394280"/>
                <a:gd name="connsiteY9" fmla="*/ 546525 h 740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394280" h="7404525">
                  <a:moveTo>
                    <a:pt x="0" y="546525"/>
                  </a:moveTo>
                  <a:lnTo>
                    <a:pt x="7624475" y="169154"/>
                  </a:lnTo>
                  <a:cubicBezTo>
                    <a:pt x="7644657" y="185662"/>
                    <a:pt x="8419581" y="-15545"/>
                    <a:pt x="8439763" y="963"/>
                  </a:cubicBezTo>
                  <a:cubicBezTo>
                    <a:pt x="8567416" y="94362"/>
                    <a:pt x="8308052" y="609098"/>
                    <a:pt x="8724629" y="787305"/>
                  </a:cubicBezTo>
                  <a:cubicBezTo>
                    <a:pt x="9141207" y="965512"/>
                    <a:pt x="10491859" y="955189"/>
                    <a:pt x="10939228" y="1070205"/>
                  </a:cubicBezTo>
                  <a:cubicBezTo>
                    <a:pt x="11386598" y="1185222"/>
                    <a:pt x="11166337" y="1398024"/>
                    <a:pt x="11408846" y="1477404"/>
                  </a:cubicBezTo>
                  <a:cubicBezTo>
                    <a:pt x="11651355" y="1556784"/>
                    <a:pt x="12189185" y="1180435"/>
                    <a:pt x="12394280" y="1546483"/>
                  </a:cubicBezTo>
                  <a:lnTo>
                    <a:pt x="12192000" y="7404525"/>
                  </a:lnTo>
                  <a:lnTo>
                    <a:pt x="0" y="7404525"/>
                  </a:lnTo>
                  <a:lnTo>
                    <a:pt x="0" y="546525"/>
                  </a:lnTo>
                  <a:close/>
                </a:path>
              </a:pathLst>
            </a:custGeom>
            <a:solidFill>
              <a:schemeClr val="tx1">
                <a:alpha val="24000"/>
              </a:schemeClr>
            </a:solidFill>
            <a:ln>
              <a:noFill/>
            </a:ln>
            <a:effectLst>
              <a:softEdge rad="152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2B4EDE32-98B1-45FF-8477-7FA47320911C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>
                <a:gd name="connsiteX0" fmla="*/ 0 w 12192000"/>
                <a:gd name="connsiteY0" fmla="*/ 0 h 6858000"/>
                <a:gd name="connsiteX1" fmla="*/ 7827675 w 12192000"/>
                <a:gd name="connsiteY1" fmla="*/ 0 h 6858000"/>
                <a:gd name="connsiteX2" fmla="*/ 7888220 w 12192000"/>
                <a:gd name="connsiteY2" fmla="*/ 49523 h 6858000"/>
                <a:gd name="connsiteX3" fmla="*/ 8303714 w 12192000"/>
                <a:gd name="connsiteY3" fmla="*/ 284323 h 6858000"/>
                <a:gd name="connsiteX4" fmla="*/ 10736028 w 12192000"/>
                <a:gd name="connsiteY4" fmla="*/ 523680 h 6858000"/>
                <a:gd name="connsiteX5" fmla="*/ 11278217 w 12192000"/>
                <a:gd name="connsiteY5" fmla="*/ 1017965 h 6858000"/>
                <a:gd name="connsiteX6" fmla="*/ 12162051 w 12192000"/>
                <a:gd name="connsiteY6" fmla="*/ 1232186 h 6858000"/>
                <a:gd name="connsiteX7" fmla="*/ 12192000 w 12192000"/>
                <a:gd name="connsiteY7" fmla="*/ 1298299 h 6858000"/>
                <a:gd name="connsiteX8" fmla="*/ 12192000 w 12192000"/>
                <a:gd name="connsiteY8" fmla="*/ 6858000 h 6858000"/>
                <a:gd name="connsiteX9" fmla="*/ 0 w 12192000"/>
                <a:gd name="connsiteY9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7827675" y="0"/>
                  </a:lnTo>
                  <a:lnTo>
                    <a:pt x="7888220" y="49523"/>
                  </a:lnTo>
                  <a:cubicBezTo>
                    <a:pt x="8015873" y="142922"/>
                    <a:pt x="8155794" y="223665"/>
                    <a:pt x="8303714" y="284323"/>
                  </a:cubicBezTo>
                  <a:cubicBezTo>
                    <a:pt x="8895391" y="526955"/>
                    <a:pt x="10223549" y="588660"/>
                    <a:pt x="10736028" y="523680"/>
                  </a:cubicBezTo>
                  <a:cubicBezTo>
                    <a:pt x="11248508" y="458700"/>
                    <a:pt x="11025400" y="841971"/>
                    <a:pt x="11278217" y="1017965"/>
                  </a:cubicBezTo>
                  <a:cubicBezTo>
                    <a:pt x="11485605" y="1162337"/>
                    <a:pt x="11956956" y="866138"/>
                    <a:pt x="12162051" y="1232186"/>
                  </a:cubicBezTo>
                  <a:lnTo>
                    <a:pt x="12192000" y="1298299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C4BE3233-9A18-4B1F-BEA9-0D7F6C057184}"/>
              </a:ext>
            </a:extLst>
          </p:cNvPr>
          <p:cNvGrpSpPr/>
          <p:nvPr/>
        </p:nvGrpSpPr>
        <p:grpSpPr>
          <a:xfrm>
            <a:off x="-602191" y="1345392"/>
            <a:ext cx="5668156" cy="6664030"/>
            <a:chOff x="-438116" y="2844640"/>
            <a:chExt cx="4124316" cy="4848943"/>
          </a:xfrm>
        </p:grpSpPr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86B37016-68D5-4BC0-9243-68D1F54B7B2A}"/>
                </a:ext>
              </a:extLst>
            </p:cNvPr>
            <p:cNvSpPr/>
            <p:nvPr/>
          </p:nvSpPr>
          <p:spPr>
            <a:xfrm rot="20907912" flipH="1">
              <a:off x="-365015" y="2844640"/>
              <a:ext cx="1956943" cy="4251956"/>
            </a:xfrm>
            <a:custGeom>
              <a:avLst/>
              <a:gdLst>
                <a:gd name="connsiteX0" fmla="*/ 1170692 w 1956943"/>
                <a:gd name="connsiteY0" fmla="*/ 0 h 4251956"/>
                <a:gd name="connsiteX1" fmla="*/ 1102818 w 1956943"/>
                <a:gd name="connsiteY1" fmla="*/ 89578 h 4251956"/>
                <a:gd name="connsiteX2" fmla="*/ 875763 w 1956943"/>
                <a:gd name="connsiteY2" fmla="*/ 386426 h 4251956"/>
                <a:gd name="connsiteX3" fmla="*/ 980108 w 1956943"/>
                <a:gd name="connsiteY3" fmla="*/ 2626026 h 4251956"/>
                <a:gd name="connsiteX4" fmla="*/ 19101 w 1956943"/>
                <a:gd name="connsiteY4" fmla="*/ 4164234 h 4251956"/>
                <a:gd name="connsiteX5" fmla="*/ 0 w 1956943"/>
                <a:gd name="connsiteY5" fmla="*/ 4251956 h 4251956"/>
                <a:gd name="connsiteX6" fmla="*/ 1956943 w 1956943"/>
                <a:gd name="connsiteY6" fmla="*/ 3852573 h 425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6943" h="4251956">
                  <a:moveTo>
                    <a:pt x="1170692" y="0"/>
                  </a:moveTo>
                  <a:lnTo>
                    <a:pt x="1102818" y="89578"/>
                  </a:lnTo>
                  <a:cubicBezTo>
                    <a:pt x="1012165" y="210152"/>
                    <a:pt x="935316" y="313122"/>
                    <a:pt x="875763" y="386426"/>
                  </a:cubicBezTo>
                  <a:cubicBezTo>
                    <a:pt x="399339" y="972857"/>
                    <a:pt x="1105009" y="1783061"/>
                    <a:pt x="980108" y="2626026"/>
                  </a:cubicBezTo>
                  <a:cubicBezTo>
                    <a:pt x="894238" y="3205565"/>
                    <a:pt x="224122" y="3471062"/>
                    <a:pt x="19101" y="4164234"/>
                  </a:cubicBezTo>
                  <a:lnTo>
                    <a:pt x="0" y="4251956"/>
                  </a:lnTo>
                  <a:lnTo>
                    <a:pt x="1956943" y="3852573"/>
                  </a:lnTo>
                  <a:close/>
                </a:path>
              </a:pathLst>
            </a:custGeom>
            <a:gradFill>
              <a:gsLst>
                <a:gs pos="0">
                  <a:srgbClr val="A3D5FF"/>
                </a:gs>
                <a:gs pos="86000">
                  <a:srgbClr val="68B4F2">
                    <a:alpha val="2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1FBA745E-E88A-49E5-B903-23B43D276535}"/>
                </a:ext>
              </a:extLst>
            </p:cNvPr>
            <p:cNvSpPr/>
            <p:nvPr/>
          </p:nvSpPr>
          <p:spPr>
            <a:xfrm rot="18154550" flipH="1">
              <a:off x="541661" y="4549045"/>
              <a:ext cx="2164761" cy="4124316"/>
            </a:xfrm>
            <a:custGeom>
              <a:avLst/>
              <a:gdLst>
                <a:gd name="connsiteX0" fmla="*/ 871211 w 2164761"/>
                <a:gd name="connsiteY0" fmla="*/ 0 h 4124316"/>
                <a:gd name="connsiteX1" fmla="*/ 886175 w 2164761"/>
                <a:gd name="connsiteY1" fmla="*/ 62895 h 4124316"/>
                <a:gd name="connsiteX2" fmla="*/ 1081116 w 2164761"/>
                <a:gd name="connsiteY2" fmla="*/ 1419176 h 4124316"/>
                <a:gd name="connsiteX3" fmla="*/ 41063 w 2164761"/>
                <a:gd name="connsiteY3" fmla="*/ 4044355 h 4124316"/>
                <a:gd name="connsiteX4" fmla="*/ 57673 w 2164761"/>
                <a:gd name="connsiteY4" fmla="*/ 4124316 h 4124316"/>
                <a:gd name="connsiteX5" fmla="*/ 2164761 w 2164761"/>
                <a:gd name="connsiteY5" fmla="*/ 826491 h 412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4761" h="4124316">
                  <a:moveTo>
                    <a:pt x="871211" y="0"/>
                  </a:moveTo>
                  <a:lnTo>
                    <a:pt x="886175" y="62895"/>
                  </a:lnTo>
                  <a:cubicBezTo>
                    <a:pt x="993451" y="488100"/>
                    <a:pt x="1147282" y="949070"/>
                    <a:pt x="1081116" y="1419176"/>
                  </a:cubicBezTo>
                  <a:cubicBezTo>
                    <a:pt x="961189" y="2271242"/>
                    <a:pt x="-234324" y="2514678"/>
                    <a:pt x="41063" y="4044355"/>
                  </a:cubicBezTo>
                  <a:lnTo>
                    <a:pt x="57673" y="4124316"/>
                  </a:lnTo>
                  <a:lnTo>
                    <a:pt x="2164761" y="826491"/>
                  </a:lnTo>
                  <a:close/>
                </a:path>
              </a:pathLst>
            </a:custGeom>
            <a:gradFill>
              <a:gsLst>
                <a:gs pos="0">
                  <a:srgbClr val="A3D5FF">
                    <a:alpha val="14000"/>
                  </a:srgbClr>
                </a:gs>
                <a:gs pos="99000">
                  <a:srgbClr val="68B4F2">
                    <a:alpha val="3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88B305-1385-4174-9A2D-B61178D74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 dirty="0"/>
              <a:t>your footer is 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1A5AA3-7353-4B64-8C34-1E652562A0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5C09C-E732-4C10-8315-5D339FEEE77B}" type="slidenum">
              <a:rPr lang="en-ID" smtClean="0"/>
              <a:pPr/>
              <a:t>5</a:t>
            </a:fld>
            <a:endParaRPr lang="en-ID" dirty="0"/>
          </a:p>
        </p:txBody>
      </p:sp>
      <p:pic>
        <p:nvPicPr>
          <p:cNvPr id="183" name="Graphic 182">
            <a:extLst>
              <a:ext uri="{FF2B5EF4-FFF2-40B4-BE49-F238E27FC236}">
                <a16:creationId xmlns:a16="http://schemas.microsoft.com/office/drawing/2014/main" id="{F6E6EBB3-7B6E-49D4-821C-678AFCB04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10636" y="1921192"/>
            <a:ext cx="3738735" cy="4067849"/>
          </a:xfrm>
          <a:prstGeom prst="rect">
            <a:avLst/>
          </a:prstGeom>
        </p:spPr>
      </p:pic>
      <p:sp>
        <p:nvSpPr>
          <p:cNvPr id="185" name="Title 22">
            <a:extLst>
              <a:ext uri="{FF2B5EF4-FFF2-40B4-BE49-F238E27FC236}">
                <a16:creationId xmlns:a16="http://schemas.microsoft.com/office/drawing/2014/main" id="{AA6BCA1C-C597-45FB-8855-4159629A1633}"/>
              </a:ext>
            </a:extLst>
          </p:cNvPr>
          <p:cNvSpPr txBox="1">
            <a:spLocks/>
          </p:cNvSpPr>
          <p:nvPr/>
        </p:nvSpPr>
        <p:spPr>
          <a:xfrm>
            <a:off x="1210636" y="1076463"/>
            <a:ext cx="4885364" cy="6093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en-ID" sz="4400" dirty="0">
                <a:solidFill>
                  <a:schemeClr val="accent2"/>
                </a:solidFill>
              </a:rPr>
              <a:t>AGENDA</a:t>
            </a:r>
          </a:p>
        </p:txBody>
      </p: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1D82E5E1-CD1E-4024-A05A-9B3D9C63D0F0}"/>
              </a:ext>
            </a:extLst>
          </p:cNvPr>
          <p:cNvCxnSpPr/>
          <p:nvPr/>
        </p:nvCxnSpPr>
        <p:spPr>
          <a:xfrm>
            <a:off x="7331523" y="1960467"/>
            <a:ext cx="417830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1106C615-91F8-4292-8896-C483A0A80372}"/>
              </a:ext>
            </a:extLst>
          </p:cNvPr>
          <p:cNvCxnSpPr/>
          <p:nvPr/>
        </p:nvCxnSpPr>
        <p:spPr>
          <a:xfrm>
            <a:off x="7331523" y="3008658"/>
            <a:ext cx="417830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88270AC6-AD0D-4B89-89A4-83A84D0EC6EE}"/>
              </a:ext>
            </a:extLst>
          </p:cNvPr>
          <p:cNvCxnSpPr/>
          <p:nvPr/>
        </p:nvCxnSpPr>
        <p:spPr>
          <a:xfrm>
            <a:off x="7331523" y="4056849"/>
            <a:ext cx="417830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903A1F0B-3AD5-4866-8665-0587F2ED6210}"/>
              </a:ext>
            </a:extLst>
          </p:cNvPr>
          <p:cNvCxnSpPr/>
          <p:nvPr/>
        </p:nvCxnSpPr>
        <p:spPr>
          <a:xfrm>
            <a:off x="7331523" y="5105040"/>
            <a:ext cx="417830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5E0A9409-7E7E-472B-8660-7E567FAE64A6}"/>
              </a:ext>
            </a:extLst>
          </p:cNvPr>
          <p:cNvGrpSpPr/>
          <p:nvPr/>
        </p:nvGrpSpPr>
        <p:grpSpPr>
          <a:xfrm>
            <a:off x="6275614" y="1076463"/>
            <a:ext cx="5234215" cy="719817"/>
            <a:chOff x="6275614" y="1076463"/>
            <a:chExt cx="5234215" cy="719817"/>
          </a:xfrm>
        </p:grpSpPr>
        <p:sp>
          <p:nvSpPr>
            <p:cNvPr id="190" name="Rectangle: Rounded Corners 189">
              <a:extLst>
                <a:ext uri="{FF2B5EF4-FFF2-40B4-BE49-F238E27FC236}">
                  <a16:creationId xmlns:a16="http://schemas.microsoft.com/office/drawing/2014/main" id="{5E30206E-D6BE-4F54-9B69-2798CE828D1D}"/>
                </a:ext>
              </a:extLst>
            </p:cNvPr>
            <p:cNvSpPr/>
            <p:nvPr/>
          </p:nvSpPr>
          <p:spPr>
            <a:xfrm>
              <a:off x="6335427" y="1143138"/>
              <a:ext cx="725715" cy="653142"/>
            </a:xfrm>
            <a:prstGeom prst="roundRect">
              <a:avLst>
                <a:gd name="adj" fmla="val 7778"/>
              </a:avLst>
            </a:prstGeom>
            <a:solidFill>
              <a:schemeClr val="accent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89" name="Rectangle: Rounded Corners 188">
              <a:extLst>
                <a:ext uri="{FF2B5EF4-FFF2-40B4-BE49-F238E27FC236}">
                  <a16:creationId xmlns:a16="http://schemas.microsoft.com/office/drawing/2014/main" id="{0F5E46F9-3C20-4D6B-93A9-276D220AD7BD}"/>
                </a:ext>
              </a:extLst>
            </p:cNvPr>
            <p:cNvSpPr/>
            <p:nvPr/>
          </p:nvSpPr>
          <p:spPr>
            <a:xfrm>
              <a:off x="6275614" y="1076463"/>
              <a:ext cx="725715" cy="653142"/>
            </a:xfrm>
            <a:prstGeom prst="roundRect">
              <a:avLst>
                <a:gd name="adj" fmla="val 777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>
                <a:latin typeface="Arial Black" panose="020B0A04020102020204" pitchFamily="34" charset="0"/>
              </a:endParaRP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366252E6-9EC5-48EE-A215-BE519A8F71F1}"/>
                </a:ext>
              </a:extLst>
            </p:cNvPr>
            <p:cNvSpPr txBox="1"/>
            <p:nvPr/>
          </p:nvSpPr>
          <p:spPr>
            <a:xfrm>
              <a:off x="7331523" y="1148581"/>
              <a:ext cx="4178306" cy="5280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consectetur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adipiscing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elit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sed do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eiusmod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7" name="Freeform 952">
              <a:extLst>
                <a:ext uri="{FF2B5EF4-FFF2-40B4-BE49-F238E27FC236}">
                  <a16:creationId xmlns:a16="http://schemas.microsoft.com/office/drawing/2014/main" id="{CB99E4DE-F1FB-4171-AE4F-F9A28BF53E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33696" y="1260159"/>
              <a:ext cx="209550" cy="285750"/>
            </a:xfrm>
            <a:custGeom>
              <a:avLst/>
              <a:gdLst>
                <a:gd name="T0" fmla="*/ 348 w 529"/>
                <a:gd name="T1" fmla="*/ 11 h 722"/>
                <a:gd name="T2" fmla="*/ 348 w 529"/>
                <a:gd name="T3" fmla="*/ 181 h 722"/>
                <a:gd name="T4" fmla="*/ 134 w 529"/>
                <a:gd name="T5" fmla="*/ 337 h 722"/>
                <a:gd name="T6" fmla="*/ 126 w 529"/>
                <a:gd name="T7" fmla="*/ 334 h 722"/>
                <a:gd name="T8" fmla="*/ 122 w 529"/>
                <a:gd name="T9" fmla="*/ 324 h 722"/>
                <a:gd name="T10" fmla="*/ 126 w 529"/>
                <a:gd name="T11" fmla="*/ 316 h 722"/>
                <a:gd name="T12" fmla="*/ 134 w 529"/>
                <a:gd name="T13" fmla="*/ 313 h 722"/>
                <a:gd name="T14" fmla="*/ 413 w 529"/>
                <a:gd name="T15" fmla="*/ 314 h 722"/>
                <a:gd name="T16" fmla="*/ 419 w 529"/>
                <a:gd name="T17" fmla="*/ 320 h 722"/>
                <a:gd name="T18" fmla="*/ 419 w 529"/>
                <a:gd name="T19" fmla="*/ 329 h 722"/>
                <a:gd name="T20" fmla="*/ 413 w 529"/>
                <a:gd name="T21" fmla="*/ 336 h 722"/>
                <a:gd name="T22" fmla="*/ 408 w 529"/>
                <a:gd name="T23" fmla="*/ 434 h 722"/>
                <a:gd name="T24" fmla="*/ 130 w 529"/>
                <a:gd name="T25" fmla="*/ 432 h 722"/>
                <a:gd name="T26" fmla="*/ 123 w 529"/>
                <a:gd name="T27" fmla="*/ 426 h 722"/>
                <a:gd name="T28" fmla="*/ 123 w 529"/>
                <a:gd name="T29" fmla="*/ 417 h 722"/>
                <a:gd name="T30" fmla="*/ 130 w 529"/>
                <a:gd name="T31" fmla="*/ 410 h 722"/>
                <a:gd name="T32" fmla="*/ 408 w 529"/>
                <a:gd name="T33" fmla="*/ 409 h 722"/>
                <a:gd name="T34" fmla="*/ 417 w 529"/>
                <a:gd name="T35" fmla="*/ 413 h 722"/>
                <a:gd name="T36" fmla="*/ 420 w 529"/>
                <a:gd name="T37" fmla="*/ 421 h 722"/>
                <a:gd name="T38" fmla="*/ 417 w 529"/>
                <a:gd name="T39" fmla="*/ 429 h 722"/>
                <a:gd name="T40" fmla="*/ 408 w 529"/>
                <a:gd name="T41" fmla="*/ 434 h 722"/>
                <a:gd name="T42" fmla="*/ 134 w 529"/>
                <a:gd name="T43" fmla="*/ 529 h 722"/>
                <a:gd name="T44" fmla="*/ 126 w 529"/>
                <a:gd name="T45" fmla="*/ 526 h 722"/>
                <a:gd name="T46" fmla="*/ 122 w 529"/>
                <a:gd name="T47" fmla="*/ 517 h 722"/>
                <a:gd name="T48" fmla="*/ 126 w 529"/>
                <a:gd name="T49" fmla="*/ 509 h 722"/>
                <a:gd name="T50" fmla="*/ 134 w 529"/>
                <a:gd name="T51" fmla="*/ 506 h 722"/>
                <a:gd name="T52" fmla="*/ 413 w 529"/>
                <a:gd name="T53" fmla="*/ 507 h 722"/>
                <a:gd name="T54" fmla="*/ 419 w 529"/>
                <a:gd name="T55" fmla="*/ 513 h 722"/>
                <a:gd name="T56" fmla="*/ 419 w 529"/>
                <a:gd name="T57" fmla="*/ 522 h 722"/>
                <a:gd name="T58" fmla="*/ 413 w 529"/>
                <a:gd name="T59" fmla="*/ 528 h 722"/>
                <a:gd name="T60" fmla="*/ 408 w 529"/>
                <a:gd name="T61" fmla="*/ 626 h 722"/>
                <a:gd name="T62" fmla="*/ 130 w 529"/>
                <a:gd name="T63" fmla="*/ 625 h 722"/>
                <a:gd name="T64" fmla="*/ 123 w 529"/>
                <a:gd name="T65" fmla="*/ 619 h 722"/>
                <a:gd name="T66" fmla="*/ 123 w 529"/>
                <a:gd name="T67" fmla="*/ 610 h 722"/>
                <a:gd name="T68" fmla="*/ 130 w 529"/>
                <a:gd name="T69" fmla="*/ 603 h 722"/>
                <a:gd name="T70" fmla="*/ 408 w 529"/>
                <a:gd name="T71" fmla="*/ 602 h 722"/>
                <a:gd name="T72" fmla="*/ 417 w 529"/>
                <a:gd name="T73" fmla="*/ 606 h 722"/>
                <a:gd name="T74" fmla="*/ 420 w 529"/>
                <a:gd name="T75" fmla="*/ 614 h 722"/>
                <a:gd name="T76" fmla="*/ 417 w 529"/>
                <a:gd name="T77" fmla="*/ 622 h 722"/>
                <a:gd name="T78" fmla="*/ 408 w 529"/>
                <a:gd name="T79" fmla="*/ 626 h 722"/>
                <a:gd name="T80" fmla="*/ 271 w 529"/>
                <a:gd name="T81" fmla="*/ 216 h 722"/>
                <a:gd name="T82" fmla="*/ 280 w 529"/>
                <a:gd name="T83" fmla="*/ 220 h 722"/>
                <a:gd name="T84" fmla="*/ 283 w 529"/>
                <a:gd name="T85" fmla="*/ 229 h 722"/>
                <a:gd name="T86" fmla="*/ 280 w 529"/>
                <a:gd name="T87" fmla="*/ 238 h 722"/>
                <a:gd name="T88" fmla="*/ 271 w 529"/>
                <a:gd name="T89" fmla="*/ 241 h 722"/>
                <a:gd name="T90" fmla="*/ 130 w 529"/>
                <a:gd name="T91" fmla="*/ 240 h 722"/>
                <a:gd name="T92" fmla="*/ 123 w 529"/>
                <a:gd name="T93" fmla="*/ 234 h 722"/>
                <a:gd name="T94" fmla="*/ 123 w 529"/>
                <a:gd name="T95" fmla="*/ 224 h 722"/>
                <a:gd name="T96" fmla="*/ 130 w 529"/>
                <a:gd name="T97" fmla="*/ 217 h 722"/>
                <a:gd name="T98" fmla="*/ 526 w 529"/>
                <a:gd name="T99" fmla="*/ 171 h 722"/>
                <a:gd name="T100" fmla="*/ 353 w 529"/>
                <a:gd name="T101" fmla="*/ 0 h 722"/>
                <a:gd name="T102" fmla="*/ 12 w 529"/>
                <a:gd name="T103" fmla="*/ 0 h 722"/>
                <a:gd name="T104" fmla="*/ 3 w 529"/>
                <a:gd name="T105" fmla="*/ 3 h 722"/>
                <a:gd name="T106" fmla="*/ 0 w 529"/>
                <a:gd name="T107" fmla="*/ 11 h 722"/>
                <a:gd name="T108" fmla="*/ 1 w 529"/>
                <a:gd name="T109" fmla="*/ 715 h 722"/>
                <a:gd name="T110" fmla="*/ 7 w 529"/>
                <a:gd name="T111" fmla="*/ 721 h 722"/>
                <a:gd name="T112" fmla="*/ 518 w 529"/>
                <a:gd name="T113" fmla="*/ 722 h 722"/>
                <a:gd name="T114" fmla="*/ 526 w 529"/>
                <a:gd name="T115" fmla="*/ 719 h 722"/>
                <a:gd name="T116" fmla="*/ 529 w 529"/>
                <a:gd name="T117" fmla="*/ 710 h 722"/>
                <a:gd name="T118" fmla="*/ 529 w 529"/>
                <a:gd name="T119" fmla="*/ 177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9" h="722">
                  <a:moveTo>
                    <a:pt x="348" y="181"/>
                  </a:moveTo>
                  <a:lnTo>
                    <a:pt x="348" y="11"/>
                  </a:lnTo>
                  <a:lnTo>
                    <a:pt x="518" y="181"/>
                  </a:lnTo>
                  <a:lnTo>
                    <a:pt x="348" y="181"/>
                  </a:lnTo>
                  <a:close/>
                  <a:moveTo>
                    <a:pt x="408" y="337"/>
                  </a:moveTo>
                  <a:lnTo>
                    <a:pt x="134" y="337"/>
                  </a:lnTo>
                  <a:lnTo>
                    <a:pt x="130" y="336"/>
                  </a:lnTo>
                  <a:lnTo>
                    <a:pt x="126" y="334"/>
                  </a:lnTo>
                  <a:lnTo>
                    <a:pt x="123" y="329"/>
                  </a:lnTo>
                  <a:lnTo>
                    <a:pt x="122" y="324"/>
                  </a:lnTo>
                  <a:lnTo>
                    <a:pt x="123" y="320"/>
                  </a:lnTo>
                  <a:lnTo>
                    <a:pt x="126" y="316"/>
                  </a:lnTo>
                  <a:lnTo>
                    <a:pt x="130" y="314"/>
                  </a:lnTo>
                  <a:lnTo>
                    <a:pt x="134" y="313"/>
                  </a:lnTo>
                  <a:lnTo>
                    <a:pt x="408" y="313"/>
                  </a:lnTo>
                  <a:lnTo>
                    <a:pt x="413" y="314"/>
                  </a:lnTo>
                  <a:lnTo>
                    <a:pt x="417" y="316"/>
                  </a:lnTo>
                  <a:lnTo>
                    <a:pt x="419" y="320"/>
                  </a:lnTo>
                  <a:lnTo>
                    <a:pt x="420" y="324"/>
                  </a:lnTo>
                  <a:lnTo>
                    <a:pt x="419" y="329"/>
                  </a:lnTo>
                  <a:lnTo>
                    <a:pt x="417" y="334"/>
                  </a:lnTo>
                  <a:lnTo>
                    <a:pt x="413" y="336"/>
                  </a:lnTo>
                  <a:lnTo>
                    <a:pt x="408" y="337"/>
                  </a:lnTo>
                  <a:close/>
                  <a:moveTo>
                    <a:pt x="408" y="434"/>
                  </a:moveTo>
                  <a:lnTo>
                    <a:pt x="134" y="434"/>
                  </a:lnTo>
                  <a:lnTo>
                    <a:pt x="130" y="432"/>
                  </a:lnTo>
                  <a:lnTo>
                    <a:pt x="126" y="429"/>
                  </a:lnTo>
                  <a:lnTo>
                    <a:pt x="123" y="426"/>
                  </a:lnTo>
                  <a:lnTo>
                    <a:pt x="122" y="421"/>
                  </a:lnTo>
                  <a:lnTo>
                    <a:pt x="123" y="417"/>
                  </a:lnTo>
                  <a:lnTo>
                    <a:pt x="126" y="413"/>
                  </a:lnTo>
                  <a:lnTo>
                    <a:pt x="130" y="410"/>
                  </a:lnTo>
                  <a:lnTo>
                    <a:pt x="134" y="409"/>
                  </a:lnTo>
                  <a:lnTo>
                    <a:pt x="408" y="409"/>
                  </a:lnTo>
                  <a:lnTo>
                    <a:pt x="413" y="410"/>
                  </a:lnTo>
                  <a:lnTo>
                    <a:pt x="417" y="413"/>
                  </a:lnTo>
                  <a:lnTo>
                    <a:pt x="419" y="417"/>
                  </a:lnTo>
                  <a:lnTo>
                    <a:pt x="420" y="421"/>
                  </a:lnTo>
                  <a:lnTo>
                    <a:pt x="419" y="426"/>
                  </a:lnTo>
                  <a:lnTo>
                    <a:pt x="417" y="429"/>
                  </a:lnTo>
                  <a:lnTo>
                    <a:pt x="413" y="432"/>
                  </a:lnTo>
                  <a:lnTo>
                    <a:pt x="408" y="434"/>
                  </a:lnTo>
                  <a:close/>
                  <a:moveTo>
                    <a:pt x="408" y="529"/>
                  </a:moveTo>
                  <a:lnTo>
                    <a:pt x="134" y="529"/>
                  </a:lnTo>
                  <a:lnTo>
                    <a:pt x="130" y="528"/>
                  </a:lnTo>
                  <a:lnTo>
                    <a:pt x="126" y="526"/>
                  </a:lnTo>
                  <a:lnTo>
                    <a:pt x="123" y="522"/>
                  </a:lnTo>
                  <a:lnTo>
                    <a:pt x="122" y="517"/>
                  </a:lnTo>
                  <a:lnTo>
                    <a:pt x="123" y="513"/>
                  </a:lnTo>
                  <a:lnTo>
                    <a:pt x="126" y="509"/>
                  </a:lnTo>
                  <a:lnTo>
                    <a:pt x="130" y="507"/>
                  </a:lnTo>
                  <a:lnTo>
                    <a:pt x="134" y="506"/>
                  </a:lnTo>
                  <a:lnTo>
                    <a:pt x="408" y="506"/>
                  </a:lnTo>
                  <a:lnTo>
                    <a:pt x="413" y="507"/>
                  </a:lnTo>
                  <a:lnTo>
                    <a:pt x="417" y="509"/>
                  </a:lnTo>
                  <a:lnTo>
                    <a:pt x="419" y="513"/>
                  </a:lnTo>
                  <a:lnTo>
                    <a:pt x="420" y="517"/>
                  </a:lnTo>
                  <a:lnTo>
                    <a:pt x="419" y="522"/>
                  </a:lnTo>
                  <a:lnTo>
                    <a:pt x="417" y="526"/>
                  </a:lnTo>
                  <a:lnTo>
                    <a:pt x="413" y="528"/>
                  </a:lnTo>
                  <a:lnTo>
                    <a:pt x="408" y="529"/>
                  </a:lnTo>
                  <a:close/>
                  <a:moveTo>
                    <a:pt x="408" y="626"/>
                  </a:moveTo>
                  <a:lnTo>
                    <a:pt x="134" y="626"/>
                  </a:lnTo>
                  <a:lnTo>
                    <a:pt x="130" y="625"/>
                  </a:lnTo>
                  <a:lnTo>
                    <a:pt x="126" y="622"/>
                  </a:lnTo>
                  <a:lnTo>
                    <a:pt x="123" y="619"/>
                  </a:lnTo>
                  <a:lnTo>
                    <a:pt x="122" y="614"/>
                  </a:lnTo>
                  <a:lnTo>
                    <a:pt x="123" y="610"/>
                  </a:lnTo>
                  <a:lnTo>
                    <a:pt x="126" y="606"/>
                  </a:lnTo>
                  <a:lnTo>
                    <a:pt x="130" y="603"/>
                  </a:lnTo>
                  <a:lnTo>
                    <a:pt x="134" y="602"/>
                  </a:lnTo>
                  <a:lnTo>
                    <a:pt x="408" y="602"/>
                  </a:lnTo>
                  <a:lnTo>
                    <a:pt x="413" y="603"/>
                  </a:lnTo>
                  <a:lnTo>
                    <a:pt x="417" y="606"/>
                  </a:lnTo>
                  <a:lnTo>
                    <a:pt x="419" y="610"/>
                  </a:lnTo>
                  <a:lnTo>
                    <a:pt x="420" y="614"/>
                  </a:lnTo>
                  <a:lnTo>
                    <a:pt x="419" y="619"/>
                  </a:lnTo>
                  <a:lnTo>
                    <a:pt x="417" y="622"/>
                  </a:lnTo>
                  <a:lnTo>
                    <a:pt x="413" y="625"/>
                  </a:lnTo>
                  <a:lnTo>
                    <a:pt x="408" y="626"/>
                  </a:lnTo>
                  <a:close/>
                  <a:moveTo>
                    <a:pt x="134" y="216"/>
                  </a:moveTo>
                  <a:lnTo>
                    <a:pt x="271" y="216"/>
                  </a:lnTo>
                  <a:lnTo>
                    <a:pt x="276" y="217"/>
                  </a:lnTo>
                  <a:lnTo>
                    <a:pt x="280" y="220"/>
                  </a:lnTo>
                  <a:lnTo>
                    <a:pt x="282" y="224"/>
                  </a:lnTo>
                  <a:lnTo>
                    <a:pt x="283" y="229"/>
                  </a:lnTo>
                  <a:lnTo>
                    <a:pt x="282" y="234"/>
                  </a:lnTo>
                  <a:lnTo>
                    <a:pt x="280" y="238"/>
                  </a:lnTo>
                  <a:lnTo>
                    <a:pt x="276" y="240"/>
                  </a:lnTo>
                  <a:lnTo>
                    <a:pt x="271" y="241"/>
                  </a:lnTo>
                  <a:lnTo>
                    <a:pt x="134" y="241"/>
                  </a:lnTo>
                  <a:lnTo>
                    <a:pt x="130" y="240"/>
                  </a:lnTo>
                  <a:lnTo>
                    <a:pt x="126" y="238"/>
                  </a:lnTo>
                  <a:lnTo>
                    <a:pt x="123" y="234"/>
                  </a:lnTo>
                  <a:lnTo>
                    <a:pt x="122" y="229"/>
                  </a:lnTo>
                  <a:lnTo>
                    <a:pt x="123" y="224"/>
                  </a:lnTo>
                  <a:lnTo>
                    <a:pt x="126" y="220"/>
                  </a:lnTo>
                  <a:lnTo>
                    <a:pt x="130" y="217"/>
                  </a:lnTo>
                  <a:lnTo>
                    <a:pt x="134" y="216"/>
                  </a:lnTo>
                  <a:close/>
                  <a:moveTo>
                    <a:pt x="526" y="171"/>
                  </a:moveTo>
                  <a:lnTo>
                    <a:pt x="358" y="3"/>
                  </a:lnTo>
                  <a:lnTo>
                    <a:pt x="353" y="0"/>
                  </a:lnTo>
                  <a:lnTo>
                    <a:pt x="348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710"/>
                  </a:lnTo>
                  <a:lnTo>
                    <a:pt x="1" y="715"/>
                  </a:lnTo>
                  <a:lnTo>
                    <a:pt x="3" y="719"/>
                  </a:lnTo>
                  <a:lnTo>
                    <a:pt x="7" y="721"/>
                  </a:lnTo>
                  <a:lnTo>
                    <a:pt x="12" y="722"/>
                  </a:lnTo>
                  <a:lnTo>
                    <a:pt x="518" y="722"/>
                  </a:lnTo>
                  <a:lnTo>
                    <a:pt x="522" y="721"/>
                  </a:lnTo>
                  <a:lnTo>
                    <a:pt x="526" y="719"/>
                  </a:lnTo>
                  <a:lnTo>
                    <a:pt x="528" y="715"/>
                  </a:lnTo>
                  <a:lnTo>
                    <a:pt x="529" y="710"/>
                  </a:lnTo>
                  <a:lnTo>
                    <a:pt x="529" y="181"/>
                  </a:lnTo>
                  <a:lnTo>
                    <a:pt x="529" y="177"/>
                  </a:lnTo>
                  <a:lnTo>
                    <a:pt x="526" y="1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0ECF027F-FB9F-4D32-8589-70496F041120}"/>
              </a:ext>
            </a:extLst>
          </p:cNvPr>
          <p:cNvGrpSpPr/>
          <p:nvPr/>
        </p:nvGrpSpPr>
        <p:grpSpPr>
          <a:xfrm>
            <a:off x="6275614" y="3172845"/>
            <a:ext cx="5234215" cy="719817"/>
            <a:chOff x="6275614" y="3172845"/>
            <a:chExt cx="5234215" cy="719817"/>
          </a:xfrm>
        </p:grpSpPr>
        <p:sp>
          <p:nvSpPr>
            <p:cNvPr id="202" name="Rectangle: Rounded Corners 201">
              <a:extLst>
                <a:ext uri="{FF2B5EF4-FFF2-40B4-BE49-F238E27FC236}">
                  <a16:creationId xmlns:a16="http://schemas.microsoft.com/office/drawing/2014/main" id="{01A70EB8-0141-49F4-940E-B47E923D5A2B}"/>
                </a:ext>
              </a:extLst>
            </p:cNvPr>
            <p:cNvSpPr/>
            <p:nvPr/>
          </p:nvSpPr>
          <p:spPr>
            <a:xfrm>
              <a:off x="6335427" y="3239520"/>
              <a:ext cx="725715" cy="653142"/>
            </a:xfrm>
            <a:prstGeom prst="roundRect">
              <a:avLst>
                <a:gd name="adj" fmla="val 7778"/>
              </a:avLst>
            </a:prstGeom>
            <a:solidFill>
              <a:schemeClr val="accent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3375E253-BDB0-4883-B213-2AE27BE6410E}"/>
                </a:ext>
              </a:extLst>
            </p:cNvPr>
            <p:cNvSpPr/>
            <p:nvPr/>
          </p:nvSpPr>
          <p:spPr>
            <a:xfrm>
              <a:off x="6275614" y="3172845"/>
              <a:ext cx="725715" cy="653142"/>
            </a:xfrm>
            <a:prstGeom prst="roundRect">
              <a:avLst>
                <a:gd name="adj" fmla="val 777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 dirty="0">
                <a:latin typeface="Arial Black" panose="020B0A04020102020204" pitchFamily="34" charset="0"/>
              </a:endParaRP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B96277E5-3AAE-47AA-8A64-CB5EAA457DAF}"/>
                </a:ext>
              </a:extLst>
            </p:cNvPr>
            <p:cNvSpPr txBox="1"/>
            <p:nvPr/>
          </p:nvSpPr>
          <p:spPr>
            <a:xfrm>
              <a:off x="7331523" y="3244963"/>
              <a:ext cx="4178306" cy="5280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consectetur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adipiscing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elit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sed do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eiusmod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3A71F657-CDFC-412E-A21D-8EE167B1F972}"/>
                </a:ext>
              </a:extLst>
            </p:cNvPr>
            <p:cNvGrpSpPr/>
            <p:nvPr/>
          </p:nvGrpSpPr>
          <p:grpSpPr>
            <a:xfrm>
              <a:off x="6495596" y="3375591"/>
              <a:ext cx="285750" cy="247650"/>
              <a:chOff x="11028363" y="5368925"/>
              <a:chExt cx="285750" cy="247650"/>
            </a:xfrm>
            <a:solidFill>
              <a:schemeClr val="bg1"/>
            </a:solidFill>
          </p:grpSpPr>
          <p:sp>
            <p:nvSpPr>
              <p:cNvPr id="230" name="Freeform 3577">
                <a:extLst>
                  <a:ext uri="{FF2B5EF4-FFF2-40B4-BE49-F238E27FC236}">
                    <a16:creationId xmlns:a16="http://schemas.microsoft.com/office/drawing/2014/main" id="{CF358809-B353-49A4-B21C-1B0D8184C8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28363" y="5454650"/>
                <a:ext cx="66675" cy="114300"/>
              </a:xfrm>
              <a:custGeom>
                <a:avLst/>
                <a:gdLst>
                  <a:gd name="T0" fmla="*/ 0 w 169"/>
                  <a:gd name="T1" fmla="*/ 98 h 288"/>
                  <a:gd name="T2" fmla="*/ 0 w 169"/>
                  <a:gd name="T3" fmla="*/ 114 h 288"/>
                  <a:gd name="T4" fmla="*/ 2 w 169"/>
                  <a:gd name="T5" fmla="*/ 131 h 288"/>
                  <a:gd name="T6" fmla="*/ 3 w 169"/>
                  <a:gd name="T7" fmla="*/ 139 h 288"/>
                  <a:gd name="T8" fmla="*/ 5 w 169"/>
                  <a:gd name="T9" fmla="*/ 146 h 288"/>
                  <a:gd name="T10" fmla="*/ 9 w 169"/>
                  <a:gd name="T11" fmla="*/ 153 h 288"/>
                  <a:gd name="T12" fmla="*/ 13 w 169"/>
                  <a:gd name="T13" fmla="*/ 159 h 288"/>
                  <a:gd name="T14" fmla="*/ 18 w 169"/>
                  <a:gd name="T15" fmla="*/ 163 h 288"/>
                  <a:gd name="T16" fmla="*/ 23 w 169"/>
                  <a:gd name="T17" fmla="*/ 166 h 288"/>
                  <a:gd name="T18" fmla="*/ 23 w 169"/>
                  <a:gd name="T19" fmla="*/ 288 h 288"/>
                  <a:gd name="T20" fmla="*/ 144 w 169"/>
                  <a:gd name="T21" fmla="*/ 288 h 288"/>
                  <a:gd name="T22" fmla="*/ 144 w 169"/>
                  <a:gd name="T23" fmla="*/ 166 h 288"/>
                  <a:gd name="T24" fmla="*/ 151 w 169"/>
                  <a:gd name="T25" fmla="*/ 162 h 288"/>
                  <a:gd name="T26" fmla="*/ 156 w 169"/>
                  <a:gd name="T27" fmla="*/ 157 h 288"/>
                  <a:gd name="T28" fmla="*/ 161 w 169"/>
                  <a:gd name="T29" fmla="*/ 150 h 288"/>
                  <a:gd name="T30" fmla="*/ 165 w 169"/>
                  <a:gd name="T31" fmla="*/ 140 h 288"/>
                  <a:gd name="T32" fmla="*/ 166 w 169"/>
                  <a:gd name="T33" fmla="*/ 130 h 288"/>
                  <a:gd name="T34" fmla="*/ 167 w 169"/>
                  <a:gd name="T35" fmla="*/ 119 h 288"/>
                  <a:gd name="T36" fmla="*/ 169 w 169"/>
                  <a:gd name="T37" fmla="*/ 109 h 288"/>
                  <a:gd name="T38" fmla="*/ 169 w 169"/>
                  <a:gd name="T39" fmla="*/ 99 h 288"/>
                  <a:gd name="T40" fmla="*/ 169 w 169"/>
                  <a:gd name="T41" fmla="*/ 0 h 288"/>
                  <a:gd name="T42" fmla="*/ 0 w 169"/>
                  <a:gd name="T43" fmla="*/ 0 h 288"/>
                  <a:gd name="T44" fmla="*/ 0 w 169"/>
                  <a:gd name="T45" fmla="*/ 9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9" h="288">
                    <a:moveTo>
                      <a:pt x="0" y="98"/>
                    </a:moveTo>
                    <a:lnTo>
                      <a:pt x="0" y="114"/>
                    </a:lnTo>
                    <a:lnTo>
                      <a:pt x="2" y="131"/>
                    </a:lnTo>
                    <a:lnTo>
                      <a:pt x="3" y="139"/>
                    </a:lnTo>
                    <a:lnTo>
                      <a:pt x="5" y="146"/>
                    </a:lnTo>
                    <a:lnTo>
                      <a:pt x="9" y="153"/>
                    </a:lnTo>
                    <a:lnTo>
                      <a:pt x="13" y="159"/>
                    </a:lnTo>
                    <a:lnTo>
                      <a:pt x="18" y="163"/>
                    </a:lnTo>
                    <a:lnTo>
                      <a:pt x="23" y="166"/>
                    </a:lnTo>
                    <a:lnTo>
                      <a:pt x="23" y="288"/>
                    </a:lnTo>
                    <a:lnTo>
                      <a:pt x="144" y="288"/>
                    </a:lnTo>
                    <a:lnTo>
                      <a:pt x="144" y="166"/>
                    </a:lnTo>
                    <a:lnTo>
                      <a:pt x="151" y="162"/>
                    </a:lnTo>
                    <a:lnTo>
                      <a:pt x="156" y="157"/>
                    </a:lnTo>
                    <a:lnTo>
                      <a:pt x="161" y="150"/>
                    </a:lnTo>
                    <a:lnTo>
                      <a:pt x="165" y="140"/>
                    </a:lnTo>
                    <a:lnTo>
                      <a:pt x="166" y="130"/>
                    </a:lnTo>
                    <a:lnTo>
                      <a:pt x="167" y="119"/>
                    </a:lnTo>
                    <a:lnTo>
                      <a:pt x="169" y="109"/>
                    </a:lnTo>
                    <a:lnTo>
                      <a:pt x="169" y="99"/>
                    </a:lnTo>
                    <a:lnTo>
                      <a:pt x="169" y="0"/>
                    </a:lnTo>
                    <a:lnTo>
                      <a:pt x="0" y="0"/>
                    </a:lnTo>
                    <a:lnTo>
                      <a:pt x="0" y="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3578">
                <a:extLst>
                  <a:ext uri="{FF2B5EF4-FFF2-40B4-BE49-F238E27FC236}">
                    <a16:creationId xmlns:a16="http://schemas.microsoft.com/office/drawing/2014/main" id="{C6A4A78C-B041-4BD4-8B59-223CCBE528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47438" y="5454650"/>
                <a:ext cx="66675" cy="114300"/>
              </a:xfrm>
              <a:custGeom>
                <a:avLst/>
                <a:gdLst>
                  <a:gd name="T0" fmla="*/ 0 w 168"/>
                  <a:gd name="T1" fmla="*/ 0 h 288"/>
                  <a:gd name="T2" fmla="*/ 0 w 168"/>
                  <a:gd name="T3" fmla="*/ 95 h 288"/>
                  <a:gd name="T4" fmla="*/ 0 w 168"/>
                  <a:gd name="T5" fmla="*/ 105 h 288"/>
                  <a:gd name="T6" fmla="*/ 1 w 168"/>
                  <a:gd name="T7" fmla="*/ 116 h 288"/>
                  <a:gd name="T8" fmla="*/ 3 w 168"/>
                  <a:gd name="T9" fmla="*/ 123 h 288"/>
                  <a:gd name="T10" fmla="*/ 6 w 168"/>
                  <a:gd name="T11" fmla="*/ 131 h 288"/>
                  <a:gd name="T12" fmla="*/ 10 w 168"/>
                  <a:gd name="T13" fmla="*/ 139 h 288"/>
                  <a:gd name="T14" fmla="*/ 14 w 168"/>
                  <a:gd name="T15" fmla="*/ 144 h 288"/>
                  <a:gd name="T16" fmla="*/ 19 w 168"/>
                  <a:gd name="T17" fmla="*/ 149 h 288"/>
                  <a:gd name="T18" fmla="*/ 24 w 168"/>
                  <a:gd name="T19" fmla="*/ 153 h 288"/>
                  <a:gd name="T20" fmla="*/ 24 w 168"/>
                  <a:gd name="T21" fmla="*/ 288 h 288"/>
                  <a:gd name="T22" fmla="*/ 143 w 168"/>
                  <a:gd name="T23" fmla="*/ 288 h 288"/>
                  <a:gd name="T24" fmla="*/ 143 w 168"/>
                  <a:gd name="T25" fmla="*/ 153 h 288"/>
                  <a:gd name="T26" fmla="*/ 150 w 168"/>
                  <a:gd name="T27" fmla="*/ 149 h 288"/>
                  <a:gd name="T28" fmla="*/ 154 w 168"/>
                  <a:gd name="T29" fmla="*/ 144 h 288"/>
                  <a:gd name="T30" fmla="*/ 158 w 168"/>
                  <a:gd name="T31" fmla="*/ 137 h 288"/>
                  <a:gd name="T32" fmla="*/ 161 w 168"/>
                  <a:gd name="T33" fmla="*/ 130 h 288"/>
                  <a:gd name="T34" fmla="*/ 164 w 168"/>
                  <a:gd name="T35" fmla="*/ 122 h 288"/>
                  <a:gd name="T36" fmla="*/ 167 w 168"/>
                  <a:gd name="T37" fmla="*/ 113 h 288"/>
                  <a:gd name="T38" fmla="*/ 168 w 168"/>
                  <a:gd name="T39" fmla="*/ 104 h 288"/>
                  <a:gd name="T40" fmla="*/ 168 w 168"/>
                  <a:gd name="T41" fmla="*/ 95 h 288"/>
                  <a:gd name="T42" fmla="*/ 168 w 168"/>
                  <a:gd name="T43" fmla="*/ 0 h 288"/>
                  <a:gd name="T44" fmla="*/ 0 w 168"/>
                  <a:gd name="T45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8" h="288">
                    <a:moveTo>
                      <a:pt x="0" y="0"/>
                    </a:moveTo>
                    <a:lnTo>
                      <a:pt x="0" y="95"/>
                    </a:lnTo>
                    <a:lnTo>
                      <a:pt x="0" y="105"/>
                    </a:lnTo>
                    <a:lnTo>
                      <a:pt x="1" y="116"/>
                    </a:lnTo>
                    <a:lnTo>
                      <a:pt x="3" y="123"/>
                    </a:lnTo>
                    <a:lnTo>
                      <a:pt x="6" y="131"/>
                    </a:lnTo>
                    <a:lnTo>
                      <a:pt x="10" y="139"/>
                    </a:lnTo>
                    <a:lnTo>
                      <a:pt x="14" y="144"/>
                    </a:lnTo>
                    <a:lnTo>
                      <a:pt x="19" y="149"/>
                    </a:lnTo>
                    <a:lnTo>
                      <a:pt x="24" y="153"/>
                    </a:lnTo>
                    <a:lnTo>
                      <a:pt x="24" y="288"/>
                    </a:lnTo>
                    <a:lnTo>
                      <a:pt x="143" y="288"/>
                    </a:lnTo>
                    <a:lnTo>
                      <a:pt x="143" y="153"/>
                    </a:lnTo>
                    <a:lnTo>
                      <a:pt x="150" y="149"/>
                    </a:lnTo>
                    <a:lnTo>
                      <a:pt x="154" y="144"/>
                    </a:lnTo>
                    <a:lnTo>
                      <a:pt x="158" y="137"/>
                    </a:lnTo>
                    <a:lnTo>
                      <a:pt x="161" y="130"/>
                    </a:lnTo>
                    <a:lnTo>
                      <a:pt x="164" y="122"/>
                    </a:lnTo>
                    <a:lnTo>
                      <a:pt x="167" y="113"/>
                    </a:lnTo>
                    <a:lnTo>
                      <a:pt x="168" y="104"/>
                    </a:lnTo>
                    <a:lnTo>
                      <a:pt x="168" y="95"/>
                    </a:lnTo>
                    <a:lnTo>
                      <a:pt x="16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3579">
                <a:extLst>
                  <a:ext uri="{FF2B5EF4-FFF2-40B4-BE49-F238E27FC236}">
                    <a16:creationId xmlns:a16="http://schemas.microsoft.com/office/drawing/2014/main" id="{9328B1CC-37ED-471A-A98B-F7C7F8D77C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23613" y="5454650"/>
                <a:ext cx="95250" cy="161925"/>
              </a:xfrm>
              <a:custGeom>
                <a:avLst/>
                <a:gdLst>
                  <a:gd name="T0" fmla="*/ 0 w 241"/>
                  <a:gd name="T1" fmla="*/ 168 h 408"/>
                  <a:gd name="T2" fmla="*/ 0 w 241"/>
                  <a:gd name="T3" fmla="*/ 182 h 408"/>
                  <a:gd name="T4" fmla="*/ 3 w 241"/>
                  <a:gd name="T5" fmla="*/ 195 h 408"/>
                  <a:gd name="T6" fmla="*/ 7 w 241"/>
                  <a:gd name="T7" fmla="*/ 206 h 408"/>
                  <a:gd name="T8" fmla="*/ 13 w 241"/>
                  <a:gd name="T9" fmla="*/ 216 h 408"/>
                  <a:gd name="T10" fmla="*/ 20 w 241"/>
                  <a:gd name="T11" fmla="*/ 225 h 408"/>
                  <a:gd name="T12" fmla="*/ 27 w 241"/>
                  <a:gd name="T13" fmla="*/ 231 h 408"/>
                  <a:gd name="T14" fmla="*/ 38 w 241"/>
                  <a:gd name="T15" fmla="*/ 236 h 408"/>
                  <a:gd name="T16" fmla="*/ 48 w 241"/>
                  <a:gd name="T17" fmla="*/ 239 h 408"/>
                  <a:gd name="T18" fmla="*/ 48 w 241"/>
                  <a:gd name="T19" fmla="*/ 408 h 408"/>
                  <a:gd name="T20" fmla="*/ 192 w 241"/>
                  <a:gd name="T21" fmla="*/ 408 h 408"/>
                  <a:gd name="T22" fmla="*/ 192 w 241"/>
                  <a:gd name="T23" fmla="*/ 239 h 408"/>
                  <a:gd name="T24" fmla="*/ 203 w 241"/>
                  <a:gd name="T25" fmla="*/ 236 h 408"/>
                  <a:gd name="T26" fmla="*/ 212 w 241"/>
                  <a:gd name="T27" fmla="*/ 231 h 408"/>
                  <a:gd name="T28" fmla="*/ 221 w 241"/>
                  <a:gd name="T29" fmla="*/ 225 h 408"/>
                  <a:gd name="T30" fmla="*/ 228 w 241"/>
                  <a:gd name="T31" fmla="*/ 216 h 408"/>
                  <a:gd name="T32" fmla="*/ 233 w 241"/>
                  <a:gd name="T33" fmla="*/ 206 h 408"/>
                  <a:gd name="T34" fmla="*/ 237 w 241"/>
                  <a:gd name="T35" fmla="*/ 195 h 408"/>
                  <a:gd name="T36" fmla="*/ 239 w 241"/>
                  <a:gd name="T37" fmla="*/ 182 h 408"/>
                  <a:gd name="T38" fmla="*/ 241 w 241"/>
                  <a:gd name="T39" fmla="*/ 168 h 408"/>
                  <a:gd name="T40" fmla="*/ 241 w 241"/>
                  <a:gd name="T41" fmla="*/ 0 h 408"/>
                  <a:gd name="T42" fmla="*/ 0 w 241"/>
                  <a:gd name="T43" fmla="*/ 0 h 408"/>
                  <a:gd name="T44" fmla="*/ 0 w 241"/>
                  <a:gd name="T45" fmla="*/ 168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1" h="408">
                    <a:moveTo>
                      <a:pt x="0" y="168"/>
                    </a:moveTo>
                    <a:lnTo>
                      <a:pt x="0" y="182"/>
                    </a:lnTo>
                    <a:lnTo>
                      <a:pt x="3" y="195"/>
                    </a:lnTo>
                    <a:lnTo>
                      <a:pt x="7" y="206"/>
                    </a:lnTo>
                    <a:lnTo>
                      <a:pt x="13" y="216"/>
                    </a:lnTo>
                    <a:lnTo>
                      <a:pt x="20" y="225"/>
                    </a:lnTo>
                    <a:lnTo>
                      <a:pt x="27" y="231"/>
                    </a:lnTo>
                    <a:lnTo>
                      <a:pt x="38" y="236"/>
                    </a:lnTo>
                    <a:lnTo>
                      <a:pt x="48" y="239"/>
                    </a:lnTo>
                    <a:lnTo>
                      <a:pt x="48" y="408"/>
                    </a:lnTo>
                    <a:lnTo>
                      <a:pt x="192" y="408"/>
                    </a:lnTo>
                    <a:lnTo>
                      <a:pt x="192" y="239"/>
                    </a:lnTo>
                    <a:lnTo>
                      <a:pt x="203" y="236"/>
                    </a:lnTo>
                    <a:lnTo>
                      <a:pt x="212" y="231"/>
                    </a:lnTo>
                    <a:lnTo>
                      <a:pt x="221" y="225"/>
                    </a:lnTo>
                    <a:lnTo>
                      <a:pt x="228" y="216"/>
                    </a:lnTo>
                    <a:lnTo>
                      <a:pt x="233" y="206"/>
                    </a:lnTo>
                    <a:lnTo>
                      <a:pt x="237" y="195"/>
                    </a:lnTo>
                    <a:lnTo>
                      <a:pt x="239" y="182"/>
                    </a:lnTo>
                    <a:lnTo>
                      <a:pt x="241" y="168"/>
                    </a:lnTo>
                    <a:lnTo>
                      <a:pt x="241" y="0"/>
                    </a:lnTo>
                    <a:lnTo>
                      <a:pt x="0" y="0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3581">
                <a:extLst>
                  <a:ext uri="{FF2B5EF4-FFF2-40B4-BE49-F238E27FC236}">
                    <a16:creationId xmlns:a16="http://schemas.microsoft.com/office/drawing/2014/main" id="{EFEA9C8C-FC04-42D5-8FA3-D1D9570BBE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56963" y="5397500"/>
                <a:ext cx="47625" cy="47625"/>
              </a:xfrm>
              <a:custGeom>
                <a:avLst/>
                <a:gdLst>
                  <a:gd name="T0" fmla="*/ 60 w 119"/>
                  <a:gd name="T1" fmla="*/ 121 h 121"/>
                  <a:gd name="T2" fmla="*/ 72 w 119"/>
                  <a:gd name="T3" fmla="*/ 119 h 121"/>
                  <a:gd name="T4" fmla="*/ 83 w 119"/>
                  <a:gd name="T5" fmla="*/ 115 h 121"/>
                  <a:gd name="T6" fmla="*/ 94 w 119"/>
                  <a:gd name="T7" fmla="*/ 110 h 121"/>
                  <a:gd name="T8" fmla="*/ 103 w 119"/>
                  <a:gd name="T9" fmla="*/ 103 h 121"/>
                  <a:gd name="T10" fmla="*/ 109 w 119"/>
                  <a:gd name="T11" fmla="*/ 94 h 121"/>
                  <a:gd name="T12" fmla="*/ 116 w 119"/>
                  <a:gd name="T13" fmla="*/ 83 h 121"/>
                  <a:gd name="T14" fmla="*/ 118 w 119"/>
                  <a:gd name="T15" fmla="*/ 72 h 121"/>
                  <a:gd name="T16" fmla="*/ 119 w 119"/>
                  <a:gd name="T17" fmla="*/ 60 h 121"/>
                  <a:gd name="T18" fmla="*/ 118 w 119"/>
                  <a:gd name="T19" fmla="*/ 49 h 121"/>
                  <a:gd name="T20" fmla="*/ 116 w 119"/>
                  <a:gd name="T21" fmla="*/ 37 h 121"/>
                  <a:gd name="T22" fmla="*/ 109 w 119"/>
                  <a:gd name="T23" fmla="*/ 27 h 121"/>
                  <a:gd name="T24" fmla="*/ 103 w 119"/>
                  <a:gd name="T25" fmla="*/ 18 h 121"/>
                  <a:gd name="T26" fmla="*/ 94 w 119"/>
                  <a:gd name="T27" fmla="*/ 10 h 121"/>
                  <a:gd name="T28" fmla="*/ 83 w 119"/>
                  <a:gd name="T29" fmla="*/ 5 h 121"/>
                  <a:gd name="T30" fmla="*/ 72 w 119"/>
                  <a:gd name="T31" fmla="*/ 1 h 121"/>
                  <a:gd name="T32" fmla="*/ 60 w 119"/>
                  <a:gd name="T33" fmla="*/ 0 h 121"/>
                  <a:gd name="T34" fmla="*/ 47 w 119"/>
                  <a:gd name="T35" fmla="*/ 1 h 121"/>
                  <a:gd name="T36" fmla="*/ 36 w 119"/>
                  <a:gd name="T37" fmla="*/ 5 h 121"/>
                  <a:gd name="T38" fmla="*/ 26 w 119"/>
                  <a:gd name="T39" fmla="*/ 10 h 121"/>
                  <a:gd name="T40" fmla="*/ 17 w 119"/>
                  <a:gd name="T41" fmla="*/ 18 h 121"/>
                  <a:gd name="T42" fmla="*/ 10 w 119"/>
                  <a:gd name="T43" fmla="*/ 27 h 121"/>
                  <a:gd name="T44" fmla="*/ 4 w 119"/>
                  <a:gd name="T45" fmla="*/ 37 h 121"/>
                  <a:gd name="T46" fmla="*/ 1 w 119"/>
                  <a:gd name="T47" fmla="*/ 49 h 121"/>
                  <a:gd name="T48" fmla="*/ 0 w 119"/>
                  <a:gd name="T49" fmla="*/ 60 h 121"/>
                  <a:gd name="T50" fmla="*/ 1 w 119"/>
                  <a:gd name="T51" fmla="*/ 72 h 121"/>
                  <a:gd name="T52" fmla="*/ 4 w 119"/>
                  <a:gd name="T53" fmla="*/ 83 h 121"/>
                  <a:gd name="T54" fmla="*/ 10 w 119"/>
                  <a:gd name="T55" fmla="*/ 94 h 121"/>
                  <a:gd name="T56" fmla="*/ 17 w 119"/>
                  <a:gd name="T57" fmla="*/ 103 h 121"/>
                  <a:gd name="T58" fmla="*/ 26 w 119"/>
                  <a:gd name="T59" fmla="*/ 110 h 121"/>
                  <a:gd name="T60" fmla="*/ 36 w 119"/>
                  <a:gd name="T61" fmla="*/ 115 h 121"/>
                  <a:gd name="T62" fmla="*/ 47 w 119"/>
                  <a:gd name="T63" fmla="*/ 119 h 121"/>
                  <a:gd name="T64" fmla="*/ 60 w 119"/>
                  <a:gd name="T6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9" h="121">
                    <a:moveTo>
                      <a:pt x="60" y="121"/>
                    </a:moveTo>
                    <a:lnTo>
                      <a:pt x="72" y="119"/>
                    </a:lnTo>
                    <a:lnTo>
                      <a:pt x="83" y="115"/>
                    </a:lnTo>
                    <a:lnTo>
                      <a:pt x="94" y="110"/>
                    </a:lnTo>
                    <a:lnTo>
                      <a:pt x="103" y="103"/>
                    </a:lnTo>
                    <a:lnTo>
                      <a:pt x="109" y="94"/>
                    </a:lnTo>
                    <a:lnTo>
                      <a:pt x="116" y="83"/>
                    </a:lnTo>
                    <a:lnTo>
                      <a:pt x="118" y="72"/>
                    </a:lnTo>
                    <a:lnTo>
                      <a:pt x="119" y="60"/>
                    </a:lnTo>
                    <a:lnTo>
                      <a:pt x="118" y="49"/>
                    </a:lnTo>
                    <a:lnTo>
                      <a:pt x="116" y="37"/>
                    </a:lnTo>
                    <a:lnTo>
                      <a:pt x="109" y="27"/>
                    </a:lnTo>
                    <a:lnTo>
                      <a:pt x="103" y="18"/>
                    </a:lnTo>
                    <a:lnTo>
                      <a:pt x="94" y="10"/>
                    </a:lnTo>
                    <a:lnTo>
                      <a:pt x="83" y="5"/>
                    </a:lnTo>
                    <a:lnTo>
                      <a:pt x="72" y="1"/>
                    </a:lnTo>
                    <a:lnTo>
                      <a:pt x="60" y="0"/>
                    </a:lnTo>
                    <a:lnTo>
                      <a:pt x="47" y="1"/>
                    </a:lnTo>
                    <a:lnTo>
                      <a:pt x="36" y="5"/>
                    </a:lnTo>
                    <a:lnTo>
                      <a:pt x="26" y="10"/>
                    </a:lnTo>
                    <a:lnTo>
                      <a:pt x="17" y="18"/>
                    </a:lnTo>
                    <a:lnTo>
                      <a:pt x="10" y="27"/>
                    </a:lnTo>
                    <a:lnTo>
                      <a:pt x="4" y="37"/>
                    </a:lnTo>
                    <a:lnTo>
                      <a:pt x="1" y="49"/>
                    </a:lnTo>
                    <a:lnTo>
                      <a:pt x="0" y="60"/>
                    </a:lnTo>
                    <a:lnTo>
                      <a:pt x="1" y="72"/>
                    </a:lnTo>
                    <a:lnTo>
                      <a:pt x="4" y="83"/>
                    </a:lnTo>
                    <a:lnTo>
                      <a:pt x="10" y="94"/>
                    </a:lnTo>
                    <a:lnTo>
                      <a:pt x="17" y="103"/>
                    </a:lnTo>
                    <a:lnTo>
                      <a:pt x="26" y="110"/>
                    </a:lnTo>
                    <a:lnTo>
                      <a:pt x="36" y="115"/>
                    </a:lnTo>
                    <a:lnTo>
                      <a:pt x="47" y="119"/>
                    </a:lnTo>
                    <a:lnTo>
                      <a:pt x="6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3582">
                <a:extLst>
                  <a:ext uri="{FF2B5EF4-FFF2-40B4-BE49-F238E27FC236}">
                    <a16:creationId xmlns:a16="http://schemas.microsoft.com/office/drawing/2014/main" id="{9FC9C971-0CEE-4E00-B854-98E63DCD00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37888" y="5397500"/>
                <a:ext cx="47625" cy="47625"/>
              </a:xfrm>
              <a:custGeom>
                <a:avLst/>
                <a:gdLst>
                  <a:gd name="T0" fmla="*/ 61 w 121"/>
                  <a:gd name="T1" fmla="*/ 121 h 121"/>
                  <a:gd name="T2" fmla="*/ 72 w 121"/>
                  <a:gd name="T3" fmla="*/ 119 h 121"/>
                  <a:gd name="T4" fmla="*/ 84 w 121"/>
                  <a:gd name="T5" fmla="*/ 115 h 121"/>
                  <a:gd name="T6" fmla="*/ 94 w 121"/>
                  <a:gd name="T7" fmla="*/ 110 h 121"/>
                  <a:gd name="T8" fmla="*/ 103 w 121"/>
                  <a:gd name="T9" fmla="*/ 103 h 121"/>
                  <a:gd name="T10" fmla="*/ 111 w 121"/>
                  <a:gd name="T11" fmla="*/ 94 h 121"/>
                  <a:gd name="T12" fmla="*/ 116 w 121"/>
                  <a:gd name="T13" fmla="*/ 83 h 121"/>
                  <a:gd name="T14" fmla="*/ 120 w 121"/>
                  <a:gd name="T15" fmla="*/ 72 h 121"/>
                  <a:gd name="T16" fmla="*/ 121 w 121"/>
                  <a:gd name="T17" fmla="*/ 60 h 121"/>
                  <a:gd name="T18" fmla="*/ 120 w 121"/>
                  <a:gd name="T19" fmla="*/ 49 h 121"/>
                  <a:gd name="T20" fmla="*/ 116 w 121"/>
                  <a:gd name="T21" fmla="*/ 37 h 121"/>
                  <a:gd name="T22" fmla="*/ 111 w 121"/>
                  <a:gd name="T23" fmla="*/ 27 h 121"/>
                  <a:gd name="T24" fmla="*/ 103 w 121"/>
                  <a:gd name="T25" fmla="*/ 18 h 121"/>
                  <a:gd name="T26" fmla="*/ 94 w 121"/>
                  <a:gd name="T27" fmla="*/ 10 h 121"/>
                  <a:gd name="T28" fmla="*/ 84 w 121"/>
                  <a:gd name="T29" fmla="*/ 5 h 121"/>
                  <a:gd name="T30" fmla="*/ 72 w 121"/>
                  <a:gd name="T31" fmla="*/ 1 h 121"/>
                  <a:gd name="T32" fmla="*/ 61 w 121"/>
                  <a:gd name="T33" fmla="*/ 0 h 121"/>
                  <a:gd name="T34" fmla="*/ 49 w 121"/>
                  <a:gd name="T35" fmla="*/ 1 h 121"/>
                  <a:gd name="T36" fmla="*/ 38 w 121"/>
                  <a:gd name="T37" fmla="*/ 5 h 121"/>
                  <a:gd name="T38" fmla="*/ 27 w 121"/>
                  <a:gd name="T39" fmla="*/ 10 h 121"/>
                  <a:gd name="T40" fmla="*/ 18 w 121"/>
                  <a:gd name="T41" fmla="*/ 18 h 121"/>
                  <a:gd name="T42" fmla="*/ 11 w 121"/>
                  <a:gd name="T43" fmla="*/ 27 h 121"/>
                  <a:gd name="T44" fmla="*/ 6 w 121"/>
                  <a:gd name="T45" fmla="*/ 37 h 121"/>
                  <a:gd name="T46" fmla="*/ 2 w 121"/>
                  <a:gd name="T47" fmla="*/ 49 h 121"/>
                  <a:gd name="T48" fmla="*/ 0 w 121"/>
                  <a:gd name="T49" fmla="*/ 60 h 121"/>
                  <a:gd name="T50" fmla="*/ 2 w 121"/>
                  <a:gd name="T51" fmla="*/ 72 h 121"/>
                  <a:gd name="T52" fmla="*/ 6 w 121"/>
                  <a:gd name="T53" fmla="*/ 83 h 121"/>
                  <a:gd name="T54" fmla="*/ 11 w 121"/>
                  <a:gd name="T55" fmla="*/ 94 h 121"/>
                  <a:gd name="T56" fmla="*/ 18 w 121"/>
                  <a:gd name="T57" fmla="*/ 103 h 121"/>
                  <a:gd name="T58" fmla="*/ 27 w 121"/>
                  <a:gd name="T59" fmla="*/ 110 h 121"/>
                  <a:gd name="T60" fmla="*/ 38 w 121"/>
                  <a:gd name="T61" fmla="*/ 115 h 121"/>
                  <a:gd name="T62" fmla="*/ 49 w 121"/>
                  <a:gd name="T63" fmla="*/ 119 h 121"/>
                  <a:gd name="T64" fmla="*/ 61 w 121"/>
                  <a:gd name="T6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21">
                    <a:moveTo>
                      <a:pt x="61" y="121"/>
                    </a:moveTo>
                    <a:lnTo>
                      <a:pt x="72" y="119"/>
                    </a:lnTo>
                    <a:lnTo>
                      <a:pt x="84" y="115"/>
                    </a:lnTo>
                    <a:lnTo>
                      <a:pt x="94" y="110"/>
                    </a:lnTo>
                    <a:lnTo>
                      <a:pt x="103" y="103"/>
                    </a:lnTo>
                    <a:lnTo>
                      <a:pt x="111" y="94"/>
                    </a:lnTo>
                    <a:lnTo>
                      <a:pt x="116" y="83"/>
                    </a:lnTo>
                    <a:lnTo>
                      <a:pt x="120" y="72"/>
                    </a:lnTo>
                    <a:lnTo>
                      <a:pt x="121" y="60"/>
                    </a:lnTo>
                    <a:lnTo>
                      <a:pt x="120" y="49"/>
                    </a:lnTo>
                    <a:lnTo>
                      <a:pt x="116" y="37"/>
                    </a:lnTo>
                    <a:lnTo>
                      <a:pt x="111" y="27"/>
                    </a:lnTo>
                    <a:lnTo>
                      <a:pt x="103" y="18"/>
                    </a:lnTo>
                    <a:lnTo>
                      <a:pt x="94" y="10"/>
                    </a:lnTo>
                    <a:lnTo>
                      <a:pt x="84" y="5"/>
                    </a:lnTo>
                    <a:lnTo>
                      <a:pt x="72" y="1"/>
                    </a:lnTo>
                    <a:lnTo>
                      <a:pt x="61" y="0"/>
                    </a:lnTo>
                    <a:lnTo>
                      <a:pt x="49" y="1"/>
                    </a:lnTo>
                    <a:lnTo>
                      <a:pt x="38" y="5"/>
                    </a:lnTo>
                    <a:lnTo>
                      <a:pt x="27" y="10"/>
                    </a:lnTo>
                    <a:lnTo>
                      <a:pt x="18" y="18"/>
                    </a:lnTo>
                    <a:lnTo>
                      <a:pt x="11" y="27"/>
                    </a:lnTo>
                    <a:lnTo>
                      <a:pt x="6" y="37"/>
                    </a:lnTo>
                    <a:lnTo>
                      <a:pt x="2" y="49"/>
                    </a:lnTo>
                    <a:lnTo>
                      <a:pt x="0" y="60"/>
                    </a:lnTo>
                    <a:lnTo>
                      <a:pt x="2" y="72"/>
                    </a:lnTo>
                    <a:lnTo>
                      <a:pt x="6" y="83"/>
                    </a:lnTo>
                    <a:lnTo>
                      <a:pt x="11" y="94"/>
                    </a:lnTo>
                    <a:lnTo>
                      <a:pt x="18" y="103"/>
                    </a:lnTo>
                    <a:lnTo>
                      <a:pt x="27" y="110"/>
                    </a:lnTo>
                    <a:lnTo>
                      <a:pt x="38" y="115"/>
                    </a:lnTo>
                    <a:lnTo>
                      <a:pt x="49" y="119"/>
                    </a:lnTo>
                    <a:lnTo>
                      <a:pt x="61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3583">
                <a:extLst>
                  <a:ext uri="{FF2B5EF4-FFF2-40B4-BE49-F238E27FC236}">
                    <a16:creationId xmlns:a16="http://schemas.microsoft.com/office/drawing/2014/main" id="{5F0E9A12-3C94-4A48-962B-6B96CAD69A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33138" y="5368925"/>
                <a:ext cx="76200" cy="76200"/>
              </a:xfrm>
              <a:custGeom>
                <a:avLst/>
                <a:gdLst>
                  <a:gd name="T0" fmla="*/ 106 w 192"/>
                  <a:gd name="T1" fmla="*/ 191 h 193"/>
                  <a:gd name="T2" fmla="*/ 125 w 192"/>
                  <a:gd name="T3" fmla="*/ 187 h 193"/>
                  <a:gd name="T4" fmla="*/ 142 w 192"/>
                  <a:gd name="T5" fmla="*/ 181 h 193"/>
                  <a:gd name="T6" fmla="*/ 158 w 192"/>
                  <a:gd name="T7" fmla="*/ 171 h 193"/>
                  <a:gd name="T8" fmla="*/ 170 w 192"/>
                  <a:gd name="T9" fmla="*/ 158 h 193"/>
                  <a:gd name="T10" fmla="*/ 181 w 192"/>
                  <a:gd name="T11" fmla="*/ 143 h 193"/>
                  <a:gd name="T12" fmla="*/ 188 w 192"/>
                  <a:gd name="T13" fmla="*/ 125 h 193"/>
                  <a:gd name="T14" fmla="*/ 192 w 192"/>
                  <a:gd name="T15" fmla="*/ 107 h 193"/>
                  <a:gd name="T16" fmla="*/ 192 w 192"/>
                  <a:gd name="T17" fmla="*/ 86 h 193"/>
                  <a:gd name="T18" fmla="*/ 188 w 192"/>
                  <a:gd name="T19" fmla="*/ 68 h 193"/>
                  <a:gd name="T20" fmla="*/ 181 w 192"/>
                  <a:gd name="T21" fmla="*/ 50 h 193"/>
                  <a:gd name="T22" fmla="*/ 170 w 192"/>
                  <a:gd name="T23" fmla="*/ 35 h 193"/>
                  <a:gd name="T24" fmla="*/ 158 w 192"/>
                  <a:gd name="T25" fmla="*/ 22 h 193"/>
                  <a:gd name="T26" fmla="*/ 142 w 192"/>
                  <a:gd name="T27" fmla="*/ 12 h 193"/>
                  <a:gd name="T28" fmla="*/ 125 w 192"/>
                  <a:gd name="T29" fmla="*/ 5 h 193"/>
                  <a:gd name="T30" fmla="*/ 106 w 192"/>
                  <a:gd name="T31" fmla="*/ 1 h 193"/>
                  <a:gd name="T32" fmla="*/ 87 w 192"/>
                  <a:gd name="T33" fmla="*/ 1 h 193"/>
                  <a:gd name="T34" fmla="*/ 68 w 192"/>
                  <a:gd name="T35" fmla="*/ 5 h 193"/>
                  <a:gd name="T36" fmla="*/ 51 w 192"/>
                  <a:gd name="T37" fmla="*/ 12 h 193"/>
                  <a:gd name="T38" fmla="*/ 36 w 192"/>
                  <a:gd name="T39" fmla="*/ 22 h 193"/>
                  <a:gd name="T40" fmla="*/ 23 w 192"/>
                  <a:gd name="T41" fmla="*/ 35 h 193"/>
                  <a:gd name="T42" fmla="*/ 11 w 192"/>
                  <a:gd name="T43" fmla="*/ 50 h 193"/>
                  <a:gd name="T44" fmla="*/ 5 w 192"/>
                  <a:gd name="T45" fmla="*/ 68 h 193"/>
                  <a:gd name="T46" fmla="*/ 1 w 192"/>
                  <a:gd name="T47" fmla="*/ 86 h 193"/>
                  <a:gd name="T48" fmla="*/ 1 w 192"/>
                  <a:gd name="T49" fmla="*/ 107 h 193"/>
                  <a:gd name="T50" fmla="*/ 5 w 192"/>
                  <a:gd name="T51" fmla="*/ 125 h 193"/>
                  <a:gd name="T52" fmla="*/ 11 w 192"/>
                  <a:gd name="T53" fmla="*/ 143 h 193"/>
                  <a:gd name="T54" fmla="*/ 23 w 192"/>
                  <a:gd name="T55" fmla="*/ 158 h 193"/>
                  <a:gd name="T56" fmla="*/ 36 w 192"/>
                  <a:gd name="T57" fmla="*/ 171 h 193"/>
                  <a:gd name="T58" fmla="*/ 51 w 192"/>
                  <a:gd name="T59" fmla="*/ 181 h 193"/>
                  <a:gd name="T60" fmla="*/ 68 w 192"/>
                  <a:gd name="T61" fmla="*/ 187 h 193"/>
                  <a:gd name="T62" fmla="*/ 87 w 192"/>
                  <a:gd name="T63" fmla="*/ 191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92" h="193">
                    <a:moveTo>
                      <a:pt x="96" y="193"/>
                    </a:moveTo>
                    <a:lnTo>
                      <a:pt x="106" y="191"/>
                    </a:lnTo>
                    <a:lnTo>
                      <a:pt x="115" y="190"/>
                    </a:lnTo>
                    <a:lnTo>
                      <a:pt x="125" y="187"/>
                    </a:lnTo>
                    <a:lnTo>
                      <a:pt x="133" y="185"/>
                    </a:lnTo>
                    <a:lnTo>
                      <a:pt x="142" y="181"/>
                    </a:lnTo>
                    <a:lnTo>
                      <a:pt x="150" y="176"/>
                    </a:lnTo>
                    <a:lnTo>
                      <a:pt x="158" y="171"/>
                    </a:lnTo>
                    <a:lnTo>
                      <a:pt x="164" y="164"/>
                    </a:lnTo>
                    <a:lnTo>
                      <a:pt x="170" y="158"/>
                    </a:lnTo>
                    <a:lnTo>
                      <a:pt x="176" y="150"/>
                    </a:lnTo>
                    <a:lnTo>
                      <a:pt x="181" y="143"/>
                    </a:lnTo>
                    <a:lnTo>
                      <a:pt x="185" y="134"/>
                    </a:lnTo>
                    <a:lnTo>
                      <a:pt x="188" y="125"/>
                    </a:lnTo>
                    <a:lnTo>
                      <a:pt x="191" y="116"/>
                    </a:lnTo>
                    <a:lnTo>
                      <a:pt x="192" y="107"/>
                    </a:lnTo>
                    <a:lnTo>
                      <a:pt x="192" y="96"/>
                    </a:lnTo>
                    <a:lnTo>
                      <a:pt x="192" y="86"/>
                    </a:lnTo>
                    <a:lnTo>
                      <a:pt x="191" y="77"/>
                    </a:lnTo>
                    <a:lnTo>
                      <a:pt x="188" y="68"/>
                    </a:lnTo>
                    <a:lnTo>
                      <a:pt x="185" y="59"/>
                    </a:lnTo>
                    <a:lnTo>
                      <a:pt x="181" y="50"/>
                    </a:lnTo>
                    <a:lnTo>
                      <a:pt x="176" y="42"/>
                    </a:lnTo>
                    <a:lnTo>
                      <a:pt x="170" y="35"/>
                    </a:lnTo>
                    <a:lnTo>
                      <a:pt x="164" y="28"/>
                    </a:lnTo>
                    <a:lnTo>
                      <a:pt x="158" y="22"/>
                    </a:lnTo>
                    <a:lnTo>
                      <a:pt x="150" y="17"/>
                    </a:lnTo>
                    <a:lnTo>
                      <a:pt x="142" y="12"/>
                    </a:lnTo>
                    <a:lnTo>
                      <a:pt x="133" y="8"/>
                    </a:lnTo>
                    <a:lnTo>
                      <a:pt x="125" y="5"/>
                    </a:lnTo>
                    <a:lnTo>
                      <a:pt x="115" y="3"/>
                    </a:lnTo>
                    <a:lnTo>
                      <a:pt x="106" y="1"/>
                    </a:lnTo>
                    <a:lnTo>
                      <a:pt x="96" y="0"/>
                    </a:lnTo>
                    <a:lnTo>
                      <a:pt x="87" y="1"/>
                    </a:lnTo>
                    <a:lnTo>
                      <a:pt x="77" y="3"/>
                    </a:lnTo>
                    <a:lnTo>
                      <a:pt x="68" y="5"/>
                    </a:lnTo>
                    <a:lnTo>
                      <a:pt x="59" y="8"/>
                    </a:lnTo>
                    <a:lnTo>
                      <a:pt x="51" y="12"/>
                    </a:lnTo>
                    <a:lnTo>
                      <a:pt x="42" y="17"/>
                    </a:lnTo>
                    <a:lnTo>
                      <a:pt x="36" y="22"/>
                    </a:lnTo>
                    <a:lnTo>
                      <a:pt x="28" y="28"/>
                    </a:lnTo>
                    <a:lnTo>
                      <a:pt x="23" y="35"/>
                    </a:lnTo>
                    <a:lnTo>
                      <a:pt x="16" y="42"/>
                    </a:lnTo>
                    <a:lnTo>
                      <a:pt x="11" y="50"/>
                    </a:lnTo>
                    <a:lnTo>
                      <a:pt x="7" y="59"/>
                    </a:lnTo>
                    <a:lnTo>
                      <a:pt x="5" y="68"/>
                    </a:lnTo>
                    <a:lnTo>
                      <a:pt x="2" y="77"/>
                    </a:lnTo>
                    <a:lnTo>
                      <a:pt x="1" y="86"/>
                    </a:lnTo>
                    <a:lnTo>
                      <a:pt x="0" y="96"/>
                    </a:lnTo>
                    <a:lnTo>
                      <a:pt x="1" y="107"/>
                    </a:lnTo>
                    <a:lnTo>
                      <a:pt x="2" y="116"/>
                    </a:lnTo>
                    <a:lnTo>
                      <a:pt x="5" y="125"/>
                    </a:lnTo>
                    <a:lnTo>
                      <a:pt x="7" y="134"/>
                    </a:lnTo>
                    <a:lnTo>
                      <a:pt x="11" y="143"/>
                    </a:lnTo>
                    <a:lnTo>
                      <a:pt x="16" y="150"/>
                    </a:lnTo>
                    <a:lnTo>
                      <a:pt x="23" y="158"/>
                    </a:lnTo>
                    <a:lnTo>
                      <a:pt x="28" y="164"/>
                    </a:lnTo>
                    <a:lnTo>
                      <a:pt x="36" y="171"/>
                    </a:lnTo>
                    <a:lnTo>
                      <a:pt x="42" y="176"/>
                    </a:lnTo>
                    <a:lnTo>
                      <a:pt x="51" y="181"/>
                    </a:lnTo>
                    <a:lnTo>
                      <a:pt x="59" y="185"/>
                    </a:lnTo>
                    <a:lnTo>
                      <a:pt x="68" y="187"/>
                    </a:lnTo>
                    <a:lnTo>
                      <a:pt x="77" y="190"/>
                    </a:lnTo>
                    <a:lnTo>
                      <a:pt x="87" y="191"/>
                    </a:lnTo>
                    <a:lnTo>
                      <a:pt x="96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40BC3137-5AD0-40DE-908D-F8CB131F1F0A}"/>
              </a:ext>
            </a:extLst>
          </p:cNvPr>
          <p:cNvGrpSpPr/>
          <p:nvPr/>
        </p:nvGrpSpPr>
        <p:grpSpPr>
          <a:xfrm>
            <a:off x="6275614" y="4221036"/>
            <a:ext cx="5234215" cy="719817"/>
            <a:chOff x="6275614" y="4221036"/>
            <a:chExt cx="5234215" cy="719817"/>
          </a:xfrm>
        </p:grpSpPr>
        <p:sp>
          <p:nvSpPr>
            <p:cNvPr id="207" name="Rectangle: Rounded Corners 206">
              <a:extLst>
                <a:ext uri="{FF2B5EF4-FFF2-40B4-BE49-F238E27FC236}">
                  <a16:creationId xmlns:a16="http://schemas.microsoft.com/office/drawing/2014/main" id="{09D991AD-E1E0-4AFB-9296-D98795186F51}"/>
                </a:ext>
              </a:extLst>
            </p:cNvPr>
            <p:cNvSpPr/>
            <p:nvPr/>
          </p:nvSpPr>
          <p:spPr>
            <a:xfrm>
              <a:off x="6335427" y="4287711"/>
              <a:ext cx="725715" cy="653142"/>
            </a:xfrm>
            <a:prstGeom prst="roundRect">
              <a:avLst>
                <a:gd name="adj" fmla="val 7778"/>
              </a:avLst>
            </a:prstGeom>
            <a:solidFill>
              <a:schemeClr val="accent4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sp>
          <p:nvSpPr>
            <p:cNvPr id="208" name="Rectangle: Rounded Corners 207">
              <a:extLst>
                <a:ext uri="{FF2B5EF4-FFF2-40B4-BE49-F238E27FC236}">
                  <a16:creationId xmlns:a16="http://schemas.microsoft.com/office/drawing/2014/main" id="{E87C65FD-6CBC-4C79-AC7B-63FFD19175BA}"/>
                </a:ext>
              </a:extLst>
            </p:cNvPr>
            <p:cNvSpPr/>
            <p:nvPr/>
          </p:nvSpPr>
          <p:spPr>
            <a:xfrm>
              <a:off x="6275614" y="4221036"/>
              <a:ext cx="725715" cy="653142"/>
            </a:xfrm>
            <a:prstGeom prst="roundRect">
              <a:avLst>
                <a:gd name="adj" fmla="val 777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 dirty="0">
                <a:latin typeface="Arial Black" panose="020B0A04020102020204" pitchFamily="34" charset="0"/>
              </a:endParaRP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4792E021-5644-4056-8265-854E121E2927}"/>
                </a:ext>
              </a:extLst>
            </p:cNvPr>
            <p:cNvSpPr txBox="1"/>
            <p:nvPr/>
          </p:nvSpPr>
          <p:spPr>
            <a:xfrm>
              <a:off x="7331523" y="4293154"/>
              <a:ext cx="4178306" cy="5280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consectetur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adipiscing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elit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sed do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eiusmod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3937B4CA-80C0-4905-BCC8-54A3BE0344CA}"/>
                </a:ext>
              </a:extLst>
            </p:cNvPr>
            <p:cNvGrpSpPr/>
            <p:nvPr/>
          </p:nvGrpSpPr>
          <p:grpSpPr>
            <a:xfrm>
              <a:off x="6496390" y="4405526"/>
              <a:ext cx="284163" cy="284163"/>
              <a:chOff x="7613650" y="1387475"/>
              <a:chExt cx="284163" cy="284163"/>
            </a:xfrm>
            <a:solidFill>
              <a:schemeClr val="bg1"/>
            </a:solidFill>
          </p:grpSpPr>
          <p:sp>
            <p:nvSpPr>
              <p:cNvPr id="237" name="Freeform 4359">
                <a:extLst>
                  <a:ext uri="{FF2B5EF4-FFF2-40B4-BE49-F238E27FC236}">
                    <a16:creationId xmlns:a16="http://schemas.microsoft.com/office/drawing/2014/main" id="{C9153DA9-AEB9-42A3-81F3-5FCC37F59E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13650" y="1471613"/>
                <a:ext cx="200025" cy="200025"/>
              </a:xfrm>
              <a:custGeom>
                <a:avLst/>
                <a:gdLst>
                  <a:gd name="T0" fmla="*/ 276 w 629"/>
                  <a:gd name="T1" fmla="*/ 436 h 629"/>
                  <a:gd name="T2" fmla="*/ 233 w 629"/>
                  <a:gd name="T3" fmla="*/ 411 h 629"/>
                  <a:gd name="T4" fmla="*/ 202 w 629"/>
                  <a:gd name="T5" fmla="*/ 374 h 629"/>
                  <a:gd name="T6" fmla="*/ 187 w 629"/>
                  <a:gd name="T7" fmla="*/ 325 h 629"/>
                  <a:gd name="T8" fmla="*/ 192 w 629"/>
                  <a:gd name="T9" fmla="*/ 274 h 629"/>
                  <a:gd name="T10" fmla="*/ 216 w 629"/>
                  <a:gd name="T11" fmla="*/ 231 h 629"/>
                  <a:gd name="T12" fmla="*/ 253 w 629"/>
                  <a:gd name="T13" fmla="*/ 199 h 629"/>
                  <a:gd name="T14" fmla="*/ 301 w 629"/>
                  <a:gd name="T15" fmla="*/ 184 h 629"/>
                  <a:gd name="T16" fmla="*/ 352 w 629"/>
                  <a:gd name="T17" fmla="*/ 190 h 629"/>
                  <a:gd name="T18" fmla="*/ 395 w 629"/>
                  <a:gd name="T19" fmla="*/ 213 h 629"/>
                  <a:gd name="T20" fmla="*/ 426 w 629"/>
                  <a:gd name="T21" fmla="*/ 252 h 629"/>
                  <a:gd name="T22" fmla="*/ 441 w 629"/>
                  <a:gd name="T23" fmla="*/ 300 h 629"/>
                  <a:gd name="T24" fmla="*/ 436 w 629"/>
                  <a:gd name="T25" fmla="*/ 350 h 629"/>
                  <a:gd name="T26" fmla="*/ 413 w 629"/>
                  <a:gd name="T27" fmla="*/ 394 h 629"/>
                  <a:gd name="T28" fmla="*/ 375 w 629"/>
                  <a:gd name="T29" fmla="*/ 425 h 629"/>
                  <a:gd name="T30" fmla="*/ 327 w 629"/>
                  <a:gd name="T31" fmla="*/ 440 h 629"/>
                  <a:gd name="T32" fmla="*/ 572 w 629"/>
                  <a:gd name="T33" fmla="*/ 346 h 629"/>
                  <a:gd name="T34" fmla="*/ 574 w 629"/>
                  <a:gd name="T35" fmla="*/ 302 h 629"/>
                  <a:gd name="T36" fmla="*/ 620 w 629"/>
                  <a:gd name="T37" fmla="*/ 241 h 629"/>
                  <a:gd name="T38" fmla="*/ 628 w 629"/>
                  <a:gd name="T39" fmla="*/ 231 h 629"/>
                  <a:gd name="T40" fmla="*/ 625 w 629"/>
                  <a:gd name="T41" fmla="*/ 219 h 629"/>
                  <a:gd name="T42" fmla="*/ 544 w 629"/>
                  <a:gd name="T43" fmla="*/ 84 h 629"/>
                  <a:gd name="T44" fmla="*/ 532 w 629"/>
                  <a:gd name="T45" fmla="*/ 83 h 629"/>
                  <a:gd name="T46" fmla="*/ 447 w 629"/>
                  <a:gd name="T47" fmla="*/ 88 h 629"/>
                  <a:gd name="T48" fmla="*/ 407 w 629"/>
                  <a:gd name="T49" fmla="*/ 69 h 629"/>
                  <a:gd name="T50" fmla="*/ 404 w 629"/>
                  <a:gd name="T51" fmla="*/ 7 h 629"/>
                  <a:gd name="T52" fmla="*/ 395 w 629"/>
                  <a:gd name="T53" fmla="*/ 0 h 629"/>
                  <a:gd name="T54" fmla="*/ 235 w 629"/>
                  <a:gd name="T55" fmla="*/ 1 h 629"/>
                  <a:gd name="T56" fmla="*/ 227 w 629"/>
                  <a:gd name="T57" fmla="*/ 10 h 629"/>
                  <a:gd name="T58" fmla="*/ 216 w 629"/>
                  <a:gd name="T59" fmla="*/ 72 h 629"/>
                  <a:gd name="T60" fmla="*/ 177 w 629"/>
                  <a:gd name="T61" fmla="*/ 91 h 629"/>
                  <a:gd name="T62" fmla="*/ 98 w 629"/>
                  <a:gd name="T63" fmla="*/ 84 h 629"/>
                  <a:gd name="T64" fmla="*/ 87 w 629"/>
                  <a:gd name="T65" fmla="*/ 83 h 629"/>
                  <a:gd name="T66" fmla="*/ 78 w 629"/>
                  <a:gd name="T67" fmla="*/ 90 h 629"/>
                  <a:gd name="T68" fmla="*/ 1 w 629"/>
                  <a:gd name="T69" fmla="*/ 228 h 629"/>
                  <a:gd name="T70" fmla="*/ 57 w 629"/>
                  <a:gd name="T71" fmla="*/ 269 h 629"/>
                  <a:gd name="T72" fmla="*/ 54 w 629"/>
                  <a:gd name="T73" fmla="*/ 313 h 629"/>
                  <a:gd name="T74" fmla="*/ 57 w 629"/>
                  <a:gd name="T75" fmla="*/ 355 h 629"/>
                  <a:gd name="T76" fmla="*/ 2 w 629"/>
                  <a:gd name="T77" fmla="*/ 391 h 629"/>
                  <a:gd name="T78" fmla="*/ 1 w 629"/>
                  <a:gd name="T79" fmla="*/ 402 h 629"/>
                  <a:gd name="T80" fmla="*/ 86 w 629"/>
                  <a:gd name="T81" fmla="*/ 543 h 629"/>
                  <a:gd name="T82" fmla="*/ 98 w 629"/>
                  <a:gd name="T83" fmla="*/ 542 h 629"/>
                  <a:gd name="T84" fmla="*/ 177 w 629"/>
                  <a:gd name="T85" fmla="*/ 533 h 629"/>
                  <a:gd name="T86" fmla="*/ 216 w 629"/>
                  <a:gd name="T87" fmla="*/ 552 h 629"/>
                  <a:gd name="T88" fmla="*/ 227 w 629"/>
                  <a:gd name="T89" fmla="*/ 620 h 629"/>
                  <a:gd name="T90" fmla="*/ 235 w 629"/>
                  <a:gd name="T91" fmla="*/ 628 h 629"/>
                  <a:gd name="T92" fmla="*/ 395 w 629"/>
                  <a:gd name="T93" fmla="*/ 629 h 629"/>
                  <a:gd name="T94" fmla="*/ 404 w 629"/>
                  <a:gd name="T95" fmla="*/ 623 h 629"/>
                  <a:gd name="T96" fmla="*/ 407 w 629"/>
                  <a:gd name="T97" fmla="*/ 556 h 629"/>
                  <a:gd name="T98" fmla="*/ 447 w 629"/>
                  <a:gd name="T99" fmla="*/ 538 h 629"/>
                  <a:gd name="T100" fmla="*/ 533 w 629"/>
                  <a:gd name="T101" fmla="*/ 543 h 629"/>
                  <a:gd name="T102" fmla="*/ 545 w 629"/>
                  <a:gd name="T103" fmla="*/ 543 h 629"/>
                  <a:gd name="T104" fmla="*/ 627 w 629"/>
                  <a:gd name="T105" fmla="*/ 405 h 629"/>
                  <a:gd name="T106" fmla="*/ 628 w 629"/>
                  <a:gd name="T107" fmla="*/ 394 h 629"/>
                  <a:gd name="T108" fmla="*/ 621 w 629"/>
                  <a:gd name="T109" fmla="*/ 385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29" h="629">
                    <a:moveTo>
                      <a:pt x="314" y="441"/>
                    </a:moveTo>
                    <a:lnTo>
                      <a:pt x="301" y="440"/>
                    </a:lnTo>
                    <a:lnTo>
                      <a:pt x="288" y="439"/>
                    </a:lnTo>
                    <a:lnTo>
                      <a:pt x="276" y="436"/>
                    </a:lnTo>
                    <a:lnTo>
                      <a:pt x="264" y="430"/>
                    </a:lnTo>
                    <a:lnTo>
                      <a:pt x="253" y="425"/>
                    </a:lnTo>
                    <a:lnTo>
                      <a:pt x="242" y="418"/>
                    </a:lnTo>
                    <a:lnTo>
                      <a:pt x="233" y="411"/>
                    </a:lnTo>
                    <a:lnTo>
                      <a:pt x="223" y="404"/>
                    </a:lnTo>
                    <a:lnTo>
                      <a:pt x="216" y="394"/>
                    </a:lnTo>
                    <a:lnTo>
                      <a:pt x="208" y="384"/>
                    </a:lnTo>
                    <a:lnTo>
                      <a:pt x="202" y="374"/>
                    </a:lnTo>
                    <a:lnTo>
                      <a:pt x="196" y="362"/>
                    </a:lnTo>
                    <a:lnTo>
                      <a:pt x="192" y="350"/>
                    </a:lnTo>
                    <a:lnTo>
                      <a:pt x="189" y="338"/>
                    </a:lnTo>
                    <a:lnTo>
                      <a:pt x="187" y="325"/>
                    </a:lnTo>
                    <a:lnTo>
                      <a:pt x="186" y="313"/>
                    </a:lnTo>
                    <a:lnTo>
                      <a:pt x="187" y="300"/>
                    </a:lnTo>
                    <a:lnTo>
                      <a:pt x="189" y="287"/>
                    </a:lnTo>
                    <a:lnTo>
                      <a:pt x="192" y="274"/>
                    </a:lnTo>
                    <a:lnTo>
                      <a:pt x="196" y="262"/>
                    </a:lnTo>
                    <a:lnTo>
                      <a:pt x="202" y="252"/>
                    </a:lnTo>
                    <a:lnTo>
                      <a:pt x="208" y="241"/>
                    </a:lnTo>
                    <a:lnTo>
                      <a:pt x="216" y="231"/>
                    </a:lnTo>
                    <a:lnTo>
                      <a:pt x="223" y="222"/>
                    </a:lnTo>
                    <a:lnTo>
                      <a:pt x="233" y="213"/>
                    </a:lnTo>
                    <a:lnTo>
                      <a:pt x="242" y="206"/>
                    </a:lnTo>
                    <a:lnTo>
                      <a:pt x="253" y="199"/>
                    </a:lnTo>
                    <a:lnTo>
                      <a:pt x="264" y="194"/>
                    </a:lnTo>
                    <a:lnTo>
                      <a:pt x="276" y="190"/>
                    </a:lnTo>
                    <a:lnTo>
                      <a:pt x="288" y="186"/>
                    </a:lnTo>
                    <a:lnTo>
                      <a:pt x="301" y="184"/>
                    </a:lnTo>
                    <a:lnTo>
                      <a:pt x="314" y="184"/>
                    </a:lnTo>
                    <a:lnTo>
                      <a:pt x="327" y="184"/>
                    </a:lnTo>
                    <a:lnTo>
                      <a:pt x="340" y="186"/>
                    </a:lnTo>
                    <a:lnTo>
                      <a:pt x="352" y="190"/>
                    </a:lnTo>
                    <a:lnTo>
                      <a:pt x="363" y="194"/>
                    </a:lnTo>
                    <a:lnTo>
                      <a:pt x="375" y="199"/>
                    </a:lnTo>
                    <a:lnTo>
                      <a:pt x="386" y="206"/>
                    </a:lnTo>
                    <a:lnTo>
                      <a:pt x="395" y="213"/>
                    </a:lnTo>
                    <a:lnTo>
                      <a:pt x="404" y="222"/>
                    </a:lnTo>
                    <a:lnTo>
                      <a:pt x="413" y="231"/>
                    </a:lnTo>
                    <a:lnTo>
                      <a:pt x="420" y="241"/>
                    </a:lnTo>
                    <a:lnTo>
                      <a:pt x="426" y="252"/>
                    </a:lnTo>
                    <a:lnTo>
                      <a:pt x="432" y="262"/>
                    </a:lnTo>
                    <a:lnTo>
                      <a:pt x="436" y="274"/>
                    </a:lnTo>
                    <a:lnTo>
                      <a:pt x="439" y="287"/>
                    </a:lnTo>
                    <a:lnTo>
                      <a:pt x="441" y="300"/>
                    </a:lnTo>
                    <a:lnTo>
                      <a:pt x="443" y="313"/>
                    </a:lnTo>
                    <a:lnTo>
                      <a:pt x="441" y="325"/>
                    </a:lnTo>
                    <a:lnTo>
                      <a:pt x="439" y="338"/>
                    </a:lnTo>
                    <a:lnTo>
                      <a:pt x="436" y="350"/>
                    </a:lnTo>
                    <a:lnTo>
                      <a:pt x="432" y="362"/>
                    </a:lnTo>
                    <a:lnTo>
                      <a:pt x="426" y="374"/>
                    </a:lnTo>
                    <a:lnTo>
                      <a:pt x="420" y="384"/>
                    </a:lnTo>
                    <a:lnTo>
                      <a:pt x="413" y="394"/>
                    </a:lnTo>
                    <a:lnTo>
                      <a:pt x="404" y="404"/>
                    </a:lnTo>
                    <a:lnTo>
                      <a:pt x="395" y="411"/>
                    </a:lnTo>
                    <a:lnTo>
                      <a:pt x="386" y="418"/>
                    </a:lnTo>
                    <a:lnTo>
                      <a:pt x="375" y="425"/>
                    </a:lnTo>
                    <a:lnTo>
                      <a:pt x="363" y="430"/>
                    </a:lnTo>
                    <a:lnTo>
                      <a:pt x="352" y="436"/>
                    </a:lnTo>
                    <a:lnTo>
                      <a:pt x="340" y="439"/>
                    </a:lnTo>
                    <a:lnTo>
                      <a:pt x="327" y="440"/>
                    </a:lnTo>
                    <a:lnTo>
                      <a:pt x="314" y="441"/>
                    </a:lnTo>
                    <a:close/>
                    <a:moveTo>
                      <a:pt x="621" y="385"/>
                    </a:moveTo>
                    <a:lnTo>
                      <a:pt x="571" y="355"/>
                    </a:lnTo>
                    <a:lnTo>
                      <a:pt x="572" y="346"/>
                    </a:lnTo>
                    <a:lnTo>
                      <a:pt x="573" y="335"/>
                    </a:lnTo>
                    <a:lnTo>
                      <a:pt x="574" y="323"/>
                    </a:lnTo>
                    <a:lnTo>
                      <a:pt x="574" y="313"/>
                    </a:lnTo>
                    <a:lnTo>
                      <a:pt x="574" y="302"/>
                    </a:lnTo>
                    <a:lnTo>
                      <a:pt x="573" y="291"/>
                    </a:lnTo>
                    <a:lnTo>
                      <a:pt x="572" y="280"/>
                    </a:lnTo>
                    <a:lnTo>
                      <a:pt x="570" y="269"/>
                    </a:lnTo>
                    <a:lnTo>
                      <a:pt x="620" y="241"/>
                    </a:lnTo>
                    <a:lnTo>
                      <a:pt x="623" y="239"/>
                    </a:lnTo>
                    <a:lnTo>
                      <a:pt x="624" y="237"/>
                    </a:lnTo>
                    <a:lnTo>
                      <a:pt x="627" y="234"/>
                    </a:lnTo>
                    <a:lnTo>
                      <a:pt x="628" y="231"/>
                    </a:lnTo>
                    <a:lnTo>
                      <a:pt x="628" y="228"/>
                    </a:lnTo>
                    <a:lnTo>
                      <a:pt x="628" y="226"/>
                    </a:lnTo>
                    <a:lnTo>
                      <a:pt x="628" y="223"/>
                    </a:lnTo>
                    <a:lnTo>
                      <a:pt x="625" y="219"/>
                    </a:lnTo>
                    <a:lnTo>
                      <a:pt x="551" y="90"/>
                    </a:lnTo>
                    <a:lnTo>
                      <a:pt x="548" y="87"/>
                    </a:lnTo>
                    <a:lnTo>
                      <a:pt x="546" y="85"/>
                    </a:lnTo>
                    <a:lnTo>
                      <a:pt x="544" y="84"/>
                    </a:lnTo>
                    <a:lnTo>
                      <a:pt x="541" y="83"/>
                    </a:lnTo>
                    <a:lnTo>
                      <a:pt x="539" y="81"/>
                    </a:lnTo>
                    <a:lnTo>
                      <a:pt x="536" y="81"/>
                    </a:lnTo>
                    <a:lnTo>
                      <a:pt x="532" y="83"/>
                    </a:lnTo>
                    <a:lnTo>
                      <a:pt x="530" y="84"/>
                    </a:lnTo>
                    <a:lnTo>
                      <a:pt x="481" y="113"/>
                    </a:lnTo>
                    <a:lnTo>
                      <a:pt x="465" y="99"/>
                    </a:lnTo>
                    <a:lnTo>
                      <a:pt x="447" y="88"/>
                    </a:lnTo>
                    <a:lnTo>
                      <a:pt x="438" y="83"/>
                    </a:lnTo>
                    <a:lnTo>
                      <a:pt x="429" y="77"/>
                    </a:lnTo>
                    <a:lnTo>
                      <a:pt x="418" y="73"/>
                    </a:lnTo>
                    <a:lnTo>
                      <a:pt x="407" y="69"/>
                    </a:lnTo>
                    <a:lnTo>
                      <a:pt x="407" y="15"/>
                    </a:lnTo>
                    <a:lnTo>
                      <a:pt x="407" y="12"/>
                    </a:lnTo>
                    <a:lnTo>
                      <a:pt x="406" y="10"/>
                    </a:lnTo>
                    <a:lnTo>
                      <a:pt x="404" y="7"/>
                    </a:lnTo>
                    <a:lnTo>
                      <a:pt x="403" y="4"/>
                    </a:lnTo>
                    <a:lnTo>
                      <a:pt x="401" y="2"/>
                    </a:lnTo>
                    <a:lnTo>
                      <a:pt x="398" y="1"/>
                    </a:lnTo>
                    <a:lnTo>
                      <a:pt x="395" y="0"/>
                    </a:lnTo>
                    <a:lnTo>
                      <a:pt x="392" y="0"/>
                    </a:lnTo>
                    <a:lnTo>
                      <a:pt x="241" y="0"/>
                    </a:lnTo>
                    <a:lnTo>
                      <a:pt x="238" y="0"/>
                    </a:lnTo>
                    <a:lnTo>
                      <a:pt x="235" y="1"/>
                    </a:lnTo>
                    <a:lnTo>
                      <a:pt x="233" y="2"/>
                    </a:lnTo>
                    <a:lnTo>
                      <a:pt x="231" y="4"/>
                    </a:lnTo>
                    <a:lnTo>
                      <a:pt x="229" y="7"/>
                    </a:lnTo>
                    <a:lnTo>
                      <a:pt x="227" y="10"/>
                    </a:lnTo>
                    <a:lnTo>
                      <a:pt x="226" y="12"/>
                    </a:lnTo>
                    <a:lnTo>
                      <a:pt x="226" y="15"/>
                    </a:lnTo>
                    <a:lnTo>
                      <a:pt x="226" y="69"/>
                    </a:lnTo>
                    <a:lnTo>
                      <a:pt x="216" y="72"/>
                    </a:lnTo>
                    <a:lnTo>
                      <a:pt x="206" y="76"/>
                    </a:lnTo>
                    <a:lnTo>
                      <a:pt x="196" y="80"/>
                    </a:lnTo>
                    <a:lnTo>
                      <a:pt x="187" y="86"/>
                    </a:lnTo>
                    <a:lnTo>
                      <a:pt x="177" y="91"/>
                    </a:lnTo>
                    <a:lnTo>
                      <a:pt x="168" y="98"/>
                    </a:lnTo>
                    <a:lnTo>
                      <a:pt x="159" y="105"/>
                    </a:lnTo>
                    <a:lnTo>
                      <a:pt x="149" y="113"/>
                    </a:lnTo>
                    <a:lnTo>
                      <a:pt x="98" y="84"/>
                    </a:lnTo>
                    <a:lnTo>
                      <a:pt x="96" y="83"/>
                    </a:lnTo>
                    <a:lnTo>
                      <a:pt x="93" y="81"/>
                    </a:lnTo>
                    <a:lnTo>
                      <a:pt x="90" y="81"/>
                    </a:lnTo>
                    <a:lnTo>
                      <a:pt x="87" y="83"/>
                    </a:lnTo>
                    <a:lnTo>
                      <a:pt x="84" y="84"/>
                    </a:lnTo>
                    <a:lnTo>
                      <a:pt x="82" y="85"/>
                    </a:lnTo>
                    <a:lnTo>
                      <a:pt x="80" y="87"/>
                    </a:lnTo>
                    <a:lnTo>
                      <a:pt x="78" y="90"/>
                    </a:lnTo>
                    <a:lnTo>
                      <a:pt x="3" y="219"/>
                    </a:lnTo>
                    <a:lnTo>
                      <a:pt x="1" y="222"/>
                    </a:lnTo>
                    <a:lnTo>
                      <a:pt x="1" y="225"/>
                    </a:lnTo>
                    <a:lnTo>
                      <a:pt x="1" y="228"/>
                    </a:lnTo>
                    <a:lnTo>
                      <a:pt x="1" y="230"/>
                    </a:lnTo>
                    <a:lnTo>
                      <a:pt x="4" y="236"/>
                    </a:lnTo>
                    <a:lnTo>
                      <a:pt x="8" y="241"/>
                    </a:lnTo>
                    <a:lnTo>
                      <a:pt x="57" y="269"/>
                    </a:lnTo>
                    <a:lnTo>
                      <a:pt x="56" y="280"/>
                    </a:lnTo>
                    <a:lnTo>
                      <a:pt x="55" y="291"/>
                    </a:lnTo>
                    <a:lnTo>
                      <a:pt x="54" y="302"/>
                    </a:lnTo>
                    <a:lnTo>
                      <a:pt x="54" y="313"/>
                    </a:lnTo>
                    <a:lnTo>
                      <a:pt x="54" y="323"/>
                    </a:lnTo>
                    <a:lnTo>
                      <a:pt x="55" y="335"/>
                    </a:lnTo>
                    <a:lnTo>
                      <a:pt x="56" y="346"/>
                    </a:lnTo>
                    <a:lnTo>
                      <a:pt x="57" y="355"/>
                    </a:lnTo>
                    <a:lnTo>
                      <a:pt x="7" y="385"/>
                    </a:lnTo>
                    <a:lnTo>
                      <a:pt x="5" y="387"/>
                    </a:lnTo>
                    <a:lnTo>
                      <a:pt x="3" y="389"/>
                    </a:lnTo>
                    <a:lnTo>
                      <a:pt x="2" y="391"/>
                    </a:lnTo>
                    <a:lnTo>
                      <a:pt x="1" y="394"/>
                    </a:lnTo>
                    <a:lnTo>
                      <a:pt x="0" y="396"/>
                    </a:lnTo>
                    <a:lnTo>
                      <a:pt x="1" y="399"/>
                    </a:lnTo>
                    <a:lnTo>
                      <a:pt x="1" y="402"/>
                    </a:lnTo>
                    <a:lnTo>
                      <a:pt x="2" y="405"/>
                    </a:lnTo>
                    <a:lnTo>
                      <a:pt x="78" y="536"/>
                    </a:lnTo>
                    <a:lnTo>
                      <a:pt x="81" y="540"/>
                    </a:lnTo>
                    <a:lnTo>
                      <a:pt x="86" y="543"/>
                    </a:lnTo>
                    <a:lnTo>
                      <a:pt x="89" y="544"/>
                    </a:lnTo>
                    <a:lnTo>
                      <a:pt x="93" y="544"/>
                    </a:lnTo>
                    <a:lnTo>
                      <a:pt x="95" y="543"/>
                    </a:lnTo>
                    <a:lnTo>
                      <a:pt x="98" y="542"/>
                    </a:lnTo>
                    <a:lnTo>
                      <a:pt x="149" y="513"/>
                    </a:lnTo>
                    <a:lnTo>
                      <a:pt x="159" y="520"/>
                    </a:lnTo>
                    <a:lnTo>
                      <a:pt x="168" y="527"/>
                    </a:lnTo>
                    <a:lnTo>
                      <a:pt x="177" y="533"/>
                    </a:lnTo>
                    <a:lnTo>
                      <a:pt x="187" y="539"/>
                    </a:lnTo>
                    <a:lnTo>
                      <a:pt x="196" y="544"/>
                    </a:lnTo>
                    <a:lnTo>
                      <a:pt x="206" y="549"/>
                    </a:lnTo>
                    <a:lnTo>
                      <a:pt x="216" y="552"/>
                    </a:lnTo>
                    <a:lnTo>
                      <a:pt x="226" y="556"/>
                    </a:lnTo>
                    <a:lnTo>
                      <a:pt x="226" y="614"/>
                    </a:lnTo>
                    <a:lnTo>
                      <a:pt x="226" y="617"/>
                    </a:lnTo>
                    <a:lnTo>
                      <a:pt x="227" y="620"/>
                    </a:lnTo>
                    <a:lnTo>
                      <a:pt x="229" y="623"/>
                    </a:lnTo>
                    <a:lnTo>
                      <a:pt x="231" y="625"/>
                    </a:lnTo>
                    <a:lnTo>
                      <a:pt x="233" y="627"/>
                    </a:lnTo>
                    <a:lnTo>
                      <a:pt x="235" y="628"/>
                    </a:lnTo>
                    <a:lnTo>
                      <a:pt x="238" y="629"/>
                    </a:lnTo>
                    <a:lnTo>
                      <a:pt x="241" y="629"/>
                    </a:lnTo>
                    <a:lnTo>
                      <a:pt x="392" y="629"/>
                    </a:lnTo>
                    <a:lnTo>
                      <a:pt x="395" y="629"/>
                    </a:lnTo>
                    <a:lnTo>
                      <a:pt x="398" y="628"/>
                    </a:lnTo>
                    <a:lnTo>
                      <a:pt x="401" y="627"/>
                    </a:lnTo>
                    <a:lnTo>
                      <a:pt x="403" y="625"/>
                    </a:lnTo>
                    <a:lnTo>
                      <a:pt x="404" y="623"/>
                    </a:lnTo>
                    <a:lnTo>
                      <a:pt x="406" y="620"/>
                    </a:lnTo>
                    <a:lnTo>
                      <a:pt x="407" y="617"/>
                    </a:lnTo>
                    <a:lnTo>
                      <a:pt x="407" y="614"/>
                    </a:lnTo>
                    <a:lnTo>
                      <a:pt x="407" y="556"/>
                    </a:lnTo>
                    <a:lnTo>
                      <a:pt x="418" y="552"/>
                    </a:lnTo>
                    <a:lnTo>
                      <a:pt x="429" y="548"/>
                    </a:lnTo>
                    <a:lnTo>
                      <a:pt x="438" y="544"/>
                    </a:lnTo>
                    <a:lnTo>
                      <a:pt x="447" y="538"/>
                    </a:lnTo>
                    <a:lnTo>
                      <a:pt x="465" y="527"/>
                    </a:lnTo>
                    <a:lnTo>
                      <a:pt x="481" y="513"/>
                    </a:lnTo>
                    <a:lnTo>
                      <a:pt x="530" y="542"/>
                    </a:lnTo>
                    <a:lnTo>
                      <a:pt x="533" y="543"/>
                    </a:lnTo>
                    <a:lnTo>
                      <a:pt x="537" y="544"/>
                    </a:lnTo>
                    <a:lnTo>
                      <a:pt x="539" y="544"/>
                    </a:lnTo>
                    <a:lnTo>
                      <a:pt x="542" y="543"/>
                    </a:lnTo>
                    <a:lnTo>
                      <a:pt x="545" y="543"/>
                    </a:lnTo>
                    <a:lnTo>
                      <a:pt x="547" y="540"/>
                    </a:lnTo>
                    <a:lnTo>
                      <a:pt x="550" y="539"/>
                    </a:lnTo>
                    <a:lnTo>
                      <a:pt x="552" y="536"/>
                    </a:lnTo>
                    <a:lnTo>
                      <a:pt x="627" y="405"/>
                    </a:lnTo>
                    <a:lnTo>
                      <a:pt x="628" y="402"/>
                    </a:lnTo>
                    <a:lnTo>
                      <a:pt x="628" y="399"/>
                    </a:lnTo>
                    <a:lnTo>
                      <a:pt x="629" y="396"/>
                    </a:lnTo>
                    <a:lnTo>
                      <a:pt x="628" y="394"/>
                    </a:lnTo>
                    <a:lnTo>
                      <a:pt x="627" y="391"/>
                    </a:lnTo>
                    <a:lnTo>
                      <a:pt x="625" y="389"/>
                    </a:lnTo>
                    <a:lnTo>
                      <a:pt x="623" y="387"/>
                    </a:lnTo>
                    <a:lnTo>
                      <a:pt x="621" y="3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4360">
                <a:extLst>
                  <a:ext uri="{FF2B5EF4-FFF2-40B4-BE49-F238E27FC236}">
                    <a16:creationId xmlns:a16="http://schemas.microsoft.com/office/drawing/2014/main" id="{7FFF5C19-71AB-477D-9DDE-903ECC9A9C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1925" y="1387475"/>
                <a:ext cx="115888" cy="117475"/>
              </a:xfrm>
              <a:custGeom>
                <a:avLst/>
                <a:gdLst>
                  <a:gd name="T0" fmla="*/ 160 w 362"/>
                  <a:gd name="T1" fmla="*/ 252 h 369"/>
                  <a:gd name="T2" fmla="*/ 135 w 362"/>
                  <a:gd name="T3" fmla="*/ 238 h 369"/>
                  <a:gd name="T4" fmla="*/ 118 w 362"/>
                  <a:gd name="T5" fmla="*/ 218 h 369"/>
                  <a:gd name="T6" fmla="*/ 109 w 362"/>
                  <a:gd name="T7" fmla="*/ 190 h 369"/>
                  <a:gd name="T8" fmla="*/ 113 w 362"/>
                  <a:gd name="T9" fmla="*/ 162 h 369"/>
                  <a:gd name="T10" fmla="*/ 125 w 362"/>
                  <a:gd name="T11" fmla="*/ 138 h 369"/>
                  <a:gd name="T12" fmla="*/ 147 w 362"/>
                  <a:gd name="T13" fmla="*/ 121 h 369"/>
                  <a:gd name="T14" fmla="*/ 174 w 362"/>
                  <a:gd name="T15" fmla="*/ 112 h 369"/>
                  <a:gd name="T16" fmla="*/ 202 w 362"/>
                  <a:gd name="T17" fmla="*/ 114 h 369"/>
                  <a:gd name="T18" fmla="*/ 226 w 362"/>
                  <a:gd name="T19" fmla="*/ 128 h 369"/>
                  <a:gd name="T20" fmla="*/ 244 w 362"/>
                  <a:gd name="T21" fmla="*/ 149 h 369"/>
                  <a:gd name="T22" fmla="*/ 252 w 362"/>
                  <a:gd name="T23" fmla="*/ 176 h 369"/>
                  <a:gd name="T24" fmla="*/ 250 w 362"/>
                  <a:gd name="T25" fmla="*/ 205 h 369"/>
                  <a:gd name="T26" fmla="*/ 236 w 362"/>
                  <a:gd name="T27" fmla="*/ 229 h 369"/>
                  <a:gd name="T28" fmla="*/ 215 w 362"/>
                  <a:gd name="T29" fmla="*/ 247 h 369"/>
                  <a:gd name="T30" fmla="*/ 189 w 362"/>
                  <a:gd name="T31" fmla="*/ 254 h 369"/>
                  <a:gd name="T32" fmla="*/ 328 w 362"/>
                  <a:gd name="T33" fmla="*/ 195 h 369"/>
                  <a:gd name="T34" fmla="*/ 354 w 362"/>
                  <a:gd name="T35" fmla="*/ 144 h 369"/>
                  <a:gd name="T36" fmla="*/ 361 w 362"/>
                  <a:gd name="T37" fmla="*/ 136 h 369"/>
                  <a:gd name="T38" fmla="*/ 360 w 362"/>
                  <a:gd name="T39" fmla="*/ 124 h 369"/>
                  <a:gd name="T40" fmla="*/ 316 w 362"/>
                  <a:gd name="T41" fmla="*/ 53 h 369"/>
                  <a:gd name="T42" fmla="*/ 304 w 362"/>
                  <a:gd name="T43" fmla="*/ 52 h 369"/>
                  <a:gd name="T44" fmla="*/ 256 w 362"/>
                  <a:gd name="T45" fmla="*/ 56 h 369"/>
                  <a:gd name="T46" fmla="*/ 236 w 362"/>
                  <a:gd name="T47" fmla="*/ 10 h 369"/>
                  <a:gd name="T48" fmla="*/ 229 w 362"/>
                  <a:gd name="T49" fmla="*/ 2 h 369"/>
                  <a:gd name="T50" fmla="*/ 146 w 362"/>
                  <a:gd name="T51" fmla="*/ 0 h 369"/>
                  <a:gd name="T52" fmla="*/ 135 w 362"/>
                  <a:gd name="T53" fmla="*/ 3 h 369"/>
                  <a:gd name="T54" fmla="*/ 131 w 362"/>
                  <a:gd name="T55" fmla="*/ 14 h 369"/>
                  <a:gd name="T56" fmla="*/ 99 w 362"/>
                  <a:gd name="T57" fmla="*/ 63 h 369"/>
                  <a:gd name="T58" fmla="*/ 55 w 362"/>
                  <a:gd name="T59" fmla="*/ 51 h 369"/>
                  <a:gd name="T60" fmla="*/ 44 w 362"/>
                  <a:gd name="T61" fmla="*/ 54 h 369"/>
                  <a:gd name="T62" fmla="*/ 1 w 362"/>
                  <a:gd name="T63" fmla="*/ 126 h 369"/>
                  <a:gd name="T64" fmla="*/ 2 w 362"/>
                  <a:gd name="T65" fmla="*/ 139 h 369"/>
                  <a:gd name="T66" fmla="*/ 36 w 362"/>
                  <a:gd name="T67" fmla="*/ 160 h 369"/>
                  <a:gd name="T68" fmla="*/ 36 w 362"/>
                  <a:gd name="T69" fmla="*/ 207 h 369"/>
                  <a:gd name="T70" fmla="*/ 1 w 362"/>
                  <a:gd name="T71" fmla="*/ 230 h 369"/>
                  <a:gd name="T72" fmla="*/ 1 w 362"/>
                  <a:gd name="T73" fmla="*/ 240 h 369"/>
                  <a:gd name="T74" fmla="*/ 44 w 362"/>
                  <a:gd name="T75" fmla="*/ 313 h 369"/>
                  <a:gd name="T76" fmla="*/ 60 w 362"/>
                  <a:gd name="T77" fmla="*/ 314 h 369"/>
                  <a:gd name="T78" fmla="*/ 120 w 362"/>
                  <a:gd name="T79" fmla="*/ 316 h 369"/>
                  <a:gd name="T80" fmla="*/ 132 w 362"/>
                  <a:gd name="T81" fmla="*/ 359 h 369"/>
                  <a:gd name="T82" fmla="*/ 140 w 362"/>
                  <a:gd name="T83" fmla="*/ 368 h 369"/>
                  <a:gd name="T84" fmla="*/ 225 w 362"/>
                  <a:gd name="T85" fmla="*/ 368 h 369"/>
                  <a:gd name="T86" fmla="*/ 233 w 362"/>
                  <a:gd name="T87" fmla="*/ 361 h 369"/>
                  <a:gd name="T88" fmla="*/ 237 w 362"/>
                  <a:gd name="T89" fmla="*/ 321 h 369"/>
                  <a:gd name="T90" fmla="*/ 274 w 362"/>
                  <a:gd name="T91" fmla="*/ 298 h 369"/>
                  <a:gd name="T92" fmla="*/ 310 w 362"/>
                  <a:gd name="T93" fmla="*/ 316 h 369"/>
                  <a:gd name="T94" fmla="*/ 360 w 362"/>
                  <a:gd name="T95" fmla="*/ 243 h 369"/>
                  <a:gd name="T96" fmla="*/ 362 w 362"/>
                  <a:gd name="T97" fmla="*/ 232 h 369"/>
                  <a:gd name="T98" fmla="*/ 354 w 362"/>
                  <a:gd name="T99" fmla="*/ 223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62" h="369">
                    <a:moveTo>
                      <a:pt x="181" y="255"/>
                    </a:moveTo>
                    <a:lnTo>
                      <a:pt x="174" y="254"/>
                    </a:lnTo>
                    <a:lnTo>
                      <a:pt x="166" y="253"/>
                    </a:lnTo>
                    <a:lnTo>
                      <a:pt x="160" y="252"/>
                    </a:lnTo>
                    <a:lnTo>
                      <a:pt x="153" y="249"/>
                    </a:lnTo>
                    <a:lnTo>
                      <a:pt x="147" y="247"/>
                    </a:lnTo>
                    <a:lnTo>
                      <a:pt x="141" y="243"/>
                    </a:lnTo>
                    <a:lnTo>
                      <a:pt x="135" y="238"/>
                    </a:lnTo>
                    <a:lnTo>
                      <a:pt x="131" y="234"/>
                    </a:lnTo>
                    <a:lnTo>
                      <a:pt x="125" y="229"/>
                    </a:lnTo>
                    <a:lnTo>
                      <a:pt x="122" y="223"/>
                    </a:lnTo>
                    <a:lnTo>
                      <a:pt x="118" y="218"/>
                    </a:lnTo>
                    <a:lnTo>
                      <a:pt x="115" y="212"/>
                    </a:lnTo>
                    <a:lnTo>
                      <a:pt x="113" y="205"/>
                    </a:lnTo>
                    <a:lnTo>
                      <a:pt x="110" y="198"/>
                    </a:lnTo>
                    <a:lnTo>
                      <a:pt x="109" y="190"/>
                    </a:lnTo>
                    <a:lnTo>
                      <a:pt x="109" y="183"/>
                    </a:lnTo>
                    <a:lnTo>
                      <a:pt x="109" y="176"/>
                    </a:lnTo>
                    <a:lnTo>
                      <a:pt x="110" y="169"/>
                    </a:lnTo>
                    <a:lnTo>
                      <a:pt x="113" y="162"/>
                    </a:lnTo>
                    <a:lnTo>
                      <a:pt x="115" y="156"/>
                    </a:lnTo>
                    <a:lnTo>
                      <a:pt x="118" y="149"/>
                    </a:lnTo>
                    <a:lnTo>
                      <a:pt x="122" y="143"/>
                    </a:lnTo>
                    <a:lnTo>
                      <a:pt x="125" y="138"/>
                    </a:lnTo>
                    <a:lnTo>
                      <a:pt x="131" y="132"/>
                    </a:lnTo>
                    <a:lnTo>
                      <a:pt x="135" y="128"/>
                    </a:lnTo>
                    <a:lnTo>
                      <a:pt x="141" y="124"/>
                    </a:lnTo>
                    <a:lnTo>
                      <a:pt x="147" y="121"/>
                    </a:lnTo>
                    <a:lnTo>
                      <a:pt x="153" y="117"/>
                    </a:lnTo>
                    <a:lnTo>
                      <a:pt x="160" y="114"/>
                    </a:lnTo>
                    <a:lnTo>
                      <a:pt x="166" y="113"/>
                    </a:lnTo>
                    <a:lnTo>
                      <a:pt x="174" y="112"/>
                    </a:lnTo>
                    <a:lnTo>
                      <a:pt x="181" y="111"/>
                    </a:lnTo>
                    <a:lnTo>
                      <a:pt x="189" y="112"/>
                    </a:lnTo>
                    <a:lnTo>
                      <a:pt x="195" y="113"/>
                    </a:lnTo>
                    <a:lnTo>
                      <a:pt x="202" y="114"/>
                    </a:lnTo>
                    <a:lnTo>
                      <a:pt x="209" y="117"/>
                    </a:lnTo>
                    <a:lnTo>
                      <a:pt x="215" y="121"/>
                    </a:lnTo>
                    <a:lnTo>
                      <a:pt x="221" y="124"/>
                    </a:lnTo>
                    <a:lnTo>
                      <a:pt x="226" y="128"/>
                    </a:lnTo>
                    <a:lnTo>
                      <a:pt x="231" y="132"/>
                    </a:lnTo>
                    <a:lnTo>
                      <a:pt x="236" y="138"/>
                    </a:lnTo>
                    <a:lnTo>
                      <a:pt x="240" y="143"/>
                    </a:lnTo>
                    <a:lnTo>
                      <a:pt x="244" y="149"/>
                    </a:lnTo>
                    <a:lnTo>
                      <a:pt x="247" y="156"/>
                    </a:lnTo>
                    <a:lnTo>
                      <a:pt x="250" y="162"/>
                    </a:lnTo>
                    <a:lnTo>
                      <a:pt x="251" y="169"/>
                    </a:lnTo>
                    <a:lnTo>
                      <a:pt x="252" y="176"/>
                    </a:lnTo>
                    <a:lnTo>
                      <a:pt x="253" y="183"/>
                    </a:lnTo>
                    <a:lnTo>
                      <a:pt x="252" y="190"/>
                    </a:lnTo>
                    <a:lnTo>
                      <a:pt x="251" y="198"/>
                    </a:lnTo>
                    <a:lnTo>
                      <a:pt x="250" y="205"/>
                    </a:lnTo>
                    <a:lnTo>
                      <a:pt x="247" y="212"/>
                    </a:lnTo>
                    <a:lnTo>
                      <a:pt x="244" y="218"/>
                    </a:lnTo>
                    <a:lnTo>
                      <a:pt x="240" y="223"/>
                    </a:lnTo>
                    <a:lnTo>
                      <a:pt x="236" y="229"/>
                    </a:lnTo>
                    <a:lnTo>
                      <a:pt x="231" y="234"/>
                    </a:lnTo>
                    <a:lnTo>
                      <a:pt x="226" y="238"/>
                    </a:lnTo>
                    <a:lnTo>
                      <a:pt x="221" y="243"/>
                    </a:lnTo>
                    <a:lnTo>
                      <a:pt x="215" y="247"/>
                    </a:lnTo>
                    <a:lnTo>
                      <a:pt x="209" y="249"/>
                    </a:lnTo>
                    <a:lnTo>
                      <a:pt x="202" y="252"/>
                    </a:lnTo>
                    <a:lnTo>
                      <a:pt x="195" y="253"/>
                    </a:lnTo>
                    <a:lnTo>
                      <a:pt x="189" y="254"/>
                    </a:lnTo>
                    <a:lnTo>
                      <a:pt x="181" y="255"/>
                    </a:lnTo>
                    <a:close/>
                    <a:moveTo>
                      <a:pt x="354" y="223"/>
                    </a:moveTo>
                    <a:lnTo>
                      <a:pt x="327" y="207"/>
                    </a:lnTo>
                    <a:lnTo>
                      <a:pt x="328" y="195"/>
                    </a:lnTo>
                    <a:lnTo>
                      <a:pt x="328" y="183"/>
                    </a:lnTo>
                    <a:lnTo>
                      <a:pt x="328" y="172"/>
                    </a:lnTo>
                    <a:lnTo>
                      <a:pt x="327" y="160"/>
                    </a:lnTo>
                    <a:lnTo>
                      <a:pt x="354" y="144"/>
                    </a:lnTo>
                    <a:lnTo>
                      <a:pt x="357" y="143"/>
                    </a:lnTo>
                    <a:lnTo>
                      <a:pt x="359" y="141"/>
                    </a:lnTo>
                    <a:lnTo>
                      <a:pt x="360" y="139"/>
                    </a:lnTo>
                    <a:lnTo>
                      <a:pt x="361" y="136"/>
                    </a:lnTo>
                    <a:lnTo>
                      <a:pt x="362" y="132"/>
                    </a:lnTo>
                    <a:lnTo>
                      <a:pt x="362" y="129"/>
                    </a:lnTo>
                    <a:lnTo>
                      <a:pt x="361" y="126"/>
                    </a:lnTo>
                    <a:lnTo>
                      <a:pt x="360" y="124"/>
                    </a:lnTo>
                    <a:lnTo>
                      <a:pt x="322" y="59"/>
                    </a:lnTo>
                    <a:lnTo>
                      <a:pt x="320" y="56"/>
                    </a:lnTo>
                    <a:lnTo>
                      <a:pt x="318" y="54"/>
                    </a:lnTo>
                    <a:lnTo>
                      <a:pt x="316" y="53"/>
                    </a:lnTo>
                    <a:lnTo>
                      <a:pt x="313" y="51"/>
                    </a:lnTo>
                    <a:lnTo>
                      <a:pt x="309" y="51"/>
                    </a:lnTo>
                    <a:lnTo>
                      <a:pt x="307" y="51"/>
                    </a:lnTo>
                    <a:lnTo>
                      <a:pt x="304" y="52"/>
                    </a:lnTo>
                    <a:lnTo>
                      <a:pt x="301" y="53"/>
                    </a:lnTo>
                    <a:lnTo>
                      <a:pt x="274" y="69"/>
                    </a:lnTo>
                    <a:lnTo>
                      <a:pt x="266" y="63"/>
                    </a:lnTo>
                    <a:lnTo>
                      <a:pt x="256" y="56"/>
                    </a:lnTo>
                    <a:lnTo>
                      <a:pt x="246" y="51"/>
                    </a:lnTo>
                    <a:lnTo>
                      <a:pt x="237" y="47"/>
                    </a:lnTo>
                    <a:lnTo>
                      <a:pt x="237" y="14"/>
                    </a:lnTo>
                    <a:lnTo>
                      <a:pt x="236" y="10"/>
                    </a:lnTo>
                    <a:lnTo>
                      <a:pt x="236" y="8"/>
                    </a:lnTo>
                    <a:lnTo>
                      <a:pt x="233" y="5"/>
                    </a:lnTo>
                    <a:lnTo>
                      <a:pt x="232" y="3"/>
                    </a:lnTo>
                    <a:lnTo>
                      <a:pt x="229" y="2"/>
                    </a:lnTo>
                    <a:lnTo>
                      <a:pt x="227" y="1"/>
                    </a:lnTo>
                    <a:lnTo>
                      <a:pt x="224" y="0"/>
                    </a:lnTo>
                    <a:lnTo>
                      <a:pt x="222" y="0"/>
                    </a:lnTo>
                    <a:lnTo>
                      <a:pt x="146" y="0"/>
                    </a:lnTo>
                    <a:lnTo>
                      <a:pt x="143" y="0"/>
                    </a:lnTo>
                    <a:lnTo>
                      <a:pt x="140" y="1"/>
                    </a:lnTo>
                    <a:lnTo>
                      <a:pt x="137" y="2"/>
                    </a:lnTo>
                    <a:lnTo>
                      <a:pt x="135" y="3"/>
                    </a:lnTo>
                    <a:lnTo>
                      <a:pt x="134" y="5"/>
                    </a:lnTo>
                    <a:lnTo>
                      <a:pt x="132" y="8"/>
                    </a:lnTo>
                    <a:lnTo>
                      <a:pt x="132" y="10"/>
                    </a:lnTo>
                    <a:lnTo>
                      <a:pt x="131" y="14"/>
                    </a:lnTo>
                    <a:lnTo>
                      <a:pt x="131" y="47"/>
                    </a:lnTo>
                    <a:lnTo>
                      <a:pt x="120" y="52"/>
                    </a:lnTo>
                    <a:lnTo>
                      <a:pt x="109" y="57"/>
                    </a:lnTo>
                    <a:lnTo>
                      <a:pt x="99" y="63"/>
                    </a:lnTo>
                    <a:lnTo>
                      <a:pt x="90" y="69"/>
                    </a:lnTo>
                    <a:lnTo>
                      <a:pt x="61" y="53"/>
                    </a:lnTo>
                    <a:lnTo>
                      <a:pt x="58" y="52"/>
                    </a:lnTo>
                    <a:lnTo>
                      <a:pt x="55" y="51"/>
                    </a:lnTo>
                    <a:lnTo>
                      <a:pt x="53" y="51"/>
                    </a:lnTo>
                    <a:lnTo>
                      <a:pt x="49" y="51"/>
                    </a:lnTo>
                    <a:lnTo>
                      <a:pt x="47" y="52"/>
                    </a:lnTo>
                    <a:lnTo>
                      <a:pt x="44" y="54"/>
                    </a:lnTo>
                    <a:lnTo>
                      <a:pt x="42" y="56"/>
                    </a:lnTo>
                    <a:lnTo>
                      <a:pt x="41" y="59"/>
                    </a:lnTo>
                    <a:lnTo>
                      <a:pt x="2" y="124"/>
                    </a:lnTo>
                    <a:lnTo>
                      <a:pt x="1" y="126"/>
                    </a:lnTo>
                    <a:lnTo>
                      <a:pt x="0" y="129"/>
                    </a:lnTo>
                    <a:lnTo>
                      <a:pt x="0" y="132"/>
                    </a:lnTo>
                    <a:lnTo>
                      <a:pt x="1" y="136"/>
                    </a:lnTo>
                    <a:lnTo>
                      <a:pt x="2" y="139"/>
                    </a:lnTo>
                    <a:lnTo>
                      <a:pt x="3" y="141"/>
                    </a:lnTo>
                    <a:lnTo>
                      <a:pt x="6" y="143"/>
                    </a:lnTo>
                    <a:lnTo>
                      <a:pt x="8" y="144"/>
                    </a:lnTo>
                    <a:lnTo>
                      <a:pt x="36" y="160"/>
                    </a:lnTo>
                    <a:lnTo>
                      <a:pt x="34" y="172"/>
                    </a:lnTo>
                    <a:lnTo>
                      <a:pt x="34" y="183"/>
                    </a:lnTo>
                    <a:lnTo>
                      <a:pt x="34" y="195"/>
                    </a:lnTo>
                    <a:lnTo>
                      <a:pt x="36" y="207"/>
                    </a:lnTo>
                    <a:lnTo>
                      <a:pt x="8" y="223"/>
                    </a:lnTo>
                    <a:lnTo>
                      <a:pt x="6" y="224"/>
                    </a:lnTo>
                    <a:lnTo>
                      <a:pt x="3" y="227"/>
                    </a:lnTo>
                    <a:lnTo>
                      <a:pt x="1" y="230"/>
                    </a:lnTo>
                    <a:lnTo>
                      <a:pt x="0" y="233"/>
                    </a:lnTo>
                    <a:lnTo>
                      <a:pt x="0" y="235"/>
                    </a:lnTo>
                    <a:lnTo>
                      <a:pt x="0" y="237"/>
                    </a:lnTo>
                    <a:lnTo>
                      <a:pt x="1" y="240"/>
                    </a:lnTo>
                    <a:lnTo>
                      <a:pt x="2" y="243"/>
                    </a:lnTo>
                    <a:lnTo>
                      <a:pt x="40" y="309"/>
                    </a:lnTo>
                    <a:lnTo>
                      <a:pt x="42" y="311"/>
                    </a:lnTo>
                    <a:lnTo>
                      <a:pt x="44" y="313"/>
                    </a:lnTo>
                    <a:lnTo>
                      <a:pt x="46" y="314"/>
                    </a:lnTo>
                    <a:lnTo>
                      <a:pt x="48" y="315"/>
                    </a:lnTo>
                    <a:lnTo>
                      <a:pt x="55" y="316"/>
                    </a:lnTo>
                    <a:lnTo>
                      <a:pt x="60" y="314"/>
                    </a:lnTo>
                    <a:lnTo>
                      <a:pt x="90" y="297"/>
                    </a:lnTo>
                    <a:lnTo>
                      <a:pt x="99" y="304"/>
                    </a:lnTo>
                    <a:lnTo>
                      <a:pt x="109" y="310"/>
                    </a:lnTo>
                    <a:lnTo>
                      <a:pt x="120" y="316"/>
                    </a:lnTo>
                    <a:lnTo>
                      <a:pt x="131" y="321"/>
                    </a:lnTo>
                    <a:lnTo>
                      <a:pt x="131" y="354"/>
                    </a:lnTo>
                    <a:lnTo>
                      <a:pt x="132" y="356"/>
                    </a:lnTo>
                    <a:lnTo>
                      <a:pt x="132" y="359"/>
                    </a:lnTo>
                    <a:lnTo>
                      <a:pt x="134" y="361"/>
                    </a:lnTo>
                    <a:lnTo>
                      <a:pt x="135" y="363"/>
                    </a:lnTo>
                    <a:lnTo>
                      <a:pt x="137" y="366"/>
                    </a:lnTo>
                    <a:lnTo>
                      <a:pt x="140" y="368"/>
                    </a:lnTo>
                    <a:lnTo>
                      <a:pt x="143" y="368"/>
                    </a:lnTo>
                    <a:lnTo>
                      <a:pt x="146" y="369"/>
                    </a:lnTo>
                    <a:lnTo>
                      <a:pt x="222" y="369"/>
                    </a:lnTo>
                    <a:lnTo>
                      <a:pt x="225" y="368"/>
                    </a:lnTo>
                    <a:lnTo>
                      <a:pt x="227" y="368"/>
                    </a:lnTo>
                    <a:lnTo>
                      <a:pt x="229" y="366"/>
                    </a:lnTo>
                    <a:lnTo>
                      <a:pt x="232" y="363"/>
                    </a:lnTo>
                    <a:lnTo>
                      <a:pt x="233" y="361"/>
                    </a:lnTo>
                    <a:lnTo>
                      <a:pt x="236" y="359"/>
                    </a:lnTo>
                    <a:lnTo>
                      <a:pt x="236" y="356"/>
                    </a:lnTo>
                    <a:lnTo>
                      <a:pt x="237" y="354"/>
                    </a:lnTo>
                    <a:lnTo>
                      <a:pt x="237" y="321"/>
                    </a:lnTo>
                    <a:lnTo>
                      <a:pt x="246" y="316"/>
                    </a:lnTo>
                    <a:lnTo>
                      <a:pt x="256" y="311"/>
                    </a:lnTo>
                    <a:lnTo>
                      <a:pt x="266" y="305"/>
                    </a:lnTo>
                    <a:lnTo>
                      <a:pt x="274" y="298"/>
                    </a:lnTo>
                    <a:lnTo>
                      <a:pt x="302" y="313"/>
                    </a:lnTo>
                    <a:lnTo>
                      <a:pt x="305" y="315"/>
                    </a:lnTo>
                    <a:lnTo>
                      <a:pt x="307" y="315"/>
                    </a:lnTo>
                    <a:lnTo>
                      <a:pt x="310" y="316"/>
                    </a:lnTo>
                    <a:lnTo>
                      <a:pt x="314" y="316"/>
                    </a:lnTo>
                    <a:lnTo>
                      <a:pt x="319" y="313"/>
                    </a:lnTo>
                    <a:lnTo>
                      <a:pt x="322" y="309"/>
                    </a:lnTo>
                    <a:lnTo>
                      <a:pt x="360" y="243"/>
                    </a:lnTo>
                    <a:lnTo>
                      <a:pt x="362" y="240"/>
                    </a:lnTo>
                    <a:lnTo>
                      <a:pt x="362" y="237"/>
                    </a:lnTo>
                    <a:lnTo>
                      <a:pt x="362" y="234"/>
                    </a:lnTo>
                    <a:lnTo>
                      <a:pt x="362" y="232"/>
                    </a:lnTo>
                    <a:lnTo>
                      <a:pt x="361" y="229"/>
                    </a:lnTo>
                    <a:lnTo>
                      <a:pt x="359" y="227"/>
                    </a:lnTo>
                    <a:lnTo>
                      <a:pt x="357" y="224"/>
                    </a:lnTo>
                    <a:lnTo>
                      <a:pt x="354" y="2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4886BFC8-5CF7-4D06-992F-CA2D72B5E47D}"/>
              </a:ext>
            </a:extLst>
          </p:cNvPr>
          <p:cNvGrpSpPr/>
          <p:nvPr/>
        </p:nvGrpSpPr>
        <p:grpSpPr>
          <a:xfrm>
            <a:off x="6275614" y="5269224"/>
            <a:ext cx="5234215" cy="719817"/>
            <a:chOff x="6275614" y="5269224"/>
            <a:chExt cx="5234215" cy="719817"/>
          </a:xfrm>
        </p:grpSpPr>
        <p:sp>
          <p:nvSpPr>
            <p:cNvPr id="212" name="Rectangle: Rounded Corners 211">
              <a:extLst>
                <a:ext uri="{FF2B5EF4-FFF2-40B4-BE49-F238E27FC236}">
                  <a16:creationId xmlns:a16="http://schemas.microsoft.com/office/drawing/2014/main" id="{08C5449A-B8F7-4724-B8BB-3915D9A44E75}"/>
                </a:ext>
              </a:extLst>
            </p:cNvPr>
            <p:cNvSpPr/>
            <p:nvPr/>
          </p:nvSpPr>
          <p:spPr>
            <a:xfrm>
              <a:off x="6335427" y="5335899"/>
              <a:ext cx="725715" cy="653142"/>
            </a:xfrm>
            <a:prstGeom prst="roundRect">
              <a:avLst>
                <a:gd name="adj" fmla="val 7778"/>
              </a:avLst>
            </a:prstGeom>
            <a:solidFill>
              <a:schemeClr val="accent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sp>
          <p:nvSpPr>
            <p:cNvPr id="213" name="Rectangle: Rounded Corners 212">
              <a:extLst>
                <a:ext uri="{FF2B5EF4-FFF2-40B4-BE49-F238E27FC236}">
                  <a16:creationId xmlns:a16="http://schemas.microsoft.com/office/drawing/2014/main" id="{3347F1E5-8C71-455A-AD98-BA70161697FA}"/>
                </a:ext>
              </a:extLst>
            </p:cNvPr>
            <p:cNvSpPr/>
            <p:nvPr/>
          </p:nvSpPr>
          <p:spPr>
            <a:xfrm>
              <a:off x="6275614" y="5269224"/>
              <a:ext cx="725715" cy="653142"/>
            </a:xfrm>
            <a:prstGeom prst="roundRect">
              <a:avLst>
                <a:gd name="adj" fmla="val 777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 dirty="0">
                <a:latin typeface="Arial Black" panose="020B0A04020102020204" pitchFamily="34" charset="0"/>
              </a:endParaRP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3BA7F6D4-D7C1-49FE-BE47-AC7C645E01B7}"/>
                </a:ext>
              </a:extLst>
            </p:cNvPr>
            <p:cNvSpPr txBox="1"/>
            <p:nvPr/>
          </p:nvSpPr>
          <p:spPr>
            <a:xfrm>
              <a:off x="7331523" y="5341342"/>
              <a:ext cx="4178306" cy="5280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consectetur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adipiscing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elit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sed do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eiusmod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C52AEA2B-3C11-45F4-AB43-E44E802D338B}"/>
                </a:ext>
              </a:extLst>
            </p:cNvPr>
            <p:cNvGrpSpPr/>
            <p:nvPr/>
          </p:nvGrpSpPr>
          <p:grpSpPr>
            <a:xfrm>
              <a:off x="6494802" y="5452126"/>
              <a:ext cx="287338" cy="287338"/>
              <a:chOff x="4319588" y="2492375"/>
              <a:chExt cx="287338" cy="287338"/>
            </a:xfrm>
            <a:solidFill>
              <a:schemeClr val="bg1"/>
            </a:solidFill>
          </p:grpSpPr>
          <p:sp>
            <p:nvSpPr>
              <p:cNvPr id="240" name="Freeform 372">
                <a:extLst>
                  <a:ext uri="{FF2B5EF4-FFF2-40B4-BE49-F238E27FC236}">
                    <a16:creationId xmlns:a16="http://schemas.microsoft.com/office/drawing/2014/main" id="{B6816446-E2D4-4B0D-BF03-7C1B7685E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9588" y="2587625"/>
                <a:ext cx="287338" cy="192088"/>
              </a:xfrm>
              <a:custGeom>
                <a:avLst/>
                <a:gdLst>
                  <a:gd name="T0" fmla="*/ 843 w 904"/>
                  <a:gd name="T1" fmla="*/ 572 h 602"/>
                  <a:gd name="T2" fmla="*/ 843 w 904"/>
                  <a:gd name="T3" fmla="*/ 12 h 602"/>
                  <a:gd name="T4" fmla="*/ 841 w 904"/>
                  <a:gd name="T5" fmla="*/ 7 h 602"/>
                  <a:gd name="T6" fmla="*/ 836 w 904"/>
                  <a:gd name="T7" fmla="*/ 3 h 602"/>
                  <a:gd name="T8" fmla="*/ 831 w 904"/>
                  <a:gd name="T9" fmla="*/ 1 h 602"/>
                  <a:gd name="T10" fmla="*/ 708 w 904"/>
                  <a:gd name="T11" fmla="*/ 0 h 602"/>
                  <a:gd name="T12" fmla="*/ 702 w 904"/>
                  <a:gd name="T13" fmla="*/ 2 h 602"/>
                  <a:gd name="T14" fmla="*/ 697 w 904"/>
                  <a:gd name="T15" fmla="*/ 5 h 602"/>
                  <a:gd name="T16" fmla="*/ 694 w 904"/>
                  <a:gd name="T17" fmla="*/ 9 h 602"/>
                  <a:gd name="T18" fmla="*/ 693 w 904"/>
                  <a:gd name="T19" fmla="*/ 16 h 602"/>
                  <a:gd name="T20" fmla="*/ 632 w 904"/>
                  <a:gd name="T21" fmla="*/ 572 h 602"/>
                  <a:gd name="T22" fmla="*/ 632 w 904"/>
                  <a:gd name="T23" fmla="*/ 283 h 602"/>
                  <a:gd name="T24" fmla="*/ 630 w 904"/>
                  <a:gd name="T25" fmla="*/ 277 h 602"/>
                  <a:gd name="T26" fmla="*/ 626 w 904"/>
                  <a:gd name="T27" fmla="*/ 274 h 602"/>
                  <a:gd name="T28" fmla="*/ 621 w 904"/>
                  <a:gd name="T29" fmla="*/ 271 h 602"/>
                  <a:gd name="T30" fmla="*/ 497 w 904"/>
                  <a:gd name="T31" fmla="*/ 271 h 602"/>
                  <a:gd name="T32" fmla="*/ 491 w 904"/>
                  <a:gd name="T33" fmla="*/ 272 h 602"/>
                  <a:gd name="T34" fmla="*/ 487 w 904"/>
                  <a:gd name="T35" fmla="*/ 275 h 602"/>
                  <a:gd name="T36" fmla="*/ 483 w 904"/>
                  <a:gd name="T37" fmla="*/ 281 h 602"/>
                  <a:gd name="T38" fmla="*/ 482 w 904"/>
                  <a:gd name="T39" fmla="*/ 286 h 602"/>
                  <a:gd name="T40" fmla="*/ 421 w 904"/>
                  <a:gd name="T41" fmla="*/ 572 h 602"/>
                  <a:gd name="T42" fmla="*/ 421 w 904"/>
                  <a:gd name="T43" fmla="*/ 193 h 602"/>
                  <a:gd name="T44" fmla="*/ 419 w 904"/>
                  <a:gd name="T45" fmla="*/ 187 h 602"/>
                  <a:gd name="T46" fmla="*/ 415 w 904"/>
                  <a:gd name="T47" fmla="*/ 183 h 602"/>
                  <a:gd name="T48" fmla="*/ 409 w 904"/>
                  <a:gd name="T49" fmla="*/ 181 h 602"/>
                  <a:gd name="T50" fmla="*/ 286 w 904"/>
                  <a:gd name="T51" fmla="*/ 181 h 602"/>
                  <a:gd name="T52" fmla="*/ 281 w 904"/>
                  <a:gd name="T53" fmla="*/ 182 h 602"/>
                  <a:gd name="T54" fmla="*/ 275 w 904"/>
                  <a:gd name="T55" fmla="*/ 185 h 602"/>
                  <a:gd name="T56" fmla="*/ 272 w 904"/>
                  <a:gd name="T57" fmla="*/ 190 h 602"/>
                  <a:gd name="T58" fmla="*/ 271 w 904"/>
                  <a:gd name="T59" fmla="*/ 196 h 602"/>
                  <a:gd name="T60" fmla="*/ 211 w 904"/>
                  <a:gd name="T61" fmla="*/ 572 h 602"/>
                  <a:gd name="T62" fmla="*/ 211 w 904"/>
                  <a:gd name="T63" fmla="*/ 404 h 602"/>
                  <a:gd name="T64" fmla="*/ 209 w 904"/>
                  <a:gd name="T65" fmla="*/ 399 h 602"/>
                  <a:gd name="T66" fmla="*/ 205 w 904"/>
                  <a:gd name="T67" fmla="*/ 394 h 602"/>
                  <a:gd name="T68" fmla="*/ 199 w 904"/>
                  <a:gd name="T69" fmla="*/ 392 h 602"/>
                  <a:gd name="T70" fmla="*/ 76 w 904"/>
                  <a:gd name="T71" fmla="*/ 391 h 602"/>
                  <a:gd name="T72" fmla="*/ 69 w 904"/>
                  <a:gd name="T73" fmla="*/ 392 h 602"/>
                  <a:gd name="T74" fmla="*/ 65 w 904"/>
                  <a:gd name="T75" fmla="*/ 396 h 602"/>
                  <a:gd name="T76" fmla="*/ 62 w 904"/>
                  <a:gd name="T77" fmla="*/ 401 h 602"/>
                  <a:gd name="T78" fmla="*/ 61 w 904"/>
                  <a:gd name="T79" fmla="*/ 406 h 602"/>
                  <a:gd name="T80" fmla="*/ 15 w 904"/>
                  <a:gd name="T81" fmla="*/ 572 h 602"/>
                  <a:gd name="T82" fmla="*/ 9 w 904"/>
                  <a:gd name="T83" fmla="*/ 573 h 602"/>
                  <a:gd name="T84" fmla="*/ 5 w 904"/>
                  <a:gd name="T85" fmla="*/ 577 h 602"/>
                  <a:gd name="T86" fmla="*/ 2 w 904"/>
                  <a:gd name="T87" fmla="*/ 581 h 602"/>
                  <a:gd name="T88" fmla="*/ 0 w 904"/>
                  <a:gd name="T89" fmla="*/ 587 h 602"/>
                  <a:gd name="T90" fmla="*/ 2 w 904"/>
                  <a:gd name="T91" fmla="*/ 593 h 602"/>
                  <a:gd name="T92" fmla="*/ 5 w 904"/>
                  <a:gd name="T93" fmla="*/ 598 h 602"/>
                  <a:gd name="T94" fmla="*/ 9 w 904"/>
                  <a:gd name="T95" fmla="*/ 601 h 602"/>
                  <a:gd name="T96" fmla="*/ 15 w 904"/>
                  <a:gd name="T97" fmla="*/ 602 h 602"/>
                  <a:gd name="T98" fmla="*/ 196 w 904"/>
                  <a:gd name="T99" fmla="*/ 602 h 602"/>
                  <a:gd name="T100" fmla="*/ 406 w 904"/>
                  <a:gd name="T101" fmla="*/ 602 h 602"/>
                  <a:gd name="T102" fmla="*/ 617 w 904"/>
                  <a:gd name="T103" fmla="*/ 602 h 602"/>
                  <a:gd name="T104" fmla="*/ 828 w 904"/>
                  <a:gd name="T105" fmla="*/ 602 h 602"/>
                  <a:gd name="T106" fmla="*/ 891 w 904"/>
                  <a:gd name="T107" fmla="*/ 602 h 602"/>
                  <a:gd name="T108" fmla="*/ 896 w 904"/>
                  <a:gd name="T109" fmla="*/ 600 h 602"/>
                  <a:gd name="T110" fmla="*/ 901 w 904"/>
                  <a:gd name="T111" fmla="*/ 596 h 602"/>
                  <a:gd name="T112" fmla="*/ 903 w 904"/>
                  <a:gd name="T113" fmla="*/ 591 h 602"/>
                  <a:gd name="T114" fmla="*/ 903 w 904"/>
                  <a:gd name="T115" fmla="*/ 584 h 602"/>
                  <a:gd name="T116" fmla="*/ 901 w 904"/>
                  <a:gd name="T117" fmla="*/ 579 h 602"/>
                  <a:gd name="T118" fmla="*/ 896 w 904"/>
                  <a:gd name="T119" fmla="*/ 575 h 602"/>
                  <a:gd name="T120" fmla="*/ 891 w 904"/>
                  <a:gd name="T121" fmla="*/ 572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04" h="602">
                    <a:moveTo>
                      <a:pt x="889" y="572"/>
                    </a:moveTo>
                    <a:lnTo>
                      <a:pt x="843" y="572"/>
                    </a:lnTo>
                    <a:lnTo>
                      <a:pt x="843" y="16"/>
                    </a:lnTo>
                    <a:lnTo>
                      <a:pt x="843" y="12"/>
                    </a:lnTo>
                    <a:lnTo>
                      <a:pt x="842" y="9"/>
                    </a:lnTo>
                    <a:lnTo>
                      <a:pt x="841" y="7"/>
                    </a:lnTo>
                    <a:lnTo>
                      <a:pt x="838" y="5"/>
                    </a:lnTo>
                    <a:lnTo>
                      <a:pt x="836" y="3"/>
                    </a:lnTo>
                    <a:lnTo>
                      <a:pt x="834" y="2"/>
                    </a:lnTo>
                    <a:lnTo>
                      <a:pt x="831" y="1"/>
                    </a:lnTo>
                    <a:lnTo>
                      <a:pt x="828" y="1"/>
                    </a:lnTo>
                    <a:lnTo>
                      <a:pt x="708" y="0"/>
                    </a:lnTo>
                    <a:lnTo>
                      <a:pt x="704" y="1"/>
                    </a:lnTo>
                    <a:lnTo>
                      <a:pt x="702" y="2"/>
                    </a:lnTo>
                    <a:lnTo>
                      <a:pt x="699" y="3"/>
                    </a:lnTo>
                    <a:lnTo>
                      <a:pt x="697" y="5"/>
                    </a:lnTo>
                    <a:lnTo>
                      <a:pt x="695" y="7"/>
                    </a:lnTo>
                    <a:lnTo>
                      <a:pt x="694" y="9"/>
                    </a:lnTo>
                    <a:lnTo>
                      <a:pt x="693" y="12"/>
                    </a:lnTo>
                    <a:lnTo>
                      <a:pt x="693" y="16"/>
                    </a:lnTo>
                    <a:lnTo>
                      <a:pt x="693" y="572"/>
                    </a:lnTo>
                    <a:lnTo>
                      <a:pt x="632" y="572"/>
                    </a:lnTo>
                    <a:lnTo>
                      <a:pt x="632" y="286"/>
                    </a:lnTo>
                    <a:lnTo>
                      <a:pt x="632" y="283"/>
                    </a:lnTo>
                    <a:lnTo>
                      <a:pt x="631" y="281"/>
                    </a:lnTo>
                    <a:lnTo>
                      <a:pt x="630" y="277"/>
                    </a:lnTo>
                    <a:lnTo>
                      <a:pt x="628" y="275"/>
                    </a:lnTo>
                    <a:lnTo>
                      <a:pt x="626" y="274"/>
                    </a:lnTo>
                    <a:lnTo>
                      <a:pt x="623" y="272"/>
                    </a:lnTo>
                    <a:lnTo>
                      <a:pt x="621" y="271"/>
                    </a:lnTo>
                    <a:lnTo>
                      <a:pt x="617" y="271"/>
                    </a:lnTo>
                    <a:lnTo>
                      <a:pt x="497" y="271"/>
                    </a:lnTo>
                    <a:lnTo>
                      <a:pt x="494" y="271"/>
                    </a:lnTo>
                    <a:lnTo>
                      <a:pt x="491" y="272"/>
                    </a:lnTo>
                    <a:lnTo>
                      <a:pt x="489" y="274"/>
                    </a:lnTo>
                    <a:lnTo>
                      <a:pt x="487" y="275"/>
                    </a:lnTo>
                    <a:lnTo>
                      <a:pt x="484" y="277"/>
                    </a:lnTo>
                    <a:lnTo>
                      <a:pt x="483" y="281"/>
                    </a:lnTo>
                    <a:lnTo>
                      <a:pt x="482" y="283"/>
                    </a:lnTo>
                    <a:lnTo>
                      <a:pt x="482" y="286"/>
                    </a:lnTo>
                    <a:lnTo>
                      <a:pt x="482" y="572"/>
                    </a:lnTo>
                    <a:lnTo>
                      <a:pt x="421" y="572"/>
                    </a:lnTo>
                    <a:lnTo>
                      <a:pt x="421" y="196"/>
                    </a:lnTo>
                    <a:lnTo>
                      <a:pt x="421" y="193"/>
                    </a:lnTo>
                    <a:lnTo>
                      <a:pt x="420" y="190"/>
                    </a:lnTo>
                    <a:lnTo>
                      <a:pt x="419" y="187"/>
                    </a:lnTo>
                    <a:lnTo>
                      <a:pt x="417" y="185"/>
                    </a:lnTo>
                    <a:lnTo>
                      <a:pt x="415" y="183"/>
                    </a:lnTo>
                    <a:lnTo>
                      <a:pt x="413" y="182"/>
                    </a:lnTo>
                    <a:lnTo>
                      <a:pt x="409" y="181"/>
                    </a:lnTo>
                    <a:lnTo>
                      <a:pt x="406" y="181"/>
                    </a:lnTo>
                    <a:lnTo>
                      <a:pt x="286" y="181"/>
                    </a:lnTo>
                    <a:lnTo>
                      <a:pt x="283" y="181"/>
                    </a:lnTo>
                    <a:lnTo>
                      <a:pt x="281" y="182"/>
                    </a:lnTo>
                    <a:lnTo>
                      <a:pt x="277" y="183"/>
                    </a:lnTo>
                    <a:lnTo>
                      <a:pt x="275" y="185"/>
                    </a:lnTo>
                    <a:lnTo>
                      <a:pt x="273" y="187"/>
                    </a:lnTo>
                    <a:lnTo>
                      <a:pt x="272" y="190"/>
                    </a:lnTo>
                    <a:lnTo>
                      <a:pt x="271" y="193"/>
                    </a:lnTo>
                    <a:lnTo>
                      <a:pt x="271" y="196"/>
                    </a:lnTo>
                    <a:lnTo>
                      <a:pt x="271" y="572"/>
                    </a:lnTo>
                    <a:lnTo>
                      <a:pt x="211" y="572"/>
                    </a:lnTo>
                    <a:lnTo>
                      <a:pt x="211" y="406"/>
                    </a:lnTo>
                    <a:lnTo>
                      <a:pt x="211" y="404"/>
                    </a:lnTo>
                    <a:lnTo>
                      <a:pt x="210" y="401"/>
                    </a:lnTo>
                    <a:lnTo>
                      <a:pt x="209" y="399"/>
                    </a:lnTo>
                    <a:lnTo>
                      <a:pt x="207" y="396"/>
                    </a:lnTo>
                    <a:lnTo>
                      <a:pt x="205" y="394"/>
                    </a:lnTo>
                    <a:lnTo>
                      <a:pt x="201" y="393"/>
                    </a:lnTo>
                    <a:lnTo>
                      <a:pt x="199" y="392"/>
                    </a:lnTo>
                    <a:lnTo>
                      <a:pt x="196" y="391"/>
                    </a:lnTo>
                    <a:lnTo>
                      <a:pt x="76" y="391"/>
                    </a:lnTo>
                    <a:lnTo>
                      <a:pt x="73" y="392"/>
                    </a:lnTo>
                    <a:lnTo>
                      <a:pt x="69" y="392"/>
                    </a:lnTo>
                    <a:lnTo>
                      <a:pt x="67" y="394"/>
                    </a:lnTo>
                    <a:lnTo>
                      <a:pt x="65" y="396"/>
                    </a:lnTo>
                    <a:lnTo>
                      <a:pt x="63" y="399"/>
                    </a:lnTo>
                    <a:lnTo>
                      <a:pt x="62" y="401"/>
                    </a:lnTo>
                    <a:lnTo>
                      <a:pt x="61" y="404"/>
                    </a:lnTo>
                    <a:lnTo>
                      <a:pt x="61" y="406"/>
                    </a:lnTo>
                    <a:lnTo>
                      <a:pt x="61" y="572"/>
                    </a:lnTo>
                    <a:lnTo>
                      <a:pt x="15" y="572"/>
                    </a:lnTo>
                    <a:lnTo>
                      <a:pt x="13" y="572"/>
                    </a:lnTo>
                    <a:lnTo>
                      <a:pt x="9" y="573"/>
                    </a:lnTo>
                    <a:lnTo>
                      <a:pt x="7" y="575"/>
                    </a:lnTo>
                    <a:lnTo>
                      <a:pt x="5" y="577"/>
                    </a:lnTo>
                    <a:lnTo>
                      <a:pt x="3" y="579"/>
                    </a:lnTo>
                    <a:lnTo>
                      <a:pt x="2" y="581"/>
                    </a:lnTo>
                    <a:lnTo>
                      <a:pt x="1" y="584"/>
                    </a:lnTo>
                    <a:lnTo>
                      <a:pt x="0" y="587"/>
                    </a:lnTo>
                    <a:lnTo>
                      <a:pt x="1" y="591"/>
                    </a:lnTo>
                    <a:lnTo>
                      <a:pt x="2" y="593"/>
                    </a:lnTo>
                    <a:lnTo>
                      <a:pt x="3" y="596"/>
                    </a:lnTo>
                    <a:lnTo>
                      <a:pt x="5" y="598"/>
                    </a:lnTo>
                    <a:lnTo>
                      <a:pt x="7" y="600"/>
                    </a:lnTo>
                    <a:lnTo>
                      <a:pt x="9" y="601"/>
                    </a:lnTo>
                    <a:lnTo>
                      <a:pt x="13" y="602"/>
                    </a:lnTo>
                    <a:lnTo>
                      <a:pt x="15" y="602"/>
                    </a:lnTo>
                    <a:lnTo>
                      <a:pt x="76" y="602"/>
                    </a:lnTo>
                    <a:lnTo>
                      <a:pt x="196" y="602"/>
                    </a:lnTo>
                    <a:lnTo>
                      <a:pt x="286" y="602"/>
                    </a:lnTo>
                    <a:lnTo>
                      <a:pt x="406" y="602"/>
                    </a:lnTo>
                    <a:lnTo>
                      <a:pt x="497" y="602"/>
                    </a:lnTo>
                    <a:lnTo>
                      <a:pt x="617" y="602"/>
                    </a:lnTo>
                    <a:lnTo>
                      <a:pt x="708" y="602"/>
                    </a:lnTo>
                    <a:lnTo>
                      <a:pt x="828" y="602"/>
                    </a:lnTo>
                    <a:lnTo>
                      <a:pt x="889" y="602"/>
                    </a:lnTo>
                    <a:lnTo>
                      <a:pt x="891" y="602"/>
                    </a:lnTo>
                    <a:lnTo>
                      <a:pt x="894" y="601"/>
                    </a:lnTo>
                    <a:lnTo>
                      <a:pt x="896" y="600"/>
                    </a:lnTo>
                    <a:lnTo>
                      <a:pt x="898" y="598"/>
                    </a:lnTo>
                    <a:lnTo>
                      <a:pt x="901" y="596"/>
                    </a:lnTo>
                    <a:lnTo>
                      <a:pt x="902" y="593"/>
                    </a:lnTo>
                    <a:lnTo>
                      <a:pt x="903" y="591"/>
                    </a:lnTo>
                    <a:lnTo>
                      <a:pt x="904" y="587"/>
                    </a:lnTo>
                    <a:lnTo>
                      <a:pt x="903" y="584"/>
                    </a:lnTo>
                    <a:lnTo>
                      <a:pt x="902" y="581"/>
                    </a:lnTo>
                    <a:lnTo>
                      <a:pt x="901" y="579"/>
                    </a:lnTo>
                    <a:lnTo>
                      <a:pt x="898" y="577"/>
                    </a:lnTo>
                    <a:lnTo>
                      <a:pt x="896" y="575"/>
                    </a:lnTo>
                    <a:lnTo>
                      <a:pt x="894" y="573"/>
                    </a:lnTo>
                    <a:lnTo>
                      <a:pt x="891" y="572"/>
                    </a:lnTo>
                    <a:lnTo>
                      <a:pt x="889" y="5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373">
                <a:extLst>
                  <a:ext uri="{FF2B5EF4-FFF2-40B4-BE49-F238E27FC236}">
                    <a16:creationId xmlns:a16="http://schemas.microsoft.com/office/drawing/2014/main" id="{99609A4D-890F-4FEB-8FEF-2162478F1C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8638" y="2492375"/>
                <a:ext cx="252413" cy="157163"/>
              </a:xfrm>
              <a:custGeom>
                <a:avLst/>
                <a:gdLst>
                  <a:gd name="T0" fmla="*/ 77 w 797"/>
                  <a:gd name="T1" fmla="*/ 494 h 497"/>
                  <a:gd name="T2" fmla="*/ 97 w 797"/>
                  <a:gd name="T3" fmla="*/ 483 h 497"/>
                  <a:gd name="T4" fmla="*/ 112 w 797"/>
                  <a:gd name="T5" fmla="*/ 466 h 497"/>
                  <a:gd name="T6" fmla="*/ 120 w 797"/>
                  <a:gd name="T7" fmla="*/ 443 h 497"/>
                  <a:gd name="T8" fmla="*/ 116 w 797"/>
                  <a:gd name="T9" fmla="*/ 416 h 497"/>
                  <a:gd name="T10" fmla="*/ 267 w 797"/>
                  <a:gd name="T11" fmla="*/ 298 h 497"/>
                  <a:gd name="T12" fmla="*/ 300 w 797"/>
                  <a:gd name="T13" fmla="*/ 299 h 497"/>
                  <a:gd name="T14" fmla="*/ 325 w 797"/>
                  <a:gd name="T15" fmla="*/ 287 h 497"/>
                  <a:gd name="T16" fmla="*/ 451 w 797"/>
                  <a:gd name="T17" fmla="*/ 327 h 497"/>
                  <a:gd name="T18" fmla="*/ 454 w 797"/>
                  <a:gd name="T19" fmla="*/ 349 h 497"/>
                  <a:gd name="T20" fmla="*/ 464 w 797"/>
                  <a:gd name="T21" fmla="*/ 369 h 497"/>
                  <a:gd name="T22" fmla="*/ 482 w 797"/>
                  <a:gd name="T23" fmla="*/ 384 h 497"/>
                  <a:gd name="T24" fmla="*/ 505 w 797"/>
                  <a:gd name="T25" fmla="*/ 391 h 497"/>
                  <a:gd name="T26" fmla="*/ 529 w 797"/>
                  <a:gd name="T27" fmla="*/ 389 h 497"/>
                  <a:gd name="T28" fmla="*/ 550 w 797"/>
                  <a:gd name="T29" fmla="*/ 378 h 497"/>
                  <a:gd name="T30" fmla="*/ 564 w 797"/>
                  <a:gd name="T31" fmla="*/ 360 h 497"/>
                  <a:gd name="T32" fmla="*/ 571 w 797"/>
                  <a:gd name="T33" fmla="*/ 337 h 497"/>
                  <a:gd name="T34" fmla="*/ 565 w 797"/>
                  <a:gd name="T35" fmla="*/ 304 h 497"/>
                  <a:gd name="T36" fmla="*/ 724 w 797"/>
                  <a:gd name="T37" fmla="*/ 119 h 497"/>
                  <a:gd name="T38" fmla="*/ 750 w 797"/>
                  <a:gd name="T39" fmla="*/ 119 h 497"/>
                  <a:gd name="T40" fmla="*/ 771 w 797"/>
                  <a:gd name="T41" fmla="*/ 110 h 497"/>
                  <a:gd name="T42" fmla="*/ 787 w 797"/>
                  <a:gd name="T43" fmla="*/ 94 h 497"/>
                  <a:gd name="T44" fmla="*/ 796 w 797"/>
                  <a:gd name="T45" fmla="*/ 72 h 497"/>
                  <a:gd name="T46" fmla="*/ 796 w 797"/>
                  <a:gd name="T47" fmla="*/ 48 h 497"/>
                  <a:gd name="T48" fmla="*/ 787 w 797"/>
                  <a:gd name="T49" fmla="*/ 27 h 497"/>
                  <a:gd name="T50" fmla="*/ 771 w 797"/>
                  <a:gd name="T51" fmla="*/ 10 h 497"/>
                  <a:gd name="T52" fmla="*/ 750 w 797"/>
                  <a:gd name="T53" fmla="*/ 1 h 497"/>
                  <a:gd name="T54" fmla="*/ 725 w 797"/>
                  <a:gd name="T55" fmla="*/ 1 h 497"/>
                  <a:gd name="T56" fmla="*/ 703 w 797"/>
                  <a:gd name="T57" fmla="*/ 10 h 497"/>
                  <a:gd name="T58" fmla="*/ 687 w 797"/>
                  <a:gd name="T59" fmla="*/ 27 h 497"/>
                  <a:gd name="T60" fmla="*/ 678 w 797"/>
                  <a:gd name="T61" fmla="*/ 48 h 497"/>
                  <a:gd name="T62" fmla="*/ 680 w 797"/>
                  <a:gd name="T63" fmla="*/ 79 h 497"/>
                  <a:gd name="T64" fmla="*/ 531 w 797"/>
                  <a:gd name="T65" fmla="*/ 275 h 497"/>
                  <a:gd name="T66" fmla="*/ 504 w 797"/>
                  <a:gd name="T67" fmla="*/ 272 h 497"/>
                  <a:gd name="T68" fmla="*/ 478 w 797"/>
                  <a:gd name="T69" fmla="*/ 281 h 497"/>
                  <a:gd name="T70" fmla="*/ 345 w 797"/>
                  <a:gd name="T71" fmla="*/ 248 h 497"/>
                  <a:gd name="T72" fmla="*/ 344 w 797"/>
                  <a:gd name="T73" fmla="*/ 229 h 497"/>
                  <a:gd name="T74" fmla="*/ 336 w 797"/>
                  <a:gd name="T75" fmla="*/ 207 h 497"/>
                  <a:gd name="T76" fmla="*/ 319 w 797"/>
                  <a:gd name="T77" fmla="*/ 191 h 497"/>
                  <a:gd name="T78" fmla="*/ 298 w 797"/>
                  <a:gd name="T79" fmla="*/ 181 h 497"/>
                  <a:gd name="T80" fmla="*/ 273 w 797"/>
                  <a:gd name="T81" fmla="*/ 181 h 497"/>
                  <a:gd name="T82" fmla="*/ 252 w 797"/>
                  <a:gd name="T83" fmla="*/ 191 h 497"/>
                  <a:gd name="T84" fmla="*/ 236 w 797"/>
                  <a:gd name="T85" fmla="*/ 207 h 497"/>
                  <a:gd name="T86" fmla="*/ 226 w 797"/>
                  <a:gd name="T87" fmla="*/ 229 h 497"/>
                  <a:gd name="T88" fmla="*/ 227 w 797"/>
                  <a:gd name="T89" fmla="*/ 254 h 497"/>
                  <a:gd name="T90" fmla="*/ 86 w 797"/>
                  <a:gd name="T91" fmla="*/ 382 h 497"/>
                  <a:gd name="T92" fmla="*/ 53 w 797"/>
                  <a:gd name="T93" fmla="*/ 377 h 497"/>
                  <a:gd name="T94" fmla="*/ 31 w 797"/>
                  <a:gd name="T95" fmla="*/ 383 h 497"/>
                  <a:gd name="T96" fmla="*/ 13 w 797"/>
                  <a:gd name="T97" fmla="*/ 398 h 497"/>
                  <a:gd name="T98" fmla="*/ 2 w 797"/>
                  <a:gd name="T99" fmla="*/ 419 h 497"/>
                  <a:gd name="T100" fmla="*/ 0 w 797"/>
                  <a:gd name="T101" fmla="*/ 443 h 497"/>
                  <a:gd name="T102" fmla="*/ 6 w 797"/>
                  <a:gd name="T103" fmla="*/ 466 h 497"/>
                  <a:gd name="T104" fmla="*/ 21 w 797"/>
                  <a:gd name="T105" fmla="*/ 483 h 497"/>
                  <a:gd name="T106" fmla="*/ 42 w 797"/>
                  <a:gd name="T107" fmla="*/ 494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97" h="497">
                    <a:moveTo>
                      <a:pt x="60" y="497"/>
                    </a:moveTo>
                    <a:lnTo>
                      <a:pt x="65" y="497"/>
                    </a:lnTo>
                    <a:lnTo>
                      <a:pt x="72" y="496"/>
                    </a:lnTo>
                    <a:lnTo>
                      <a:pt x="77" y="494"/>
                    </a:lnTo>
                    <a:lnTo>
                      <a:pt x="83" y="493"/>
                    </a:lnTo>
                    <a:lnTo>
                      <a:pt x="89" y="489"/>
                    </a:lnTo>
                    <a:lnTo>
                      <a:pt x="93" y="486"/>
                    </a:lnTo>
                    <a:lnTo>
                      <a:pt x="97" y="483"/>
                    </a:lnTo>
                    <a:lnTo>
                      <a:pt x="102" y="480"/>
                    </a:lnTo>
                    <a:lnTo>
                      <a:pt x="106" y="475"/>
                    </a:lnTo>
                    <a:lnTo>
                      <a:pt x="109" y="470"/>
                    </a:lnTo>
                    <a:lnTo>
                      <a:pt x="112" y="466"/>
                    </a:lnTo>
                    <a:lnTo>
                      <a:pt x="115" y="460"/>
                    </a:lnTo>
                    <a:lnTo>
                      <a:pt x="117" y="455"/>
                    </a:lnTo>
                    <a:lnTo>
                      <a:pt x="119" y="449"/>
                    </a:lnTo>
                    <a:lnTo>
                      <a:pt x="120" y="443"/>
                    </a:lnTo>
                    <a:lnTo>
                      <a:pt x="120" y="437"/>
                    </a:lnTo>
                    <a:lnTo>
                      <a:pt x="119" y="429"/>
                    </a:lnTo>
                    <a:lnTo>
                      <a:pt x="118" y="423"/>
                    </a:lnTo>
                    <a:lnTo>
                      <a:pt x="116" y="416"/>
                    </a:lnTo>
                    <a:lnTo>
                      <a:pt x="114" y="410"/>
                    </a:lnTo>
                    <a:lnTo>
                      <a:pt x="251" y="290"/>
                    </a:lnTo>
                    <a:lnTo>
                      <a:pt x="259" y="295"/>
                    </a:lnTo>
                    <a:lnTo>
                      <a:pt x="267" y="298"/>
                    </a:lnTo>
                    <a:lnTo>
                      <a:pt x="277" y="301"/>
                    </a:lnTo>
                    <a:lnTo>
                      <a:pt x="285" y="302"/>
                    </a:lnTo>
                    <a:lnTo>
                      <a:pt x="293" y="301"/>
                    </a:lnTo>
                    <a:lnTo>
                      <a:pt x="300" y="299"/>
                    </a:lnTo>
                    <a:lnTo>
                      <a:pt x="307" y="297"/>
                    </a:lnTo>
                    <a:lnTo>
                      <a:pt x="313" y="294"/>
                    </a:lnTo>
                    <a:lnTo>
                      <a:pt x="318" y="291"/>
                    </a:lnTo>
                    <a:lnTo>
                      <a:pt x="325" y="287"/>
                    </a:lnTo>
                    <a:lnTo>
                      <a:pt x="329" y="282"/>
                    </a:lnTo>
                    <a:lnTo>
                      <a:pt x="333" y="277"/>
                    </a:lnTo>
                    <a:lnTo>
                      <a:pt x="451" y="324"/>
                    </a:lnTo>
                    <a:lnTo>
                      <a:pt x="451" y="327"/>
                    </a:lnTo>
                    <a:lnTo>
                      <a:pt x="451" y="332"/>
                    </a:lnTo>
                    <a:lnTo>
                      <a:pt x="451" y="337"/>
                    </a:lnTo>
                    <a:lnTo>
                      <a:pt x="452" y="343"/>
                    </a:lnTo>
                    <a:lnTo>
                      <a:pt x="454" y="349"/>
                    </a:lnTo>
                    <a:lnTo>
                      <a:pt x="456" y="354"/>
                    </a:lnTo>
                    <a:lnTo>
                      <a:pt x="458" y="360"/>
                    </a:lnTo>
                    <a:lnTo>
                      <a:pt x="461" y="365"/>
                    </a:lnTo>
                    <a:lnTo>
                      <a:pt x="464" y="369"/>
                    </a:lnTo>
                    <a:lnTo>
                      <a:pt x="469" y="374"/>
                    </a:lnTo>
                    <a:lnTo>
                      <a:pt x="473" y="378"/>
                    </a:lnTo>
                    <a:lnTo>
                      <a:pt x="477" y="381"/>
                    </a:lnTo>
                    <a:lnTo>
                      <a:pt x="482" y="384"/>
                    </a:lnTo>
                    <a:lnTo>
                      <a:pt x="488" y="386"/>
                    </a:lnTo>
                    <a:lnTo>
                      <a:pt x="493" y="389"/>
                    </a:lnTo>
                    <a:lnTo>
                      <a:pt x="499" y="391"/>
                    </a:lnTo>
                    <a:lnTo>
                      <a:pt x="505" y="391"/>
                    </a:lnTo>
                    <a:lnTo>
                      <a:pt x="511" y="392"/>
                    </a:lnTo>
                    <a:lnTo>
                      <a:pt x="518" y="391"/>
                    </a:lnTo>
                    <a:lnTo>
                      <a:pt x="523" y="391"/>
                    </a:lnTo>
                    <a:lnTo>
                      <a:pt x="529" y="389"/>
                    </a:lnTo>
                    <a:lnTo>
                      <a:pt x="535" y="386"/>
                    </a:lnTo>
                    <a:lnTo>
                      <a:pt x="540" y="384"/>
                    </a:lnTo>
                    <a:lnTo>
                      <a:pt x="545" y="381"/>
                    </a:lnTo>
                    <a:lnTo>
                      <a:pt x="550" y="378"/>
                    </a:lnTo>
                    <a:lnTo>
                      <a:pt x="553" y="374"/>
                    </a:lnTo>
                    <a:lnTo>
                      <a:pt x="558" y="369"/>
                    </a:lnTo>
                    <a:lnTo>
                      <a:pt x="561" y="365"/>
                    </a:lnTo>
                    <a:lnTo>
                      <a:pt x="564" y="360"/>
                    </a:lnTo>
                    <a:lnTo>
                      <a:pt x="567" y="354"/>
                    </a:lnTo>
                    <a:lnTo>
                      <a:pt x="568" y="349"/>
                    </a:lnTo>
                    <a:lnTo>
                      <a:pt x="570" y="343"/>
                    </a:lnTo>
                    <a:lnTo>
                      <a:pt x="571" y="337"/>
                    </a:lnTo>
                    <a:lnTo>
                      <a:pt x="571" y="332"/>
                    </a:lnTo>
                    <a:lnTo>
                      <a:pt x="570" y="322"/>
                    </a:lnTo>
                    <a:lnTo>
                      <a:pt x="568" y="312"/>
                    </a:lnTo>
                    <a:lnTo>
                      <a:pt x="565" y="304"/>
                    </a:lnTo>
                    <a:lnTo>
                      <a:pt x="560" y="296"/>
                    </a:lnTo>
                    <a:lnTo>
                      <a:pt x="711" y="114"/>
                    </a:lnTo>
                    <a:lnTo>
                      <a:pt x="717" y="117"/>
                    </a:lnTo>
                    <a:lnTo>
                      <a:pt x="724" y="119"/>
                    </a:lnTo>
                    <a:lnTo>
                      <a:pt x="730" y="120"/>
                    </a:lnTo>
                    <a:lnTo>
                      <a:pt x="737" y="120"/>
                    </a:lnTo>
                    <a:lnTo>
                      <a:pt x="743" y="120"/>
                    </a:lnTo>
                    <a:lnTo>
                      <a:pt x="750" y="119"/>
                    </a:lnTo>
                    <a:lnTo>
                      <a:pt x="755" y="118"/>
                    </a:lnTo>
                    <a:lnTo>
                      <a:pt x="760" y="116"/>
                    </a:lnTo>
                    <a:lnTo>
                      <a:pt x="766" y="113"/>
                    </a:lnTo>
                    <a:lnTo>
                      <a:pt x="771" y="110"/>
                    </a:lnTo>
                    <a:lnTo>
                      <a:pt x="775" y="106"/>
                    </a:lnTo>
                    <a:lnTo>
                      <a:pt x="780" y="103"/>
                    </a:lnTo>
                    <a:lnTo>
                      <a:pt x="784" y="99"/>
                    </a:lnTo>
                    <a:lnTo>
                      <a:pt x="787" y="94"/>
                    </a:lnTo>
                    <a:lnTo>
                      <a:pt x="790" y="89"/>
                    </a:lnTo>
                    <a:lnTo>
                      <a:pt x="792" y="84"/>
                    </a:lnTo>
                    <a:lnTo>
                      <a:pt x="795" y="79"/>
                    </a:lnTo>
                    <a:lnTo>
                      <a:pt x="796" y="72"/>
                    </a:lnTo>
                    <a:lnTo>
                      <a:pt x="797" y="67"/>
                    </a:lnTo>
                    <a:lnTo>
                      <a:pt x="797" y="60"/>
                    </a:lnTo>
                    <a:lnTo>
                      <a:pt x="797" y="54"/>
                    </a:lnTo>
                    <a:lnTo>
                      <a:pt x="796" y="48"/>
                    </a:lnTo>
                    <a:lnTo>
                      <a:pt x="795" y="42"/>
                    </a:lnTo>
                    <a:lnTo>
                      <a:pt x="792" y="37"/>
                    </a:lnTo>
                    <a:lnTo>
                      <a:pt x="790" y="31"/>
                    </a:lnTo>
                    <a:lnTo>
                      <a:pt x="787" y="27"/>
                    </a:lnTo>
                    <a:lnTo>
                      <a:pt x="784" y="22"/>
                    </a:lnTo>
                    <a:lnTo>
                      <a:pt x="780" y="17"/>
                    </a:lnTo>
                    <a:lnTo>
                      <a:pt x="775" y="14"/>
                    </a:lnTo>
                    <a:lnTo>
                      <a:pt x="771" y="10"/>
                    </a:lnTo>
                    <a:lnTo>
                      <a:pt x="766" y="8"/>
                    </a:lnTo>
                    <a:lnTo>
                      <a:pt x="760" y="5"/>
                    </a:lnTo>
                    <a:lnTo>
                      <a:pt x="755" y="2"/>
                    </a:lnTo>
                    <a:lnTo>
                      <a:pt x="750" y="1"/>
                    </a:lnTo>
                    <a:lnTo>
                      <a:pt x="743" y="0"/>
                    </a:lnTo>
                    <a:lnTo>
                      <a:pt x="737" y="0"/>
                    </a:lnTo>
                    <a:lnTo>
                      <a:pt x="731" y="0"/>
                    </a:lnTo>
                    <a:lnTo>
                      <a:pt x="725" y="1"/>
                    </a:lnTo>
                    <a:lnTo>
                      <a:pt x="719" y="2"/>
                    </a:lnTo>
                    <a:lnTo>
                      <a:pt x="713" y="5"/>
                    </a:lnTo>
                    <a:lnTo>
                      <a:pt x="709" y="8"/>
                    </a:lnTo>
                    <a:lnTo>
                      <a:pt x="703" y="10"/>
                    </a:lnTo>
                    <a:lnTo>
                      <a:pt x="699" y="14"/>
                    </a:lnTo>
                    <a:lnTo>
                      <a:pt x="695" y="17"/>
                    </a:lnTo>
                    <a:lnTo>
                      <a:pt x="691" y="22"/>
                    </a:lnTo>
                    <a:lnTo>
                      <a:pt x="687" y="27"/>
                    </a:lnTo>
                    <a:lnTo>
                      <a:pt x="684" y="31"/>
                    </a:lnTo>
                    <a:lnTo>
                      <a:pt x="682" y="37"/>
                    </a:lnTo>
                    <a:lnTo>
                      <a:pt x="680" y="42"/>
                    </a:lnTo>
                    <a:lnTo>
                      <a:pt x="678" y="48"/>
                    </a:lnTo>
                    <a:lnTo>
                      <a:pt x="677" y="54"/>
                    </a:lnTo>
                    <a:lnTo>
                      <a:pt x="677" y="60"/>
                    </a:lnTo>
                    <a:lnTo>
                      <a:pt x="678" y="70"/>
                    </a:lnTo>
                    <a:lnTo>
                      <a:pt x="680" y="79"/>
                    </a:lnTo>
                    <a:lnTo>
                      <a:pt x="683" y="87"/>
                    </a:lnTo>
                    <a:lnTo>
                      <a:pt x="688" y="96"/>
                    </a:lnTo>
                    <a:lnTo>
                      <a:pt x="537" y="277"/>
                    </a:lnTo>
                    <a:lnTo>
                      <a:pt x="531" y="275"/>
                    </a:lnTo>
                    <a:lnTo>
                      <a:pt x="524" y="273"/>
                    </a:lnTo>
                    <a:lnTo>
                      <a:pt x="518" y="272"/>
                    </a:lnTo>
                    <a:lnTo>
                      <a:pt x="511" y="271"/>
                    </a:lnTo>
                    <a:lnTo>
                      <a:pt x="504" y="272"/>
                    </a:lnTo>
                    <a:lnTo>
                      <a:pt x="496" y="273"/>
                    </a:lnTo>
                    <a:lnTo>
                      <a:pt x="490" y="275"/>
                    </a:lnTo>
                    <a:lnTo>
                      <a:pt x="484" y="278"/>
                    </a:lnTo>
                    <a:lnTo>
                      <a:pt x="478" y="281"/>
                    </a:lnTo>
                    <a:lnTo>
                      <a:pt x="472" y="286"/>
                    </a:lnTo>
                    <a:lnTo>
                      <a:pt x="467" y="291"/>
                    </a:lnTo>
                    <a:lnTo>
                      <a:pt x="463" y="295"/>
                    </a:lnTo>
                    <a:lnTo>
                      <a:pt x="345" y="248"/>
                    </a:lnTo>
                    <a:lnTo>
                      <a:pt x="345" y="245"/>
                    </a:lnTo>
                    <a:lnTo>
                      <a:pt x="345" y="240"/>
                    </a:lnTo>
                    <a:lnTo>
                      <a:pt x="345" y="235"/>
                    </a:lnTo>
                    <a:lnTo>
                      <a:pt x="344" y="229"/>
                    </a:lnTo>
                    <a:lnTo>
                      <a:pt x="343" y="223"/>
                    </a:lnTo>
                    <a:lnTo>
                      <a:pt x="341" y="218"/>
                    </a:lnTo>
                    <a:lnTo>
                      <a:pt x="339" y="213"/>
                    </a:lnTo>
                    <a:lnTo>
                      <a:pt x="336" y="207"/>
                    </a:lnTo>
                    <a:lnTo>
                      <a:pt x="332" y="203"/>
                    </a:lnTo>
                    <a:lnTo>
                      <a:pt x="328" y="199"/>
                    </a:lnTo>
                    <a:lnTo>
                      <a:pt x="324" y="194"/>
                    </a:lnTo>
                    <a:lnTo>
                      <a:pt x="319" y="191"/>
                    </a:lnTo>
                    <a:lnTo>
                      <a:pt x="314" y="188"/>
                    </a:lnTo>
                    <a:lnTo>
                      <a:pt x="309" y="186"/>
                    </a:lnTo>
                    <a:lnTo>
                      <a:pt x="303" y="184"/>
                    </a:lnTo>
                    <a:lnTo>
                      <a:pt x="298" y="181"/>
                    </a:lnTo>
                    <a:lnTo>
                      <a:pt x="292" y="181"/>
                    </a:lnTo>
                    <a:lnTo>
                      <a:pt x="285" y="180"/>
                    </a:lnTo>
                    <a:lnTo>
                      <a:pt x="280" y="181"/>
                    </a:lnTo>
                    <a:lnTo>
                      <a:pt x="273" y="181"/>
                    </a:lnTo>
                    <a:lnTo>
                      <a:pt x="268" y="184"/>
                    </a:lnTo>
                    <a:lnTo>
                      <a:pt x="262" y="186"/>
                    </a:lnTo>
                    <a:lnTo>
                      <a:pt x="257" y="188"/>
                    </a:lnTo>
                    <a:lnTo>
                      <a:pt x="252" y="191"/>
                    </a:lnTo>
                    <a:lnTo>
                      <a:pt x="248" y="194"/>
                    </a:lnTo>
                    <a:lnTo>
                      <a:pt x="243" y="199"/>
                    </a:lnTo>
                    <a:lnTo>
                      <a:pt x="239" y="203"/>
                    </a:lnTo>
                    <a:lnTo>
                      <a:pt x="236" y="207"/>
                    </a:lnTo>
                    <a:lnTo>
                      <a:pt x="233" y="213"/>
                    </a:lnTo>
                    <a:lnTo>
                      <a:pt x="230" y="218"/>
                    </a:lnTo>
                    <a:lnTo>
                      <a:pt x="228" y="223"/>
                    </a:lnTo>
                    <a:lnTo>
                      <a:pt x="226" y="229"/>
                    </a:lnTo>
                    <a:lnTo>
                      <a:pt x="225" y="235"/>
                    </a:lnTo>
                    <a:lnTo>
                      <a:pt x="225" y="240"/>
                    </a:lnTo>
                    <a:lnTo>
                      <a:pt x="226" y="248"/>
                    </a:lnTo>
                    <a:lnTo>
                      <a:pt x="227" y="254"/>
                    </a:lnTo>
                    <a:lnTo>
                      <a:pt x="229" y="261"/>
                    </a:lnTo>
                    <a:lnTo>
                      <a:pt x="231" y="267"/>
                    </a:lnTo>
                    <a:lnTo>
                      <a:pt x="94" y="387"/>
                    </a:lnTo>
                    <a:lnTo>
                      <a:pt x="86" y="382"/>
                    </a:lnTo>
                    <a:lnTo>
                      <a:pt x="78" y="379"/>
                    </a:lnTo>
                    <a:lnTo>
                      <a:pt x="68" y="377"/>
                    </a:lnTo>
                    <a:lnTo>
                      <a:pt x="60" y="377"/>
                    </a:lnTo>
                    <a:lnTo>
                      <a:pt x="53" y="377"/>
                    </a:lnTo>
                    <a:lnTo>
                      <a:pt x="47" y="378"/>
                    </a:lnTo>
                    <a:lnTo>
                      <a:pt x="42" y="379"/>
                    </a:lnTo>
                    <a:lnTo>
                      <a:pt x="36" y="381"/>
                    </a:lnTo>
                    <a:lnTo>
                      <a:pt x="31" y="383"/>
                    </a:lnTo>
                    <a:lnTo>
                      <a:pt x="26" y="386"/>
                    </a:lnTo>
                    <a:lnTo>
                      <a:pt x="21" y="391"/>
                    </a:lnTo>
                    <a:lnTo>
                      <a:pt x="17" y="394"/>
                    </a:lnTo>
                    <a:lnTo>
                      <a:pt x="13" y="398"/>
                    </a:lnTo>
                    <a:lnTo>
                      <a:pt x="9" y="402"/>
                    </a:lnTo>
                    <a:lnTo>
                      <a:pt x="6" y="408"/>
                    </a:lnTo>
                    <a:lnTo>
                      <a:pt x="4" y="413"/>
                    </a:lnTo>
                    <a:lnTo>
                      <a:pt x="2" y="419"/>
                    </a:lnTo>
                    <a:lnTo>
                      <a:pt x="1" y="425"/>
                    </a:lnTo>
                    <a:lnTo>
                      <a:pt x="0" y="430"/>
                    </a:lnTo>
                    <a:lnTo>
                      <a:pt x="0" y="437"/>
                    </a:lnTo>
                    <a:lnTo>
                      <a:pt x="0" y="443"/>
                    </a:lnTo>
                    <a:lnTo>
                      <a:pt x="1" y="449"/>
                    </a:lnTo>
                    <a:lnTo>
                      <a:pt x="2" y="455"/>
                    </a:lnTo>
                    <a:lnTo>
                      <a:pt x="4" y="460"/>
                    </a:lnTo>
                    <a:lnTo>
                      <a:pt x="6" y="466"/>
                    </a:lnTo>
                    <a:lnTo>
                      <a:pt x="9" y="470"/>
                    </a:lnTo>
                    <a:lnTo>
                      <a:pt x="13" y="475"/>
                    </a:lnTo>
                    <a:lnTo>
                      <a:pt x="17" y="480"/>
                    </a:lnTo>
                    <a:lnTo>
                      <a:pt x="21" y="483"/>
                    </a:lnTo>
                    <a:lnTo>
                      <a:pt x="26" y="486"/>
                    </a:lnTo>
                    <a:lnTo>
                      <a:pt x="31" y="489"/>
                    </a:lnTo>
                    <a:lnTo>
                      <a:pt x="36" y="493"/>
                    </a:lnTo>
                    <a:lnTo>
                      <a:pt x="42" y="494"/>
                    </a:lnTo>
                    <a:lnTo>
                      <a:pt x="47" y="496"/>
                    </a:lnTo>
                    <a:lnTo>
                      <a:pt x="53" y="497"/>
                    </a:lnTo>
                    <a:lnTo>
                      <a:pt x="60" y="4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5EF61957-31A9-45C1-B293-285E64BD0AF9}"/>
              </a:ext>
            </a:extLst>
          </p:cNvPr>
          <p:cNvGrpSpPr/>
          <p:nvPr/>
        </p:nvGrpSpPr>
        <p:grpSpPr>
          <a:xfrm>
            <a:off x="6275614" y="2124654"/>
            <a:ext cx="5234215" cy="719817"/>
            <a:chOff x="6275614" y="2124654"/>
            <a:chExt cx="5234215" cy="719817"/>
          </a:xfrm>
        </p:grpSpPr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642FAD77-F85F-492F-8C7C-8A8996C76246}"/>
                </a:ext>
              </a:extLst>
            </p:cNvPr>
            <p:cNvSpPr/>
            <p:nvPr/>
          </p:nvSpPr>
          <p:spPr>
            <a:xfrm>
              <a:off x="6335427" y="2191329"/>
              <a:ext cx="725715" cy="653142"/>
            </a:xfrm>
            <a:prstGeom prst="roundRect">
              <a:avLst>
                <a:gd name="adj" fmla="val 7778"/>
              </a:avLst>
            </a:prstGeom>
            <a:solidFill>
              <a:schemeClr val="accent4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200934D0-8B5F-475E-B66B-6718BA7B44C4}"/>
                </a:ext>
              </a:extLst>
            </p:cNvPr>
            <p:cNvSpPr/>
            <p:nvPr/>
          </p:nvSpPr>
          <p:spPr>
            <a:xfrm>
              <a:off x="6275614" y="2124654"/>
              <a:ext cx="725715" cy="653142"/>
            </a:xfrm>
            <a:prstGeom prst="roundRect">
              <a:avLst>
                <a:gd name="adj" fmla="val 777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 dirty="0">
                <a:latin typeface="Arial Black" panose="020B0A04020102020204" pitchFamily="34" charset="0"/>
              </a:endParaRP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D8A72D7C-23C7-44FF-8F30-15A50A147AD3}"/>
                </a:ext>
              </a:extLst>
            </p:cNvPr>
            <p:cNvSpPr txBox="1"/>
            <p:nvPr/>
          </p:nvSpPr>
          <p:spPr>
            <a:xfrm>
              <a:off x="7331523" y="2196772"/>
              <a:ext cx="4178306" cy="5280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consectetur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adipiscing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elit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sed do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eiusmod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42" name="Group 241">
              <a:extLst>
                <a:ext uri="{FF2B5EF4-FFF2-40B4-BE49-F238E27FC236}">
                  <a16:creationId xmlns:a16="http://schemas.microsoft.com/office/drawing/2014/main" id="{11CE67B2-1E03-4DCB-BFF2-4DDED4103F30}"/>
                </a:ext>
              </a:extLst>
            </p:cNvPr>
            <p:cNvGrpSpPr/>
            <p:nvPr/>
          </p:nvGrpSpPr>
          <p:grpSpPr>
            <a:xfrm>
              <a:off x="6494802" y="2307556"/>
              <a:ext cx="287338" cy="287338"/>
              <a:chOff x="2598738" y="4786313"/>
              <a:chExt cx="287338" cy="287338"/>
            </a:xfrm>
            <a:solidFill>
              <a:schemeClr val="bg1"/>
            </a:solidFill>
          </p:grpSpPr>
          <p:sp>
            <p:nvSpPr>
              <p:cNvPr id="243" name="Freeform 313">
                <a:extLst>
                  <a:ext uri="{FF2B5EF4-FFF2-40B4-BE49-F238E27FC236}">
                    <a16:creationId xmlns:a16="http://schemas.microsoft.com/office/drawing/2014/main" id="{C16B4882-0D58-4B8C-A14B-92DCC3118B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8738" y="4786313"/>
                <a:ext cx="287338" cy="47625"/>
              </a:xfrm>
              <a:custGeom>
                <a:avLst/>
                <a:gdLst>
                  <a:gd name="T0" fmla="*/ 888 w 903"/>
                  <a:gd name="T1" fmla="*/ 0 h 150"/>
                  <a:gd name="T2" fmla="*/ 15 w 903"/>
                  <a:gd name="T3" fmla="*/ 0 h 150"/>
                  <a:gd name="T4" fmla="*/ 12 w 903"/>
                  <a:gd name="T5" fmla="*/ 0 h 150"/>
                  <a:gd name="T6" fmla="*/ 9 w 903"/>
                  <a:gd name="T7" fmla="*/ 1 h 150"/>
                  <a:gd name="T8" fmla="*/ 7 w 903"/>
                  <a:gd name="T9" fmla="*/ 2 h 150"/>
                  <a:gd name="T10" fmla="*/ 5 w 903"/>
                  <a:gd name="T11" fmla="*/ 4 h 150"/>
                  <a:gd name="T12" fmla="*/ 3 w 903"/>
                  <a:gd name="T13" fmla="*/ 6 h 150"/>
                  <a:gd name="T14" fmla="*/ 2 w 903"/>
                  <a:gd name="T15" fmla="*/ 8 h 150"/>
                  <a:gd name="T16" fmla="*/ 0 w 903"/>
                  <a:gd name="T17" fmla="*/ 12 h 150"/>
                  <a:gd name="T18" fmla="*/ 0 w 903"/>
                  <a:gd name="T19" fmla="*/ 15 h 150"/>
                  <a:gd name="T20" fmla="*/ 0 w 903"/>
                  <a:gd name="T21" fmla="*/ 150 h 150"/>
                  <a:gd name="T22" fmla="*/ 903 w 903"/>
                  <a:gd name="T23" fmla="*/ 150 h 150"/>
                  <a:gd name="T24" fmla="*/ 903 w 903"/>
                  <a:gd name="T25" fmla="*/ 15 h 150"/>
                  <a:gd name="T26" fmla="*/ 903 w 903"/>
                  <a:gd name="T27" fmla="*/ 12 h 150"/>
                  <a:gd name="T28" fmla="*/ 902 w 903"/>
                  <a:gd name="T29" fmla="*/ 8 h 150"/>
                  <a:gd name="T30" fmla="*/ 901 w 903"/>
                  <a:gd name="T31" fmla="*/ 6 h 150"/>
                  <a:gd name="T32" fmla="*/ 899 w 903"/>
                  <a:gd name="T33" fmla="*/ 4 h 150"/>
                  <a:gd name="T34" fmla="*/ 897 w 903"/>
                  <a:gd name="T35" fmla="*/ 2 h 150"/>
                  <a:gd name="T36" fmla="*/ 894 w 903"/>
                  <a:gd name="T37" fmla="*/ 1 h 150"/>
                  <a:gd name="T38" fmla="*/ 892 w 903"/>
                  <a:gd name="T39" fmla="*/ 0 h 150"/>
                  <a:gd name="T40" fmla="*/ 888 w 903"/>
                  <a:gd name="T4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3" h="150">
                    <a:moveTo>
                      <a:pt x="888" y="0"/>
                    </a:moveTo>
                    <a:lnTo>
                      <a:pt x="15" y="0"/>
                    </a:lnTo>
                    <a:lnTo>
                      <a:pt x="12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5" y="4"/>
                    </a:lnTo>
                    <a:lnTo>
                      <a:pt x="3" y="6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15"/>
                    </a:lnTo>
                    <a:lnTo>
                      <a:pt x="0" y="150"/>
                    </a:lnTo>
                    <a:lnTo>
                      <a:pt x="903" y="150"/>
                    </a:lnTo>
                    <a:lnTo>
                      <a:pt x="903" y="15"/>
                    </a:lnTo>
                    <a:lnTo>
                      <a:pt x="903" y="12"/>
                    </a:lnTo>
                    <a:lnTo>
                      <a:pt x="902" y="8"/>
                    </a:lnTo>
                    <a:lnTo>
                      <a:pt x="901" y="6"/>
                    </a:lnTo>
                    <a:lnTo>
                      <a:pt x="899" y="4"/>
                    </a:lnTo>
                    <a:lnTo>
                      <a:pt x="897" y="2"/>
                    </a:lnTo>
                    <a:lnTo>
                      <a:pt x="894" y="1"/>
                    </a:lnTo>
                    <a:lnTo>
                      <a:pt x="892" y="0"/>
                    </a:lnTo>
                    <a:lnTo>
                      <a:pt x="88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314">
                <a:extLst>
                  <a:ext uri="{FF2B5EF4-FFF2-40B4-BE49-F238E27FC236}">
                    <a16:creationId xmlns:a16="http://schemas.microsoft.com/office/drawing/2014/main" id="{9752EDE1-00EE-468F-B6DD-0D1F76B390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8738" y="4843463"/>
                <a:ext cx="287338" cy="230188"/>
              </a:xfrm>
              <a:custGeom>
                <a:avLst/>
                <a:gdLst>
                  <a:gd name="T0" fmla="*/ 0 w 903"/>
                  <a:gd name="T1" fmla="*/ 470 h 723"/>
                  <a:gd name="T2" fmla="*/ 3 w 903"/>
                  <a:gd name="T3" fmla="*/ 475 h 723"/>
                  <a:gd name="T4" fmla="*/ 7 w 903"/>
                  <a:gd name="T5" fmla="*/ 480 h 723"/>
                  <a:gd name="T6" fmla="*/ 12 w 903"/>
                  <a:gd name="T7" fmla="*/ 482 h 723"/>
                  <a:gd name="T8" fmla="*/ 415 w 903"/>
                  <a:gd name="T9" fmla="*/ 482 h 723"/>
                  <a:gd name="T10" fmla="*/ 199 w 903"/>
                  <a:gd name="T11" fmla="*/ 699 h 723"/>
                  <a:gd name="T12" fmla="*/ 197 w 903"/>
                  <a:gd name="T13" fmla="*/ 705 h 723"/>
                  <a:gd name="T14" fmla="*/ 197 w 903"/>
                  <a:gd name="T15" fmla="*/ 711 h 723"/>
                  <a:gd name="T16" fmla="*/ 199 w 903"/>
                  <a:gd name="T17" fmla="*/ 717 h 723"/>
                  <a:gd name="T18" fmla="*/ 203 w 903"/>
                  <a:gd name="T19" fmla="*/ 721 h 723"/>
                  <a:gd name="T20" fmla="*/ 208 w 903"/>
                  <a:gd name="T21" fmla="*/ 723 h 723"/>
                  <a:gd name="T22" fmla="*/ 214 w 903"/>
                  <a:gd name="T23" fmla="*/ 723 h 723"/>
                  <a:gd name="T24" fmla="*/ 219 w 903"/>
                  <a:gd name="T25" fmla="*/ 721 h 723"/>
                  <a:gd name="T26" fmla="*/ 437 w 903"/>
                  <a:gd name="T27" fmla="*/ 503 h 723"/>
                  <a:gd name="T28" fmla="*/ 437 w 903"/>
                  <a:gd name="T29" fmla="*/ 711 h 723"/>
                  <a:gd name="T30" fmla="*/ 439 w 903"/>
                  <a:gd name="T31" fmla="*/ 717 h 723"/>
                  <a:gd name="T32" fmla="*/ 443 w 903"/>
                  <a:gd name="T33" fmla="*/ 721 h 723"/>
                  <a:gd name="T34" fmla="*/ 449 w 903"/>
                  <a:gd name="T35" fmla="*/ 723 h 723"/>
                  <a:gd name="T36" fmla="*/ 455 w 903"/>
                  <a:gd name="T37" fmla="*/ 723 h 723"/>
                  <a:gd name="T38" fmla="*/ 461 w 903"/>
                  <a:gd name="T39" fmla="*/ 721 h 723"/>
                  <a:gd name="T40" fmla="*/ 465 w 903"/>
                  <a:gd name="T41" fmla="*/ 717 h 723"/>
                  <a:gd name="T42" fmla="*/ 467 w 903"/>
                  <a:gd name="T43" fmla="*/ 711 h 723"/>
                  <a:gd name="T44" fmla="*/ 467 w 903"/>
                  <a:gd name="T45" fmla="*/ 503 h 723"/>
                  <a:gd name="T46" fmla="*/ 685 w 903"/>
                  <a:gd name="T47" fmla="*/ 721 h 723"/>
                  <a:gd name="T48" fmla="*/ 690 w 903"/>
                  <a:gd name="T49" fmla="*/ 723 h 723"/>
                  <a:gd name="T50" fmla="*/ 695 w 903"/>
                  <a:gd name="T51" fmla="*/ 723 h 723"/>
                  <a:gd name="T52" fmla="*/ 701 w 903"/>
                  <a:gd name="T53" fmla="*/ 721 h 723"/>
                  <a:gd name="T54" fmla="*/ 705 w 903"/>
                  <a:gd name="T55" fmla="*/ 717 h 723"/>
                  <a:gd name="T56" fmla="*/ 707 w 903"/>
                  <a:gd name="T57" fmla="*/ 711 h 723"/>
                  <a:gd name="T58" fmla="*/ 707 w 903"/>
                  <a:gd name="T59" fmla="*/ 705 h 723"/>
                  <a:gd name="T60" fmla="*/ 705 w 903"/>
                  <a:gd name="T61" fmla="*/ 699 h 723"/>
                  <a:gd name="T62" fmla="*/ 488 w 903"/>
                  <a:gd name="T63" fmla="*/ 482 h 723"/>
                  <a:gd name="T64" fmla="*/ 892 w 903"/>
                  <a:gd name="T65" fmla="*/ 482 h 723"/>
                  <a:gd name="T66" fmla="*/ 897 w 903"/>
                  <a:gd name="T67" fmla="*/ 480 h 723"/>
                  <a:gd name="T68" fmla="*/ 901 w 903"/>
                  <a:gd name="T69" fmla="*/ 475 h 723"/>
                  <a:gd name="T70" fmla="*/ 903 w 903"/>
                  <a:gd name="T71" fmla="*/ 470 h 723"/>
                  <a:gd name="T72" fmla="*/ 903 w 903"/>
                  <a:gd name="T73" fmla="*/ 0 h 723"/>
                  <a:gd name="T74" fmla="*/ 0 w 903"/>
                  <a:gd name="T75" fmla="*/ 467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03" h="723">
                    <a:moveTo>
                      <a:pt x="0" y="467"/>
                    </a:moveTo>
                    <a:lnTo>
                      <a:pt x="0" y="470"/>
                    </a:lnTo>
                    <a:lnTo>
                      <a:pt x="2" y="473"/>
                    </a:lnTo>
                    <a:lnTo>
                      <a:pt x="3" y="475"/>
                    </a:lnTo>
                    <a:lnTo>
                      <a:pt x="5" y="477"/>
                    </a:lnTo>
                    <a:lnTo>
                      <a:pt x="7" y="480"/>
                    </a:lnTo>
                    <a:lnTo>
                      <a:pt x="9" y="481"/>
                    </a:lnTo>
                    <a:lnTo>
                      <a:pt x="12" y="482"/>
                    </a:lnTo>
                    <a:lnTo>
                      <a:pt x="15" y="482"/>
                    </a:lnTo>
                    <a:lnTo>
                      <a:pt x="415" y="482"/>
                    </a:lnTo>
                    <a:lnTo>
                      <a:pt x="200" y="697"/>
                    </a:lnTo>
                    <a:lnTo>
                      <a:pt x="199" y="699"/>
                    </a:lnTo>
                    <a:lnTo>
                      <a:pt x="197" y="703"/>
                    </a:lnTo>
                    <a:lnTo>
                      <a:pt x="197" y="705"/>
                    </a:lnTo>
                    <a:lnTo>
                      <a:pt x="196" y="708"/>
                    </a:lnTo>
                    <a:lnTo>
                      <a:pt x="197" y="711"/>
                    </a:lnTo>
                    <a:lnTo>
                      <a:pt x="197" y="713"/>
                    </a:lnTo>
                    <a:lnTo>
                      <a:pt x="199" y="717"/>
                    </a:lnTo>
                    <a:lnTo>
                      <a:pt x="200" y="719"/>
                    </a:lnTo>
                    <a:lnTo>
                      <a:pt x="203" y="721"/>
                    </a:lnTo>
                    <a:lnTo>
                      <a:pt x="205" y="722"/>
                    </a:lnTo>
                    <a:lnTo>
                      <a:pt x="208" y="723"/>
                    </a:lnTo>
                    <a:lnTo>
                      <a:pt x="211" y="723"/>
                    </a:lnTo>
                    <a:lnTo>
                      <a:pt x="214" y="723"/>
                    </a:lnTo>
                    <a:lnTo>
                      <a:pt x="217" y="722"/>
                    </a:lnTo>
                    <a:lnTo>
                      <a:pt x="219" y="721"/>
                    </a:lnTo>
                    <a:lnTo>
                      <a:pt x="221" y="719"/>
                    </a:lnTo>
                    <a:lnTo>
                      <a:pt x="437" y="503"/>
                    </a:lnTo>
                    <a:lnTo>
                      <a:pt x="437" y="708"/>
                    </a:lnTo>
                    <a:lnTo>
                      <a:pt x="437" y="711"/>
                    </a:lnTo>
                    <a:lnTo>
                      <a:pt x="438" y="713"/>
                    </a:lnTo>
                    <a:lnTo>
                      <a:pt x="439" y="717"/>
                    </a:lnTo>
                    <a:lnTo>
                      <a:pt x="441" y="719"/>
                    </a:lnTo>
                    <a:lnTo>
                      <a:pt x="443" y="721"/>
                    </a:lnTo>
                    <a:lnTo>
                      <a:pt x="446" y="722"/>
                    </a:lnTo>
                    <a:lnTo>
                      <a:pt x="449" y="723"/>
                    </a:lnTo>
                    <a:lnTo>
                      <a:pt x="452" y="723"/>
                    </a:lnTo>
                    <a:lnTo>
                      <a:pt x="455" y="723"/>
                    </a:lnTo>
                    <a:lnTo>
                      <a:pt x="457" y="722"/>
                    </a:lnTo>
                    <a:lnTo>
                      <a:pt x="461" y="721"/>
                    </a:lnTo>
                    <a:lnTo>
                      <a:pt x="463" y="719"/>
                    </a:lnTo>
                    <a:lnTo>
                      <a:pt x="465" y="717"/>
                    </a:lnTo>
                    <a:lnTo>
                      <a:pt x="466" y="713"/>
                    </a:lnTo>
                    <a:lnTo>
                      <a:pt x="467" y="711"/>
                    </a:lnTo>
                    <a:lnTo>
                      <a:pt x="467" y="708"/>
                    </a:lnTo>
                    <a:lnTo>
                      <a:pt x="467" y="503"/>
                    </a:lnTo>
                    <a:lnTo>
                      <a:pt x="681" y="719"/>
                    </a:lnTo>
                    <a:lnTo>
                      <a:pt x="685" y="721"/>
                    </a:lnTo>
                    <a:lnTo>
                      <a:pt x="687" y="722"/>
                    </a:lnTo>
                    <a:lnTo>
                      <a:pt x="690" y="723"/>
                    </a:lnTo>
                    <a:lnTo>
                      <a:pt x="692" y="723"/>
                    </a:lnTo>
                    <a:lnTo>
                      <a:pt x="695" y="723"/>
                    </a:lnTo>
                    <a:lnTo>
                      <a:pt x="699" y="722"/>
                    </a:lnTo>
                    <a:lnTo>
                      <a:pt x="701" y="721"/>
                    </a:lnTo>
                    <a:lnTo>
                      <a:pt x="703" y="719"/>
                    </a:lnTo>
                    <a:lnTo>
                      <a:pt x="705" y="717"/>
                    </a:lnTo>
                    <a:lnTo>
                      <a:pt x="707" y="713"/>
                    </a:lnTo>
                    <a:lnTo>
                      <a:pt x="707" y="711"/>
                    </a:lnTo>
                    <a:lnTo>
                      <a:pt x="708" y="708"/>
                    </a:lnTo>
                    <a:lnTo>
                      <a:pt x="707" y="705"/>
                    </a:lnTo>
                    <a:lnTo>
                      <a:pt x="707" y="703"/>
                    </a:lnTo>
                    <a:lnTo>
                      <a:pt x="705" y="699"/>
                    </a:lnTo>
                    <a:lnTo>
                      <a:pt x="703" y="697"/>
                    </a:lnTo>
                    <a:lnTo>
                      <a:pt x="488" y="482"/>
                    </a:lnTo>
                    <a:lnTo>
                      <a:pt x="888" y="482"/>
                    </a:lnTo>
                    <a:lnTo>
                      <a:pt x="892" y="482"/>
                    </a:lnTo>
                    <a:lnTo>
                      <a:pt x="894" y="481"/>
                    </a:lnTo>
                    <a:lnTo>
                      <a:pt x="897" y="480"/>
                    </a:lnTo>
                    <a:lnTo>
                      <a:pt x="899" y="477"/>
                    </a:lnTo>
                    <a:lnTo>
                      <a:pt x="901" y="475"/>
                    </a:lnTo>
                    <a:lnTo>
                      <a:pt x="902" y="473"/>
                    </a:lnTo>
                    <a:lnTo>
                      <a:pt x="903" y="470"/>
                    </a:lnTo>
                    <a:lnTo>
                      <a:pt x="903" y="467"/>
                    </a:lnTo>
                    <a:lnTo>
                      <a:pt x="903" y="0"/>
                    </a:lnTo>
                    <a:lnTo>
                      <a:pt x="0" y="0"/>
                    </a:lnTo>
                    <a:lnTo>
                      <a:pt x="0" y="4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D6A1B457-42BF-4719-A576-BC85DF617FE7}"/>
              </a:ext>
            </a:extLst>
          </p:cNvPr>
          <p:cNvCxnSpPr>
            <a:cxnSpLocks/>
          </p:cNvCxnSpPr>
          <p:nvPr/>
        </p:nvCxnSpPr>
        <p:spPr>
          <a:xfrm>
            <a:off x="478971" y="2810085"/>
            <a:ext cx="0" cy="32042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535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BC32A4DD-57C6-4120-A0F2-7D031F4CFBF4}"/>
              </a:ext>
            </a:extLst>
          </p:cNvPr>
          <p:cNvSpPr/>
          <p:nvPr/>
        </p:nvSpPr>
        <p:spPr>
          <a:xfrm>
            <a:off x="-2" y="0"/>
            <a:ext cx="3679568" cy="6858000"/>
          </a:xfrm>
          <a:custGeom>
            <a:avLst/>
            <a:gdLst>
              <a:gd name="connsiteX0" fmla="*/ 0 w 3679568"/>
              <a:gd name="connsiteY0" fmla="*/ 0 h 6858000"/>
              <a:gd name="connsiteX1" fmla="*/ 3679568 w 3679568"/>
              <a:gd name="connsiteY1" fmla="*/ 2 h 6858000"/>
              <a:gd name="connsiteX2" fmla="*/ 3658818 w 3679568"/>
              <a:gd name="connsiteY2" fmla="*/ 8245 h 6858000"/>
              <a:gd name="connsiteX3" fmla="*/ 3226751 w 3679568"/>
              <a:gd name="connsiteY3" fmla="*/ 315417 h 6858000"/>
              <a:gd name="connsiteX4" fmla="*/ 3592917 w 3679568"/>
              <a:gd name="connsiteY4" fmla="*/ 4771698 h 6858000"/>
              <a:gd name="connsiteX5" fmla="*/ 1691338 w 3679568"/>
              <a:gd name="connsiteY5" fmla="*/ 6684997 h 6858000"/>
              <a:gd name="connsiteX6" fmla="*/ 1587046 w 3679568"/>
              <a:gd name="connsiteY6" fmla="*/ 6827249 h 6858000"/>
              <a:gd name="connsiteX7" fmla="*/ 1570755 w 3679568"/>
              <a:gd name="connsiteY7" fmla="*/ 6858000 h 6858000"/>
              <a:gd name="connsiteX8" fmla="*/ 0 w 3679568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79568" h="6858000">
                <a:moveTo>
                  <a:pt x="0" y="0"/>
                </a:moveTo>
                <a:lnTo>
                  <a:pt x="3679568" y="2"/>
                </a:lnTo>
                <a:lnTo>
                  <a:pt x="3658818" y="8245"/>
                </a:lnTo>
                <a:cubicBezTo>
                  <a:pt x="3480501" y="92684"/>
                  <a:pt x="3333302" y="193409"/>
                  <a:pt x="3226751" y="315417"/>
                </a:cubicBezTo>
                <a:cubicBezTo>
                  <a:pt x="2374342" y="1291476"/>
                  <a:pt x="3784122" y="3447836"/>
                  <a:pt x="3592917" y="4771698"/>
                </a:cubicBezTo>
                <a:cubicBezTo>
                  <a:pt x="3401711" y="6095560"/>
                  <a:pt x="2413582" y="5842458"/>
                  <a:pt x="1691338" y="6684997"/>
                </a:cubicBezTo>
                <a:cubicBezTo>
                  <a:pt x="1651840" y="6731074"/>
                  <a:pt x="1617366" y="6778533"/>
                  <a:pt x="1587046" y="6827249"/>
                </a:cubicBezTo>
                <a:lnTo>
                  <a:pt x="157075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A3D5FF">
                  <a:alpha val="9000"/>
                </a:srgbClr>
              </a:gs>
              <a:gs pos="100000">
                <a:srgbClr val="68B4F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CFEED95C-65E9-4F8B-8492-E14DB373986D}"/>
              </a:ext>
            </a:extLst>
          </p:cNvPr>
          <p:cNvSpPr/>
          <p:nvPr/>
        </p:nvSpPr>
        <p:spPr>
          <a:xfrm>
            <a:off x="1254678" y="5811318"/>
            <a:ext cx="1014136" cy="158198"/>
          </a:xfrm>
          <a:prstGeom prst="ellipse">
            <a:avLst/>
          </a:prstGeom>
          <a:solidFill>
            <a:schemeClr val="tx1">
              <a:lumMod val="95000"/>
              <a:lumOff val="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DAE7FD6F-1E1E-4FF2-A221-F0610B17344C}"/>
              </a:ext>
            </a:extLst>
          </p:cNvPr>
          <p:cNvSpPr/>
          <p:nvPr/>
        </p:nvSpPr>
        <p:spPr>
          <a:xfrm>
            <a:off x="2342813" y="5789577"/>
            <a:ext cx="629698" cy="143816"/>
          </a:xfrm>
          <a:prstGeom prst="ellipse">
            <a:avLst/>
          </a:prstGeom>
          <a:solidFill>
            <a:schemeClr val="tx1">
              <a:lumMod val="95000"/>
              <a:lumOff val="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C63A1C5-87F0-464C-84A9-DFA7A4DD69C5}"/>
              </a:ext>
            </a:extLst>
          </p:cNvPr>
          <p:cNvSpPr/>
          <p:nvPr/>
        </p:nvSpPr>
        <p:spPr>
          <a:xfrm>
            <a:off x="-1" y="-1"/>
            <a:ext cx="3309257" cy="6857999"/>
          </a:xfrm>
          <a:custGeom>
            <a:avLst/>
            <a:gdLst>
              <a:gd name="connsiteX0" fmla="*/ 0 w 7359134"/>
              <a:gd name="connsiteY0" fmla="*/ 0 h 6608744"/>
              <a:gd name="connsiteX1" fmla="*/ 7359134 w 7359134"/>
              <a:gd name="connsiteY1" fmla="*/ 0 h 6608744"/>
              <a:gd name="connsiteX2" fmla="*/ 7359134 w 7359134"/>
              <a:gd name="connsiteY2" fmla="*/ 1 h 6608744"/>
              <a:gd name="connsiteX3" fmla="*/ 2466752 w 7359134"/>
              <a:gd name="connsiteY3" fmla="*/ 1 h 6608744"/>
              <a:gd name="connsiteX4" fmla="*/ 2452841 w 7359134"/>
              <a:gd name="connsiteY4" fmla="*/ 5740 h 6608744"/>
              <a:gd name="connsiteX5" fmla="*/ 2163187 w 7359134"/>
              <a:gd name="connsiteY5" fmla="*/ 219599 h 6608744"/>
              <a:gd name="connsiteX6" fmla="*/ 2408662 w 7359134"/>
              <a:gd name="connsiteY6" fmla="*/ 3322144 h 6608744"/>
              <a:gd name="connsiteX7" fmla="*/ 1133859 w 7359134"/>
              <a:gd name="connsiteY7" fmla="*/ 4654218 h 6608744"/>
              <a:gd name="connsiteX8" fmla="*/ 67052 w 7359134"/>
              <a:gd name="connsiteY8" fmla="*/ 6572978 h 6608744"/>
              <a:gd name="connsiteX9" fmla="*/ 0 w 7359134"/>
              <a:gd name="connsiteY9" fmla="*/ 6608744 h 6608744"/>
              <a:gd name="connsiteX0" fmla="*/ 0 w 7359134"/>
              <a:gd name="connsiteY0" fmla="*/ 0 h 6608744"/>
              <a:gd name="connsiteX1" fmla="*/ 7359134 w 7359134"/>
              <a:gd name="connsiteY1" fmla="*/ 0 h 6608744"/>
              <a:gd name="connsiteX2" fmla="*/ 2466752 w 7359134"/>
              <a:gd name="connsiteY2" fmla="*/ 1 h 6608744"/>
              <a:gd name="connsiteX3" fmla="*/ 2452841 w 7359134"/>
              <a:gd name="connsiteY3" fmla="*/ 5740 h 6608744"/>
              <a:gd name="connsiteX4" fmla="*/ 2163187 w 7359134"/>
              <a:gd name="connsiteY4" fmla="*/ 219599 h 6608744"/>
              <a:gd name="connsiteX5" fmla="*/ 2408662 w 7359134"/>
              <a:gd name="connsiteY5" fmla="*/ 3322144 h 6608744"/>
              <a:gd name="connsiteX6" fmla="*/ 1133859 w 7359134"/>
              <a:gd name="connsiteY6" fmla="*/ 4654218 h 6608744"/>
              <a:gd name="connsiteX7" fmla="*/ 67052 w 7359134"/>
              <a:gd name="connsiteY7" fmla="*/ 6572978 h 6608744"/>
              <a:gd name="connsiteX8" fmla="*/ 0 w 7359134"/>
              <a:gd name="connsiteY8" fmla="*/ 6608744 h 6608744"/>
              <a:gd name="connsiteX9" fmla="*/ 0 w 7359134"/>
              <a:gd name="connsiteY9" fmla="*/ 0 h 6608744"/>
              <a:gd name="connsiteX0" fmla="*/ 0 w 2466752"/>
              <a:gd name="connsiteY0" fmla="*/ 0 h 6608744"/>
              <a:gd name="connsiteX1" fmla="*/ 2466752 w 2466752"/>
              <a:gd name="connsiteY1" fmla="*/ 1 h 6608744"/>
              <a:gd name="connsiteX2" fmla="*/ 2452841 w 2466752"/>
              <a:gd name="connsiteY2" fmla="*/ 5740 h 6608744"/>
              <a:gd name="connsiteX3" fmla="*/ 2163187 w 2466752"/>
              <a:gd name="connsiteY3" fmla="*/ 219599 h 6608744"/>
              <a:gd name="connsiteX4" fmla="*/ 2408662 w 2466752"/>
              <a:gd name="connsiteY4" fmla="*/ 3322144 h 6608744"/>
              <a:gd name="connsiteX5" fmla="*/ 1133859 w 2466752"/>
              <a:gd name="connsiteY5" fmla="*/ 4654218 h 6608744"/>
              <a:gd name="connsiteX6" fmla="*/ 67052 w 2466752"/>
              <a:gd name="connsiteY6" fmla="*/ 6572978 h 6608744"/>
              <a:gd name="connsiteX7" fmla="*/ 0 w 2466752"/>
              <a:gd name="connsiteY7" fmla="*/ 6608744 h 6608744"/>
              <a:gd name="connsiteX8" fmla="*/ 0 w 2466752"/>
              <a:gd name="connsiteY8" fmla="*/ 0 h 6608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6752" h="6608744">
                <a:moveTo>
                  <a:pt x="0" y="0"/>
                </a:moveTo>
                <a:lnTo>
                  <a:pt x="2466752" y="1"/>
                </a:lnTo>
                <a:lnTo>
                  <a:pt x="2452841" y="5740"/>
                </a:lnTo>
                <a:cubicBezTo>
                  <a:pt x="2333299" y="64528"/>
                  <a:pt x="2234618" y="134655"/>
                  <a:pt x="2163187" y="219599"/>
                </a:cubicBezTo>
                <a:cubicBezTo>
                  <a:pt x="1591739" y="899149"/>
                  <a:pt x="2536844" y="2400447"/>
                  <a:pt x="2408662" y="3322144"/>
                </a:cubicBezTo>
                <a:cubicBezTo>
                  <a:pt x="2280479" y="4243841"/>
                  <a:pt x="1618045" y="4067627"/>
                  <a:pt x="1133859" y="4654218"/>
                </a:cubicBezTo>
                <a:cubicBezTo>
                  <a:pt x="710195" y="5167485"/>
                  <a:pt x="1148589" y="5927247"/>
                  <a:pt x="67052" y="6572978"/>
                </a:cubicBezTo>
                <a:lnTo>
                  <a:pt x="0" y="660874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A3D5FF">
                  <a:alpha val="9000"/>
                </a:srgbClr>
              </a:gs>
              <a:gs pos="100000">
                <a:srgbClr val="68B4F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1E5EBE-4CE5-41B6-8C6E-8AC8FDE43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 dirty="0">
                <a:solidFill>
                  <a:schemeClr val="bg1"/>
                </a:solidFill>
              </a:rPr>
              <a:t>your footer is 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C2ED4D-AA67-473E-80B0-51064B6E62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5C09C-E732-4C10-8315-5D339FEEE77B}" type="slidenum">
              <a:rPr lang="en-ID" smtClean="0">
                <a:solidFill>
                  <a:schemeClr val="bg1"/>
                </a:solidFill>
              </a:rPr>
              <a:pPr/>
              <a:t>6</a:t>
            </a:fld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171331D0-488A-4E55-BF0C-2DF9884A3B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34998" y="619746"/>
            <a:ext cx="10314633" cy="609398"/>
          </a:xfrm>
        </p:spPr>
        <p:txBody>
          <a:bodyPr/>
          <a:lstStyle/>
          <a:p>
            <a:r>
              <a:rPr lang="en-ID" sz="4400" dirty="0">
                <a:solidFill>
                  <a:schemeClr val="accent6"/>
                </a:solidFill>
              </a:rPr>
              <a:t>WORKSHOP TOPIC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C10453E-191D-4057-860A-893EE22B30EF}"/>
              </a:ext>
            </a:extLst>
          </p:cNvPr>
          <p:cNvCxnSpPr>
            <a:cxnSpLocks/>
          </p:cNvCxnSpPr>
          <p:nvPr/>
        </p:nvCxnSpPr>
        <p:spPr>
          <a:xfrm>
            <a:off x="478971" y="2810085"/>
            <a:ext cx="0" cy="32042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DDD9FD4-C024-4598-9E96-439BDBDF34C4}"/>
              </a:ext>
            </a:extLst>
          </p:cNvPr>
          <p:cNvSpPr txBox="1"/>
          <p:nvPr/>
        </p:nvSpPr>
        <p:spPr>
          <a:xfrm>
            <a:off x="5874188" y="1821515"/>
            <a:ext cx="557544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Lorem ipsum dolor sit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amet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consectetur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adipiscing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elit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, sed do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eiusmod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tempor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incididunt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ut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labore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et dolore magna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aliqua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</p:txBody>
      </p:sp>
      <p:grpSp>
        <p:nvGrpSpPr>
          <p:cNvPr id="29" name="Graphic 26">
            <a:extLst>
              <a:ext uri="{FF2B5EF4-FFF2-40B4-BE49-F238E27FC236}">
                <a16:creationId xmlns:a16="http://schemas.microsoft.com/office/drawing/2014/main" id="{A7F6FBE7-36AE-4C62-BD85-7CA20C12D1DE}"/>
              </a:ext>
            </a:extLst>
          </p:cNvPr>
          <p:cNvGrpSpPr/>
          <p:nvPr/>
        </p:nvGrpSpPr>
        <p:grpSpPr>
          <a:xfrm>
            <a:off x="1950427" y="3528214"/>
            <a:ext cx="1306617" cy="2337819"/>
            <a:chOff x="1856799" y="3495842"/>
            <a:chExt cx="1156594" cy="2069396"/>
          </a:xfrm>
          <a:solidFill>
            <a:schemeClr val="accent1"/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4CA3918-EF9F-4002-A141-6712DA3CD424}"/>
                </a:ext>
              </a:extLst>
            </p:cNvPr>
            <p:cNvSpPr/>
            <p:nvPr/>
          </p:nvSpPr>
          <p:spPr>
            <a:xfrm>
              <a:off x="2415699" y="3880892"/>
              <a:ext cx="345844" cy="1315342"/>
            </a:xfrm>
            <a:custGeom>
              <a:avLst/>
              <a:gdLst>
                <a:gd name="connsiteX0" fmla="*/ 7767 w 345844"/>
                <a:gd name="connsiteY0" fmla="*/ 1318631 h 1315342"/>
                <a:gd name="connsiteX1" fmla="*/ 190158 w 345844"/>
                <a:gd name="connsiteY1" fmla="*/ 624674 h 1315342"/>
                <a:gd name="connsiteX2" fmla="*/ 260801 w 345844"/>
                <a:gd name="connsiteY2" fmla="*/ 407473 h 1315342"/>
                <a:gd name="connsiteX3" fmla="*/ 302075 w 345844"/>
                <a:gd name="connsiteY3" fmla="*/ 242941 h 1315342"/>
                <a:gd name="connsiteX4" fmla="*/ 350380 w 345844"/>
                <a:gd name="connsiteY4" fmla="*/ 10149 h 1315342"/>
                <a:gd name="connsiteX5" fmla="*/ 341479 w 345844"/>
                <a:gd name="connsiteY5" fmla="*/ 0 h 1315342"/>
                <a:gd name="connsiteX6" fmla="*/ 288808 w 345844"/>
                <a:gd name="connsiteY6" fmla="*/ 245266 h 1315342"/>
                <a:gd name="connsiteX7" fmla="*/ 249802 w 345844"/>
                <a:gd name="connsiteY7" fmla="*/ 399648 h 1315342"/>
                <a:gd name="connsiteX8" fmla="*/ 176664 w 345844"/>
                <a:gd name="connsiteY8" fmla="*/ 624334 h 1315342"/>
                <a:gd name="connsiteX9" fmla="*/ 0 w 345844"/>
                <a:gd name="connsiteY9" fmla="*/ 1307632 h 1315342"/>
                <a:gd name="connsiteX10" fmla="*/ 7767 w 345844"/>
                <a:gd name="connsiteY10" fmla="*/ 1318631 h 1315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844" h="1315342">
                  <a:moveTo>
                    <a:pt x="7767" y="1318631"/>
                  </a:moveTo>
                  <a:cubicBezTo>
                    <a:pt x="89182" y="1261368"/>
                    <a:pt x="184488" y="862343"/>
                    <a:pt x="190158" y="624674"/>
                  </a:cubicBezTo>
                  <a:cubicBezTo>
                    <a:pt x="193049" y="502948"/>
                    <a:pt x="229051" y="452206"/>
                    <a:pt x="260801" y="407473"/>
                  </a:cubicBezTo>
                  <a:cubicBezTo>
                    <a:pt x="291133" y="364724"/>
                    <a:pt x="317383" y="327758"/>
                    <a:pt x="302075" y="242941"/>
                  </a:cubicBezTo>
                  <a:cubicBezTo>
                    <a:pt x="272877" y="80848"/>
                    <a:pt x="349586" y="10886"/>
                    <a:pt x="350380" y="10149"/>
                  </a:cubicBezTo>
                  <a:lnTo>
                    <a:pt x="341479" y="0"/>
                  </a:lnTo>
                  <a:cubicBezTo>
                    <a:pt x="338077" y="3005"/>
                    <a:pt x="258193" y="75179"/>
                    <a:pt x="288808" y="245266"/>
                  </a:cubicBezTo>
                  <a:cubicBezTo>
                    <a:pt x="303096" y="324527"/>
                    <a:pt x="279567" y="357694"/>
                    <a:pt x="249802" y="399648"/>
                  </a:cubicBezTo>
                  <a:cubicBezTo>
                    <a:pt x="218562" y="443701"/>
                    <a:pt x="179669" y="498469"/>
                    <a:pt x="176664" y="624334"/>
                  </a:cubicBezTo>
                  <a:cubicBezTo>
                    <a:pt x="170541" y="879408"/>
                    <a:pt x="73138" y="1256152"/>
                    <a:pt x="0" y="1307632"/>
                  </a:cubicBezTo>
                  <a:lnTo>
                    <a:pt x="7767" y="131863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CF97131-7F02-405E-8D87-BCE81FE97907}"/>
                </a:ext>
              </a:extLst>
            </p:cNvPr>
            <p:cNvSpPr/>
            <p:nvPr/>
          </p:nvSpPr>
          <p:spPr>
            <a:xfrm>
              <a:off x="1856799" y="4429858"/>
              <a:ext cx="634993" cy="793741"/>
            </a:xfrm>
            <a:custGeom>
              <a:avLst/>
              <a:gdLst>
                <a:gd name="connsiteX0" fmla="*/ 395957 w 634992"/>
                <a:gd name="connsiteY0" fmla="*/ 653324 h 793740"/>
                <a:gd name="connsiteX1" fmla="*/ 371294 w 634992"/>
                <a:gd name="connsiteY1" fmla="*/ 598897 h 793740"/>
                <a:gd name="connsiteX2" fmla="*/ 215324 w 634992"/>
                <a:gd name="connsiteY2" fmla="*/ 457781 h 793740"/>
                <a:gd name="connsiteX3" fmla="*/ 158968 w 634992"/>
                <a:gd name="connsiteY3" fmla="*/ 434479 h 793740"/>
                <a:gd name="connsiteX4" fmla="*/ 96830 w 634992"/>
                <a:gd name="connsiteY4" fmla="*/ 268644 h 793740"/>
                <a:gd name="connsiteX5" fmla="*/ 103520 w 634992"/>
                <a:gd name="connsiteY5" fmla="*/ 244775 h 793740"/>
                <a:gd name="connsiteX6" fmla="*/ 70580 w 634992"/>
                <a:gd name="connsiteY6" fmla="*/ 168802 h 793740"/>
                <a:gd name="connsiteX7" fmla="*/ 11049 w 634992"/>
                <a:gd name="connsiteY7" fmla="*/ 88918 h 793740"/>
                <a:gd name="connsiteX8" fmla="*/ 13260 w 634992"/>
                <a:gd name="connsiteY8" fmla="*/ 15100 h 793740"/>
                <a:gd name="connsiteX9" fmla="*/ 149273 w 634992"/>
                <a:gd name="connsiteY9" fmla="*/ 25419 h 793740"/>
                <a:gd name="connsiteX10" fmla="*/ 194460 w 634992"/>
                <a:gd name="connsiteY10" fmla="*/ 64369 h 793740"/>
                <a:gd name="connsiteX11" fmla="*/ 380082 w 634992"/>
                <a:gd name="connsiteY11" fmla="*/ 145784 h 793740"/>
                <a:gd name="connsiteX12" fmla="*/ 493247 w 634992"/>
                <a:gd name="connsiteY12" fmla="*/ 174302 h 793740"/>
                <a:gd name="connsiteX13" fmla="*/ 504189 w 634992"/>
                <a:gd name="connsiteY13" fmla="*/ 276411 h 793740"/>
                <a:gd name="connsiteX14" fmla="*/ 499143 w 634992"/>
                <a:gd name="connsiteY14" fmla="*/ 330215 h 793740"/>
                <a:gd name="connsiteX15" fmla="*/ 561565 w 634992"/>
                <a:gd name="connsiteY15" fmla="*/ 532506 h 793740"/>
                <a:gd name="connsiteX16" fmla="*/ 631755 w 634992"/>
                <a:gd name="connsiteY16" fmla="*/ 746419 h 793740"/>
                <a:gd name="connsiteX17" fmla="*/ 570580 w 634992"/>
                <a:gd name="connsiteY17" fmla="*/ 795631 h 793740"/>
                <a:gd name="connsiteX18" fmla="*/ 536165 w 634992"/>
                <a:gd name="connsiteY18" fmla="*/ 799373 h 793740"/>
                <a:gd name="connsiteX19" fmla="*/ 395957 w 634992"/>
                <a:gd name="connsiteY19" fmla="*/ 653324 h 793740"/>
                <a:gd name="connsiteX20" fmla="*/ 142867 w 634992"/>
                <a:gd name="connsiteY20" fmla="*/ 37211 h 793740"/>
                <a:gd name="connsiteX21" fmla="*/ 22558 w 634992"/>
                <a:gd name="connsiteY21" fmla="*/ 24852 h 793740"/>
                <a:gd name="connsiteX22" fmla="*/ 23239 w 634992"/>
                <a:gd name="connsiteY22" fmla="*/ 83135 h 793740"/>
                <a:gd name="connsiteX23" fmla="*/ 80275 w 634992"/>
                <a:gd name="connsiteY23" fmla="*/ 159391 h 793740"/>
                <a:gd name="connsiteX24" fmla="*/ 116617 w 634992"/>
                <a:gd name="connsiteY24" fmla="*/ 248120 h 793740"/>
                <a:gd name="connsiteX25" fmla="*/ 109813 w 634992"/>
                <a:gd name="connsiteY25" fmla="*/ 272385 h 793740"/>
                <a:gd name="connsiteX26" fmla="*/ 164581 w 634992"/>
                <a:gd name="connsiteY26" fmla="*/ 422176 h 793740"/>
                <a:gd name="connsiteX27" fmla="*/ 220313 w 634992"/>
                <a:gd name="connsiteY27" fmla="*/ 445194 h 793740"/>
                <a:gd name="connsiteX28" fmla="*/ 383540 w 634992"/>
                <a:gd name="connsiteY28" fmla="*/ 593114 h 793740"/>
                <a:gd name="connsiteX29" fmla="*/ 408316 w 634992"/>
                <a:gd name="connsiteY29" fmla="*/ 647882 h 793740"/>
                <a:gd name="connsiteX30" fmla="*/ 567972 w 634992"/>
                <a:gd name="connsiteY30" fmla="*/ 782364 h 793740"/>
                <a:gd name="connsiteX31" fmla="*/ 619111 w 634992"/>
                <a:gd name="connsiteY31" fmla="*/ 741883 h 793740"/>
                <a:gd name="connsiteX32" fmla="*/ 551303 w 634992"/>
                <a:gd name="connsiteY32" fmla="*/ 541067 h 793740"/>
                <a:gd name="connsiteX33" fmla="*/ 485763 w 634992"/>
                <a:gd name="connsiteY33" fmla="*/ 329308 h 793740"/>
                <a:gd name="connsiteX34" fmla="*/ 490865 w 634992"/>
                <a:gd name="connsiteY34" fmla="*/ 274880 h 793740"/>
                <a:gd name="connsiteX35" fmla="*/ 483212 w 634992"/>
                <a:gd name="connsiteY35" fmla="*/ 183203 h 793740"/>
                <a:gd name="connsiteX36" fmla="*/ 380025 w 634992"/>
                <a:gd name="connsiteY36" fmla="*/ 159221 h 793740"/>
                <a:gd name="connsiteX37" fmla="*/ 184708 w 634992"/>
                <a:gd name="connsiteY37" fmla="*/ 73610 h 793740"/>
                <a:gd name="connsiteX38" fmla="*/ 142867 w 634992"/>
                <a:gd name="connsiteY38" fmla="*/ 37211 h 793740"/>
                <a:gd name="connsiteX39" fmla="*/ 142867 w 634992"/>
                <a:gd name="connsiteY39" fmla="*/ 37211 h 793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34992" h="793740">
                  <a:moveTo>
                    <a:pt x="395957" y="653324"/>
                  </a:moveTo>
                  <a:cubicBezTo>
                    <a:pt x="388246" y="635919"/>
                    <a:pt x="380309" y="617890"/>
                    <a:pt x="371294" y="598897"/>
                  </a:cubicBezTo>
                  <a:cubicBezTo>
                    <a:pt x="324804" y="500699"/>
                    <a:pt x="283586" y="484541"/>
                    <a:pt x="215324" y="457781"/>
                  </a:cubicBezTo>
                  <a:cubicBezTo>
                    <a:pt x="198655" y="451204"/>
                    <a:pt x="179719" y="443833"/>
                    <a:pt x="158968" y="434479"/>
                  </a:cubicBezTo>
                  <a:cubicBezTo>
                    <a:pt x="61168" y="390540"/>
                    <a:pt x="80105" y="325793"/>
                    <a:pt x="96830" y="268644"/>
                  </a:cubicBezTo>
                  <a:cubicBezTo>
                    <a:pt x="99154" y="260649"/>
                    <a:pt x="101479" y="252712"/>
                    <a:pt x="103520" y="244775"/>
                  </a:cubicBezTo>
                  <a:cubicBezTo>
                    <a:pt x="112138" y="211154"/>
                    <a:pt x="95583" y="194315"/>
                    <a:pt x="70580" y="168802"/>
                  </a:cubicBezTo>
                  <a:cubicBezTo>
                    <a:pt x="51983" y="149809"/>
                    <a:pt x="28852" y="126224"/>
                    <a:pt x="11049" y="88918"/>
                  </a:cubicBezTo>
                  <a:cubicBezTo>
                    <a:pt x="-8454" y="48097"/>
                    <a:pt x="1468" y="26269"/>
                    <a:pt x="13260" y="15100"/>
                  </a:cubicBezTo>
                  <a:cubicBezTo>
                    <a:pt x="38093" y="-8429"/>
                    <a:pt x="95242" y="-4063"/>
                    <a:pt x="149273" y="25419"/>
                  </a:cubicBezTo>
                  <a:cubicBezTo>
                    <a:pt x="166055" y="34603"/>
                    <a:pt x="179889" y="49061"/>
                    <a:pt x="194460" y="64369"/>
                  </a:cubicBezTo>
                  <a:cubicBezTo>
                    <a:pt x="228874" y="100427"/>
                    <a:pt x="271736" y="145274"/>
                    <a:pt x="380082" y="145784"/>
                  </a:cubicBezTo>
                  <a:cubicBezTo>
                    <a:pt x="441880" y="146067"/>
                    <a:pt x="475728" y="154572"/>
                    <a:pt x="493247" y="174302"/>
                  </a:cubicBezTo>
                  <a:cubicBezTo>
                    <a:pt x="513147" y="196640"/>
                    <a:pt x="509405" y="230090"/>
                    <a:pt x="504189" y="276411"/>
                  </a:cubicBezTo>
                  <a:cubicBezTo>
                    <a:pt x="502375" y="292399"/>
                    <a:pt x="500334" y="310598"/>
                    <a:pt x="499143" y="330215"/>
                  </a:cubicBezTo>
                  <a:cubicBezTo>
                    <a:pt x="491773" y="447235"/>
                    <a:pt x="560885" y="531712"/>
                    <a:pt x="561565" y="532506"/>
                  </a:cubicBezTo>
                  <a:cubicBezTo>
                    <a:pt x="602840" y="581661"/>
                    <a:pt x="653696" y="683600"/>
                    <a:pt x="631755" y="746419"/>
                  </a:cubicBezTo>
                  <a:cubicBezTo>
                    <a:pt x="622570" y="772726"/>
                    <a:pt x="601989" y="789281"/>
                    <a:pt x="570580" y="795631"/>
                  </a:cubicBezTo>
                  <a:cubicBezTo>
                    <a:pt x="558050" y="798182"/>
                    <a:pt x="546654" y="799373"/>
                    <a:pt x="536165" y="799373"/>
                  </a:cubicBezTo>
                  <a:cubicBezTo>
                    <a:pt x="460363" y="799259"/>
                    <a:pt x="432639" y="736441"/>
                    <a:pt x="395957" y="653324"/>
                  </a:cubicBezTo>
                  <a:close/>
                  <a:moveTo>
                    <a:pt x="142867" y="37211"/>
                  </a:moveTo>
                  <a:cubicBezTo>
                    <a:pt x="94619" y="10905"/>
                    <a:pt x="42912" y="5575"/>
                    <a:pt x="22558" y="24852"/>
                  </a:cubicBezTo>
                  <a:cubicBezTo>
                    <a:pt x="7080" y="39536"/>
                    <a:pt x="14394" y="64652"/>
                    <a:pt x="23239" y="83135"/>
                  </a:cubicBezTo>
                  <a:cubicBezTo>
                    <a:pt x="40134" y="118400"/>
                    <a:pt x="61452" y="140171"/>
                    <a:pt x="80275" y="159391"/>
                  </a:cubicBezTo>
                  <a:cubicBezTo>
                    <a:pt x="106468" y="186094"/>
                    <a:pt x="127105" y="207185"/>
                    <a:pt x="116617" y="248120"/>
                  </a:cubicBezTo>
                  <a:cubicBezTo>
                    <a:pt x="114576" y="256171"/>
                    <a:pt x="112194" y="264278"/>
                    <a:pt x="109813" y="272385"/>
                  </a:cubicBezTo>
                  <a:cubicBezTo>
                    <a:pt x="93201" y="329308"/>
                    <a:pt x="77440" y="382999"/>
                    <a:pt x="164581" y="422176"/>
                  </a:cubicBezTo>
                  <a:cubicBezTo>
                    <a:pt x="185048" y="431360"/>
                    <a:pt x="203758" y="438731"/>
                    <a:pt x="220313" y="445194"/>
                  </a:cubicBezTo>
                  <a:cubicBezTo>
                    <a:pt x="289199" y="472238"/>
                    <a:pt x="334725" y="490097"/>
                    <a:pt x="383540" y="593114"/>
                  </a:cubicBezTo>
                  <a:cubicBezTo>
                    <a:pt x="392612" y="612277"/>
                    <a:pt x="400606" y="630363"/>
                    <a:pt x="408316" y="647882"/>
                  </a:cubicBezTo>
                  <a:cubicBezTo>
                    <a:pt x="450441" y="743357"/>
                    <a:pt x="475841" y="800960"/>
                    <a:pt x="567972" y="782364"/>
                  </a:cubicBezTo>
                  <a:cubicBezTo>
                    <a:pt x="594392" y="777035"/>
                    <a:pt x="611571" y="763428"/>
                    <a:pt x="619111" y="741883"/>
                  </a:cubicBezTo>
                  <a:cubicBezTo>
                    <a:pt x="638445" y="686548"/>
                    <a:pt x="592181" y="589712"/>
                    <a:pt x="551303" y="541067"/>
                  </a:cubicBezTo>
                  <a:cubicBezTo>
                    <a:pt x="548298" y="537495"/>
                    <a:pt x="478052" y="451828"/>
                    <a:pt x="485763" y="329308"/>
                  </a:cubicBezTo>
                  <a:cubicBezTo>
                    <a:pt x="487010" y="309351"/>
                    <a:pt x="489051" y="291038"/>
                    <a:pt x="490865" y="274880"/>
                  </a:cubicBezTo>
                  <a:cubicBezTo>
                    <a:pt x="495685" y="232018"/>
                    <a:pt x="499143" y="201062"/>
                    <a:pt x="483212" y="183203"/>
                  </a:cubicBezTo>
                  <a:cubicBezTo>
                    <a:pt x="468697" y="166875"/>
                    <a:pt x="436834" y="159448"/>
                    <a:pt x="380025" y="159221"/>
                  </a:cubicBezTo>
                  <a:cubicBezTo>
                    <a:pt x="265953" y="158711"/>
                    <a:pt x="220880" y="111540"/>
                    <a:pt x="184708" y="73610"/>
                  </a:cubicBezTo>
                  <a:cubicBezTo>
                    <a:pt x="170308" y="58416"/>
                    <a:pt x="157778" y="45319"/>
                    <a:pt x="142867" y="37211"/>
                  </a:cubicBezTo>
                  <a:lnTo>
                    <a:pt x="142867" y="3721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E59AB7A-755E-427E-A3D6-B97AB2885634}"/>
                </a:ext>
              </a:extLst>
            </p:cNvPr>
            <p:cNvSpPr/>
            <p:nvPr/>
          </p:nvSpPr>
          <p:spPr>
            <a:xfrm>
              <a:off x="1961226" y="4537316"/>
              <a:ext cx="476245" cy="765393"/>
            </a:xfrm>
            <a:custGeom>
              <a:avLst/>
              <a:gdLst>
                <a:gd name="connsiteX0" fmla="*/ 464735 w 476244"/>
                <a:gd name="connsiteY0" fmla="*/ 769532 h 765392"/>
                <a:gd name="connsiteX1" fmla="*/ 478172 w 476244"/>
                <a:gd name="connsiteY1" fmla="*/ 768795 h 765392"/>
                <a:gd name="connsiteX2" fmla="*/ 340968 w 476244"/>
                <a:gd name="connsiteY2" fmla="*/ 371187 h 765392"/>
                <a:gd name="connsiteX3" fmla="*/ 148713 w 476244"/>
                <a:gd name="connsiteY3" fmla="*/ 103867 h 765392"/>
                <a:gd name="connsiteX4" fmla="*/ 2325 w 476244"/>
                <a:gd name="connsiteY4" fmla="*/ 0 h 765392"/>
                <a:gd name="connsiteX5" fmla="*/ 0 w 476244"/>
                <a:gd name="connsiteY5" fmla="*/ 13267 h 765392"/>
                <a:gd name="connsiteX6" fmla="*/ 135730 w 476244"/>
                <a:gd name="connsiteY6" fmla="*/ 107552 h 765392"/>
                <a:gd name="connsiteX7" fmla="*/ 332974 w 476244"/>
                <a:gd name="connsiteY7" fmla="*/ 382073 h 765392"/>
                <a:gd name="connsiteX8" fmla="*/ 464735 w 476244"/>
                <a:gd name="connsiteY8" fmla="*/ 769532 h 765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244" h="765392">
                  <a:moveTo>
                    <a:pt x="464735" y="769532"/>
                  </a:moveTo>
                  <a:lnTo>
                    <a:pt x="478172" y="768795"/>
                  </a:lnTo>
                  <a:cubicBezTo>
                    <a:pt x="477492" y="756152"/>
                    <a:pt x="460540" y="458385"/>
                    <a:pt x="340968" y="371187"/>
                  </a:cubicBezTo>
                  <a:cubicBezTo>
                    <a:pt x="209774" y="275542"/>
                    <a:pt x="168443" y="172809"/>
                    <a:pt x="148713" y="103867"/>
                  </a:cubicBezTo>
                  <a:cubicBezTo>
                    <a:pt x="125524" y="22622"/>
                    <a:pt x="7370" y="850"/>
                    <a:pt x="2325" y="0"/>
                  </a:cubicBezTo>
                  <a:lnTo>
                    <a:pt x="0" y="13267"/>
                  </a:lnTo>
                  <a:cubicBezTo>
                    <a:pt x="1134" y="13494"/>
                    <a:pt x="114866" y="34414"/>
                    <a:pt x="135730" y="107552"/>
                  </a:cubicBezTo>
                  <a:cubicBezTo>
                    <a:pt x="155970" y="178422"/>
                    <a:pt x="198435" y="284046"/>
                    <a:pt x="332974" y="382073"/>
                  </a:cubicBezTo>
                  <a:cubicBezTo>
                    <a:pt x="447500" y="465586"/>
                    <a:pt x="464565" y="766527"/>
                    <a:pt x="464735" y="76953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97B4A09-7395-4CA3-AFA1-F9C57153DE4D}"/>
                </a:ext>
              </a:extLst>
            </p:cNvPr>
            <p:cNvSpPr/>
            <p:nvPr/>
          </p:nvSpPr>
          <p:spPr>
            <a:xfrm>
              <a:off x="2299358" y="3495842"/>
              <a:ext cx="714367" cy="1876630"/>
            </a:xfrm>
            <a:custGeom>
              <a:avLst/>
              <a:gdLst>
                <a:gd name="connsiteX0" fmla="*/ 103812 w 714366"/>
                <a:gd name="connsiteY0" fmla="*/ 1878020 h 1876630"/>
                <a:gd name="connsiteX1" fmla="*/ 78242 w 714366"/>
                <a:gd name="connsiteY1" fmla="*/ 1722390 h 1876630"/>
                <a:gd name="connsiteX2" fmla="*/ 26478 w 714366"/>
                <a:gd name="connsiteY2" fmla="*/ 1331359 h 1876630"/>
                <a:gd name="connsiteX3" fmla="*/ 71665 w 714366"/>
                <a:gd name="connsiteY3" fmla="*/ 1104293 h 1876630"/>
                <a:gd name="connsiteX4" fmla="*/ 79262 w 714366"/>
                <a:gd name="connsiteY4" fmla="*/ 820927 h 1876630"/>
                <a:gd name="connsiteX5" fmla="*/ 31128 w 714366"/>
                <a:gd name="connsiteY5" fmla="*/ 630656 h 1876630"/>
                <a:gd name="connsiteX6" fmla="*/ 133860 w 714366"/>
                <a:gd name="connsiteY6" fmla="*/ 558652 h 1876630"/>
                <a:gd name="connsiteX7" fmla="*/ 288356 w 714366"/>
                <a:gd name="connsiteY7" fmla="*/ 333400 h 1876630"/>
                <a:gd name="connsiteX8" fmla="*/ 307009 w 714366"/>
                <a:gd name="connsiteY8" fmla="*/ 235770 h 1876630"/>
                <a:gd name="connsiteX9" fmla="*/ 380657 w 714366"/>
                <a:gd name="connsiteY9" fmla="*/ 222333 h 1876630"/>
                <a:gd name="connsiteX10" fmla="*/ 522397 w 714366"/>
                <a:gd name="connsiteY10" fmla="*/ 170910 h 1876630"/>
                <a:gd name="connsiteX11" fmla="*/ 621217 w 714366"/>
                <a:gd name="connsiteY11" fmla="*/ 3487 h 1876630"/>
                <a:gd name="connsiteX12" fmla="*/ 652570 w 714366"/>
                <a:gd name="connsiteY12" fmla="*/ 3657 h 1876630"/>
                <a:gd name="connsiteX13" fmla="*/ 652570 w 714366"/>
                <a:gd name="connsiteY13" fmla="*/ 3657 h 1876630"/>
                <a:gd name="connsiteX14" fmla="*/ 715389 w 714366"/>
                <a:gd name="connsiteY14" fmla="*/ 65059 h 1876630"/>
                <a:gd name="connsiteX15" fmla="*/ 660281 w 714366"/>
                <a:gd name="connsiteY15" fmla="*/ 210654 h 1876630"/>
                <a:gd name="connsiteX16" fmla="*/ 606136 w 714366"/>
                <a:gd name="connsiteY16" fmla="*/ 513636 h 1876630"/>
                <a:gd name="connsiteX17" fmla="*/ 583345 w 714366"/>
                <a:gd name="connsiteY17" fmla="*/ 798305 h 1876630"/>
                <a:gd name="connsiteX18" fmla="*/ 476983 w 714366"/>
                <a:gd name="connsiteY18" fmla="*/ 969753 h 1876630"/>
                <a:gd name="connsiteX19" fmla="*/ 529767 w 714366"/>
                <a:gd name="connsiteY19" fmla="*/ 1153845 h 1876630"/>
                <a:gd name="connsiteX20" fmla="*/ 523134 w 714366"/>
                <a:gd name="connsiteY20" fmla="*/ 1370933 h 1876630"/>
                <a:gd name="connsiteX21" fmla="*/ 189592 w 714366"/>
                <a:gd name="connsiteY21" fmla="*/ 1842982 h 1876630"/>
                <a:gd name="connsiteX22" fmla="*/ 188912 w 714366"/>
                <a:gd name="connsiteY22" fmla="*/ 1844456 h 1876630"/>
                <a:gd name="connsiteX23" fmla="*/ 187608 w 714366"/>
                <a:gd name="connsiteY23" fmla="*/ 1845477 h 1876630"/>
                <a:gd name="connsiteX24" fmla="*/ 117589 w 714366"/>
                <a:gd name="connsiteY24" fmla="*/ 1881081 h 1876630"/>
                <a:gd name="connsiteX25" fmla="*/ 103812 w 714366"/>
                <a:gd name="connsiteY25" fmla="*/ 1878020 h 1876630"/>
                <a:gd name="connsiteX26" fmla="*/ 515820 w 714366"/>
                <a:gd name="connsiteY26" fmla="*/ 1359650 h 1876630"/>
                <a:gd name="connsiteX27" fmla="*/ 518428 w 714366"/>
                <a:gd name="connsiteY27" fmla="*/ 1160988 h 1876630"/>
                <a:gd name="connsiteX28" fmla="*/ 464340 w 714366"/>
                <a:gd name="connsiteY28" fmla="*/ 965274 h 1876630"/>
                <a:gd name="connsiteX29" fmla="*/ 573139 w 714366"/>
                <a:gd name="connsiteY29" fmla="*/ 789518 h 1876630"/>
                <a:gd name="connsiteX30" fmla="*/ 594400 w 714366"/>
                <a:gd name="connsiteY30" fmla="*/ 520269 h 1876630"/>
                <a:gd name="connsiteX31" fmla="*/ 648941 w 714366"/>
                <a:gd name="connsiteY31" fmla="*/ 203283 h 1876630"/>
                <a:gd name="connsiteX32" fmla="*/ 702349 w 714366"/>
                <a:gd name="connsiteY32" fmla="*/ 68687 h 1876630"/>
                <a:gd name="connsiteX33" fmla="*/ 646730 w 714366"/>
                <a:gd name="connsiteY33" fmla="*/ 15790 h 1876630"/>
                <a:gd name="connsiteX34" fmla="*/ 646730 w 714366"/>
                <a:gd name="connsiteY34" fmla="*/ 15790 h 1876630"/>
                <a:gd name="connsiteX35" fmla="*/ 626547 w 714366"/>
                <a:gd name="connsiteY35" fmla="*/ 15790 h 1876630"/>
                <a:gd name="connsiteX36" fmla="*/ 534870 w 714366"/>
                <a:gd name="connsiteY36" fmla="*/ 176013 h 1876630"/>
                <a:gd name="connsiteX37" fmla="*/ 534529 w 714366"/>
                <a:gd name="connsiteY37" fmla="*/ 177147 h 1876630"/>
                <a:gd name="connsiteX38" fmla="*/ 533792 w 714366"/>
                <a:gd name="connsiteY38" fmla="*/ 178110 h 1876630"/>
                <a:gd name="connsiteX39" fmla="*/ 379636 w 714366"/>
                <a:gd name="connsiteY39" fmla="*/ 235713 h 1876630"/>
                <a:gd name="connsiteX40" fmla="*/ 316477 w 714366"/>
                <a:gd name="connsiteY40" fmla="*/ 245295 h 1876630"/>
                <a:gd name="connsiteX41" fmla="*/ 301737 w 714366"/>
                <a:gd name="connsiteY41" fmla="*/ 332436 h 1876630"/>
                <a:gd name="connsiteX42" fmla="*/ 138453 w 714366"/>
                <a:gd name="connsiteY42" fmla="*/ 571239 h 1876630"/>
                <a:gd name="connsiteX43" fmla="*/ 43657 w 714366"/>
                <a:gd name="connsiteY43" fmla="*/ 635362 h 1876630"/>
                <a:gd name="connsiteX44" fmla="*/ 91055 w 714366"/>
                <a:gd name="connsiteY44" fmla="*/ 814464 h 1876630"/>
                <a:gd name="connsiteX45" fmla="*/ 79943 w 714366"/>
                <a:gd name="connsiteY45" fmla="*/ 1114781 h 1876630"/>
                <a:gd name="connsiteX46" fmla="*/ 38838 w 714366"/>
                <a:gd name="connsiteY46" fmla="*/ 1326143 h 1876630"/>
                <a:gd name="connsiteX47" fmla="*/ 91622 w 714366"/>
                <a:gd name="connsiteY47" fmla="*/ 1722617 h 1876630"/>
                <a:gd name="connsiteX48" fmla="*/ 109708 w 714366"/>
                <a:gd name="connsiteY48" fmla="*/ 1865944 h 1876630"/>
                <a:gd name="connsiteX49" fmla="*/ 177970 w 714366"/>
                <a:gd name="connsiteY49" fmla="*/ 1835895 h 1876630"/>
                <a:gd name="connsiteX50" fmla="*/ 515820 w 714366"/>
                <a:gd name="connsiteY50" fmla="*/ 1359650 h 1876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714366" h="1876630">
                  <a:moveTo>
                    <a:pt x="103812" y="1878020"/>
                  </a:moveTo>
                  <a:cubicBezTo>
                    <a:pt x="75690" y="1864016"/>
                    <a:pt x="76711" y="1807660"/>
                    <a:pt x="78242" y="1722390"/>
                  </a:cubicBezTo>
                  <a:cubicBezTo>
                    <a:pt x="80169" y="1614668"/>
                    <a:pt x="82891" y="1467089"/>
                    <a:pt x="26478" y="1331359"/>
                  </a:cubicBezTo>
                  <a:cubicBezTo>
                    <a:pt x="-33449" y="1187182"/>
                    <a:pt x="20015" y="1145057"/>
                    <a:pt x="71665" y="1104293"/>
                  </a:cubicBezTo>
                  <a:cubicBezTo>
                    <a:pt x="129551" y="1058652"/>
                    <a:pt x="184206" y="1015507"/>
                    <a:pt x="79262" y="820927"/>
                  </a:cubicBezTo>
                  <a:cubicBezTo>
                    <a:pt x="31071" y="731574"/>
                    <a:pt x="15763" y="671080"/>
                    <a:pt x="31128" y="630656"/>
                  </a:cubicBezTo>
                  <a:cubicBezTo>
                    <a:pt x="46265" y="590685"/>
                    <a:pt x="88844" y="575151"/>
                    <a:pt x="133860" y="558652"/>
                  </a:cubicBezTo>
                  <a:cubicBezTo>
                    <a:pt x="211590" y="530191"/>
                    <a:pt x="299696" y="497931"/>
                    <a:pt x="288356" y="333400"/>
                  </a:cubicBezTo>
                  <a:cubicBezTo>
                    <a:pt x="284841" y="282941"/>
                    <a:pt x="290794" y="251928"/>
                    <a:pt x="307009" y="235770"/>
                  </a:cubicBezTo>
                  <a:cubicBezTo>
                    <a:pt x="324642" y="218194"/>
                    <a:pt x="350608" y="220122"/>
                    <a:pt x="380657" y="222333"/>
                  </a:cubicBezTo>
                  <a:cubicBezTo>
                    <a:pt x="426070" y="225678"/>
                    <a:pt x="477550" y="229420"/>
                    <a:pt x="522397" y="170910"/>
                  </a:cubicBezTo>
                  <a:cubicBezTo>
                    <a:pt x="527046" y="156282"/>
                    <a:pt x="569908" y="25826"/>
                    <a:pt x="621217" y="3487"/>
                  </a:cubicBezTo>
                  <a:cubicBezTo>
                    <a:pt x="631989" y="-1218"/>
                    <a:pt x="642535" y="-1162"/>
                    <a:pt x="652570" y="3657"/>
                  </a:cubicBezTo>
                  <a:lnTo>
                    <a:pt x="652570" y="3657"/>
                  </a:lnTo>
                  <a:cubicBezTo>
                    <a:pt x="687948" y="20609"/>
                    <a:pt x="708529" y="40680"/>
                    <a:pt x="715389" y="65059"/>
                  </a:cubicBezTo>
                  <a:cubicBezTo>
                    <a:pt x="727295" y="107467"/>
                    <a:pt x="696282" y="155262"/>
                    <a:pt x="660281" y="210654"/>
                  </a:cubicBezTo>
                  <a:cubicBezTo>
                    <a:pt x="603755" y="297682"/>
                    <a:pt x="539689" y="396276"/>
                    <a:pt x="606136" y="513636"/>
                  </a:cubicBezTo>
                  <a:cubicBezTo>
                    <a:pt x="693958" y="668812"/>
                    <a:pt x="647581" y="723127"/>
                    <a:pt x="583345" y="798305"/>
                  </a:cubicBezTo>
                  <a:cubicBezTo>
                    <a:pt x="546549" y="841338"/>
                    <a:pt x="504878" y="890153"/>
                    <a:pt x="476983" y="969753"/>
                  </a:cubicBezTo>
                  <a:cubicBezTo>
                    <a:pt x="454588" y="1033763"/>
                    <a:pt x="492801" y="1094824"/>
                    <a:pt x="529767" y="1153845"/>
                  </a:cubicBezTo>
                  <a:cubicBezTo>
                    <a:pt x="576144" y="1227889"/>
                    <a:pt x="624109" y="1304485"/>
                    <a:pt x="523134" y="1370933"/>
                  </a:cubicBezTo>
                  <a:cubicBezTo>
                    <a:pt x="356165" y="1480809"/>
                    <a:pt x="191237" y="1839410"/>
                    <a:pt x="189592" y="1842982"/>
                  </a:cubicBezTo>
                  <a:lnTo>
                    <a:pt x="188912" y="1844456"/>
                  </a:lnTo>
                  <a:lnTo>
                    <a:pt x="187608" y="1845477"/>
                  </a:lnTo>
                  <a:cubicBezTo>
                    <a:pt x="156822" y="1869572"/>
                    <a:pt x="134427" y="1881081"/>
                    <a:pt x="117589" y="1881081"/>
                  </a:cubicBezTo>
                  <a:cubicBezTo>
                    <a:pt x="112599" y="1881138"/>
                    <a:pt x="108007" y="1880061"/>
                    <a:pt x="103812" y="1878020"/>
                  </a:cubicBezTo>
                  <a:close/>
                  <a:moveTo>
                    <a:pt x="515820" y="1359650"/>
                  </a:moveTo>
                  <a:cubicBezTo>
                    <a:pt x="605796" y="1300460"/>
                    <a:pt x="565315" y="1235827"/>
                    <a:pt x="518428" y="1160988"/>
                  </a:cubicBezTo>
                  <a:cubicBezTo>
                    <a:pt x="481576" y="1102138"/>
                    <a:pt x="439734" y="1035407"/>
                    <a:pt x="464340" y="965274"/>
                  </a:cubicBezTo>
                  <a:cubicBezTo>
                    <a:pt x="493028" y="883292"/>
                    <a:pt x="535607" y="833457"/>
                    <a:pt x="573139" y="789518"/>
                  </a:cubicBezTo>
                  <a:cubicBezTo>
                    <a:pt x="636072" y="715870"/>
                    <a:pt x="677630" y="667225"/>
                    <a:pt x="594400" y="520269"/>
                  </a:cubicBezTo>
                  <a:cubicBezTo>
                    <a:pt x="523927" y="395765"/>
                    <a:pt x="593266" y="289064"/>
                    <a:pt x="648941" y="203283"/>
                  </a:cubicBezTo>
                  <a:cubicBezTo>
                    <a:pt x="683129" y="150670"/>
                    <a:pt x="712611" y="105200"/>
                    <a:pt x="702349" y="68687"/>
                  </a:cubicBezTo>
                  <a:cubicBezTo>
                    <a:pt x="696623" y="48277"/>
                    <a:pt x="678423" y="30985"/>
                    <a:pt x="646730" y="15790"/>
                  </a:cubicBezTo>
                  <a:lnTo>
                    <a:pt x="646730" y="15790"/>
                  </a:lnTo>
                  <a:cubicBezTo>
                    <a:pt x="640267" y="12729"/>
                    <a:pt x="633690" y="12729"/>
                    <a:pt x="626547" y="15790"/>
                  </a:cubicBezTo>
                  <a:cubicBezTo>
                    <a:pt x="578979" y="36484"/>
                    <a:pt x="535323" y="174595"/>
                    <a:pt x="534870" y="176013"/>
                  </a:cubicBezTo>
                  <a:lnTo>
                    <a:pt x="534529" y="177147"/>
                  </a:lnTo>
                  <a:lnTo>
                    <a:pt x="533792" y="178110"/>
                  </a:lnTo>
                  <a:cubicBezTo>
                    <a:pt x="484410" y="243424"/>
                    <a:pt x="426297" y="239172"/>
                    <a:pt x="379636" y="235713"/>
                  </a:cubicBezTo>
                  <a:cubicBezTo>
                    <a:pt x="351742" y="233672"/>
                    <a:pt x="329744" y="232085"/>
                    <a:pt x="316477" y="245295"/>
                  </a:cubicBezTo>
                  <a:cubicBezTo>
                    <a:pt x="303438" y="258335"/>
                    <a:pt x="298562" y="286796"/>
                    <a:pt x="301737" y="332436"/>
                  </a:cubicBezTo>
                  <a:cubicBezTo>
                    <a:pt x="313813" y="507059"/>
                    <a:pt x="216580" y="542664"/>
                    <a:pt x="138453" y="571239"/>
                  </a:cubicBezTo>
                  <a:cubicBezTo>
                    <a:pt x="94570" y="587284"/>
                    <a:pt x="56641" y="601174"/>
                    <a:pt x="43657" y="635362"/>
                  </a:cubicBezTo>
                  <a:cubicBezTo>
                    <a:pt x="29824" y="671874"/>
                    <a:pt x="44848" y="728796"/>
                    <a:pt x="91055" y="814464"/>
                  </a:cubicBezTo>
                  <a:cubicBezTo>
                    <a:pt x="201328" y="1019022"/>
                    <a:pt x="139643" y="1067724"/>
                    <a:pt x="79943" y="1114781"/>
                  </a:cubicBezTo>
                  <a:cubicBezTo>
                    <a:pt x="29994" y="1154185"/>
                    <a:pt x="-17177" y="1191377"/>
                    <a:pt x="38838" y="1326143"/>
                  </a:cubicBezTo>
                  <a:cubicBezTo>
                    <a:pt x="96328" y="1464481"/>
                    <a:pt x="93606" y="1613647"/>
                    <a:pt x="91622" y="1722617"/>
                  </a:cubicBezTo>
                  <a:cubicBezTo>
                    <a:pt x="90261" y="1797001"/>
                    <a:pt x="89241" y="1855738"/>
                    <a:pt x="109708" y="1865944"/>
                  </a:cubicBezTo>
                  <a:cubicBezTo>
                    <a:pt x="121727" y="1871953"/>
                    <a:pt x="144689" y="1861805"/>
                    <a:pt x="177970" y="1835895"/>
                  </a:cubicBezTo>
                  <a:cubicBezTo>
                    <a:pt x="191463" y="1806867"/>
                    <a:pt x="349418" y="1469130"/>
                    <a:pt x="515820" y="135965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A3ECEC4-D816-4789-A141-3D4C78E04280}"/>
                </a:ext>
              </a:extLst>
            </p:cNvPr>
            <p:cNvSpPr/>
            <p:nvPr/>
          </p:nvSpPr>
          <p:spPr>
            <a:xfrm>
              <a:off x="2042270" y="3807406"/>
              <a:ext cx="555619" cy="1468421"/>
            </a:xfrm>
            <a:custGeom>
              <a:avLst/>
              <a:gdLst>
                <a:gd name="connsiteX0" fmla="*/ 97377 w 555618"/>
                <a:gd name="connsiteY0" fmla="*/ 3410 h 1468420"/>
                <a:gd name="connsiteX1" fmla="*/ 200620 w 555618"/>
                <a:gd name="connsiteY1" fmla="*/ 259278 h 1468420"/>
                <a:gd name="connsiteX2" fmla="*/ 447474 w 555618"/>
                <a:gd name="connsiteY2" fmla="*/ 615611 h 1468420"/>
                <a:gd name="connsiteX3" fmla="*/ 537223 w 555618"/>
                <a:gd name="connsiteY3" fmla="*/ 981923 h 1468420"/>
                <a:gd name="connsiteX4" fmla="*/ 416007 w 555618"/>
                <a:gd name="connsiteY4" fmla="*/ 1457941 h 1468420"/>
                <a:gd name="connsiteX5" fmla="*/ 236282 w 555618"/>
                <a:gd name="connsiteY5" fmla="*/ 1012765 h 1468420"/>
                <a:gd name="connsiteX6" fmla="*/ 216098 w 555618"/>
                <a:gd name="connsiteY6" fmla="*/ 819206 h 1468420"/>
                <a:gd name="connsiteX7" fmla="*/ 16529 w 555618"/>
                <a:gd name="connsiteY7" fmla="*/ 387014 h 1468420"/>
                <a:gd name="connsiteX8" fmla="*/ 97377 w 555618"/>
                <a:gd name="connsiteY8" fmla="*/ 3410 h 1468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5618" h="1468420">
                  <a:moveTo>
                    <a:pt x="97377" y="3410"/>
                  </a:moveTo>
                  <a:cubicBezTo>
                    <a:pt x="182364" y="-25731"/>
                    <a:pt x="164732" y="138063"/>
                    <a:pt x="200620" y="259278"/>
                  </a:cubicBezTo>
                  <a:cubicBezTo>
                    <a:pt x="236509" y="380494"/>
                    <a:pt x="600099" y="312176"/>
                    <a:pt x="447474" y="615611"/>
                  </a:cubicBezTo>
                  <a:cubicBezTo>
                    <a:pt x="294848" y="919104"/>
                    <a:pt x="640466" y="717097"/>
                    <a:pt x="537223" y="981923"/>
                  </a:cubicBezTo>
                  <a:cubicBezTo>
                    <a:pt x="433980" y="1246749"/>
                    <a:pt x="528265" y="1530001"/>
                    <a:pt x="416007" y="1457941"/>
                  </a:cubicBezTo>
                  <a:cubicBezTo>
                    <a:pt x="303806" y="1385880"/>
                    <a:pt x="352962" y="1052396"/>
                    <a:pt x="236282" y="1012765"/>
                  </a:cubicBezTo>
                  <a:cubicBezTo>
                    <a:pt x="119602" y="973135"/>
                    <a:pt x="100552" y="926928"/>
                    <a:pt x="216098" y="819206"/>
                  </a:cubicBezTo>
                  <a:cubicBezTo>
                    <a:pt x="331644" y="711484"/>
                    <a:pt x="-86657" y="604556"/>
                    <a:pt x="16529" y="387014"/>
                  </a:cubicBezTo>
                  <a:cubicBezTo>
                    <a:pt x="119715" y="169472"/>
                    <a:pt x="-820" y="37088"/>
                    <a:pt x="97377" y="3410"/>
                  </a:cubicBezTo>
                  <a:close/>
                </a:path>
              </a:pathLst>
            </a:custGeom>
            <a:solidFill>
              <a:schemeClr val="accent6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52C782E-890F-4AAE-A62B-99A8F5710E0D}"/>
                </a:ext>
              </a:extLst>
            </p:cNvPr>
            <p:cNvSpPr/>
            <p:nvPr/>
          </p:nvSpPr>
          <p:spPr>
            <a:xfrm>
              <a:off x="2195322" y="4186029"/>
              <a:ext cx="272140" cy="1060211"/>
            </a:xfrm>
            <a:custGeom>
              <a:avLst/>
              <a:gdLst>
                <a:gd name="connsiteX0" fmla="*/ 223892 w 272139"/>
                <a:gd name="connsiteY0" fmla="*/ 1061912 h 1060211"/>
                <a:gd name="connsiteX1" fmla="*/ 240674 w 272139"/>
                <a:gd name="connsiteY1" fmla="*/ 569396 h 1060211"/>
                <a:gd name="connsiteX2" fmla="*/ 179159 w 272139"/>
                <a:gd name="connsiteY2" fmla="*/ 205465 h 1060211"/>
                <a:gd name="connsiteX3" fmla="*/ 4479 w 272139"/>
                <a:gd name="connsiteY3" fmla="*/ 0 h 1060211"/>
                <a:gd name="connsiteX4" fmla="*/ 0 w 272139"/>
                <a:gd name="connsiteY4" fmla="*/ 12700 h 1060211"/>
                <a:gd name="connsiteX5" fmla="*/ 165778 w 272139"/>
                <a:gd name="connsiteY5" fmla="*/ 204502 h 1060211"/>
                <a:gd name="connsiteX6" fmla="*/ 234097 w 272139"/>
                <a:gd name="connsiteY6" fmla="*/ 581188 h 1060211"/>
                <a:gd name="connsiteX7" fmla="*/ 210852 w 272139"/>
                <a:gd name="connsiteY7" fmla="*/ 1058907 h 1060211"/>
                <a:gd name="connsiteX8" fmla="*/ 223892 w 272139"/>
                <a:gd name="connsiteY8" fmla="*/ 1061912 h 106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2139" h="1060211">
                  <a:moveTo>
                    <a:pt x="223892" y="1061912"/>
                  </a:moveTo>
                  <a:cubicBezTo>
                    <a:pt x="234550" y="1016555"/>
                    <a:pt x="325831" y="617587"/>
                    <a:pt x="240674" y="569396"/>
                  </a:cubicBezTo>
                  <a:cubicBezTo>
                    <a:pt x="165608" y="526874"/>
                    <a:pt x="167479" y="361549"/>
                    <a:pt x="179159" y="205465"/>
                  </a:cubicBezTo>
                  <a:cubicBezTo>
                    <a:pt x="189534" y="67241"/>
                    <a:pt x="12019" y="2665"/>
                    <a:pt x="4479" y="0"/>
                  </a:cubicBezTo>
                  <a:lnTo>
                    <a:pt x="0" y="12700"/>
                  </a:lnTo>
                  <a:cubicBezTo>
                    <a:pt x="1758" y="13324"/>
                    <a:pt x="175360" y="76539"/>
                    <a:pt x="165778" y="204502"/>
                  </a:cubicBezTo>
                  <a:cubicBezTo>
                    <a:pt x="153759" y="364837"/>
                    <a:pt x="152455" y="534981"/>
                    <a:pt x="234097" y="581188"/>
                  </a:cubicBezTo>
                  <a:cubicBezTo>
                    <a:pt x="298730" y="617814"/>
                    <a:pt x="239200" y="938429"/>
                    <a:pt x="210852" y="1058907"/>
                  </a:cubicBezTo>
                  <a:lnTo>
                    <a:pt x="223892" y="1061912"/>
                  </a:lnTo>
                  <a:close/>
                </a:path>
              </a:pathLst>
            </a:custGeom>
            <a:solidFill>
              <a:srgbClr val="FFFFFF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A370830-245A-4D0D-9952-552D060A3BDA}"/>
                </a:ext>
              </a:extLst>
            </p:cNvPr>
            <p:cNvSpPr/>
            <p:nvPr/>
          </p:nvSpPr>
          <p:spPr>
            <a:xfrm>
              <a:off x="2225995" y="5105861"/>
              <a:ext cx="510262" cy="459236"/>
            </a:xfrm>
            <a:custGeom>
              <a:avLst/>
              <a:gdLst>
                <a:gd name="connsiteX0" fmla="*/ 513834 w 510262"/>
                <a:gd name="connsiteY0" fmla="*/ 0 h 459235"/>
                <a:gd name="connsiteX1" fmla="*/ 392505 w 510262"/>
                <a:gd name="connsiteY1" fmla="*/ 460370 h 459235"/>
                <a:gd name="connsiteX2" fmla="*/ 121329 w 510262"/>
                <a:gd name="connsiteY2" fmla="*/ 460370 h 459235"/>
                <a:gd name="connsiteX3" fmla="*/ 0 w 510262"/>
                <a:gd name="connsiteY3" fmla="*/ 0 h 45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0262" h="459235">
                  <a:moveTo>
                    <a:pt x="513834" y="0"/>
                  </a:moveTo>
                  <a:lnTo>
                    <a:pt x="392505" y="460370"/>
                  </a:lnTo>
                  <a:lnTo>
                    <a:pt x="121329" y="4603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340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AE25463-C4C4-4A50-B63E-DDD47ABCFE0C}"/>
                </a:ext>
              </a:extLst>
            </p:cNvPr>
            <p:cNvSpPr/>
            <p:nvPr/>
          </p:nvSpPr>
          <p:spPr>
            <a:xfrm>
              <a:off x="2226052" y="5105861"/>
              <a:ext cx="510262" cy="459236"/>
            </a:xfrm>
            <a:custGeom>
              <a:avLst/>
              <a:gdLst>
                <a:gd name="connsiteX0" fmla="*/ 513777 w 510262"/>
                <a:gd name="connsiteY0" fmla="*/ 0 h 459235"/>
                <a:gd name="connsiteX1" fmla="*/ 246683 w 510262"/>
                <a:gd name="connsiteY1" fmla="*/ 460313 h 459235"/>
                <a:gd name="connsiteX2" fmla="*/ 121329 w 510262"/>
                <a:gd name="connsiteY2" fmla="*/ 460313 h 459235"/>
                <a:gd name="connsiteX3" fmla="*/ 0 w 510262"/>
                <a:gd name="connsiteY3" fmla="*/ 0 h 459235"/>
                <a:gd name="connsiteX4" fmla="*/ 513777 w 510262"/>
                <a:gd name="connsiteY4" fmla="*/ 0 h 45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262" h="459235">
                  <a:moveTo>
                    <a:pt x="513777" y="0"/>
                  </a:moveTo>
                  <a:cubicBezTo>
                    <a:pt x="513777" y="0"/>
                    <a:pt x="246683" y="50176"/>
                    <a:pt x="246683" y="460313"/>
                  </a:cubicBezTo>
                  <a:lnTo>
                    <a:pt x="121329" y="460313"/>
                  </a:lnTo>
                  <a:lnTo>
                    <a:pt x="0" y="0"/>
                  </a:lnTo>
                  <a:lnTo>
                    <a:pt x="513777" y="0"/>
                  </a:lnTo>
                  <a:close/>
                </a:path>
              </a:pathLst>
            </a:custGeom>
            <a:solidFill>
              <a:srgbClr val="C97332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6B8E3B2E-A1DA-4797-B5CF-E28A34D45726}"/>
              </a:ext>
            </a:extLst>
          </p:cNvPr>
          <p:cNvSpPr/>
          <p:nvPr/>
        </p:nvSpPr>
        <p:spPr>
          <a:xfrm>
            <a:off x="2301852" y="1819101"/>
            <a:ext cx="2786168" cy="1966329"/>
          </a:xfrm>
          <a:custGeom>
            <a:avLst/>
            <a:gdLst>
              <a:gd name="connsiteX0" fmla="*/ 0 w 2466266"/>
              <a:gd name="connsiteY0" fmla="*/ 12685 h 1740560"/>
              <a:gd name="connsiteX1" fmla="*/ 2462581 w 2466266"/>
              <a:gd name="connsiteY1" fmla="*/ 0 h 1740560"/>
              <a:gd name="connsiteX2" fmla="*/ 2471498 w 2466266"/>
              <a:gd name="connsiteY2" fmla="*/ 1731149 h 1740560"/>
              <a:gd name="connsiteX3" fmla="*/ 8917 w 2466266"/>
              <a:gd name="connsiteY3" fmla="*/ 1743833 h 174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6266" h="1740560">
                <a:moveTo>
                  <a:pt x="0" y="12685"/>
                </a:moveTo>
                <a:lnTo>
                  <a:pt x="2462581" y="0"/>
                </a:lnTo>
                <a:lnTo>
                  <a:pt x="2471498" y="1731149"/>
                </a:lnTo>
                <a:lnTo>
                  <a:pt x="8917" y="1743833"/>
                </a:lnTo>
                <a:close/>
              </a:path>
            </a:pathLst>
          </a:custGeom>
          <a:solidFill>
            <a:schemeClr val="tx2"/>
          </a:solidFill>
          <a:ln w="566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2B26F3F-B98E-4AA0-B668-1F7937059F5B}"/>
              </a:ext>
            </a:extLst>
          </p:cNvPr>
          <p:cNvSpPr/>
          <p:nvPr/>
        </p:nvSpPr>
        <p:spPr>
          <a:xfrm>
            <a:off x="3358322" y="1796451"/>
            <a:ext cx="678928" cy="153720"/>
          </a:xfrm>
          <a:custGeom>
            <a:avLst/>
            <a:gdLst>
              <a:gd name="connsiteX0" fmla="*/ 0 w 600975"/>
              <a:gd name="connsiteY0" fmla="*/ 3095 h 136069"/>
              <a:gd name="connsiteX1" fmla="*/ 600522 w 600975"/>
              <a:gd name="connsiteY1" fmla="*/ 0 h 136069"/>
              <a:gd name="connsiteX2" fmla="*/ 601221 w 600975"/>
              <a:gd name="connsiteY2" fmla="*/ 135616 h 136069"/>
              <a:gd name="connsiteX3" fmla="*/ 699 w 600975"/>
              <a:gd name="connsiteY3" fmla="*/ 138711 h 13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975" h="136069">
                <a:moveTo>
                  <a:pt x="0" y="3095"/>
                </a:moveTo>
                <a:lnTo>
                  <a:pt x="600522" y="0"/>
                </a:lnTo>
                <a:lnTo>
                  <a:pt x="601221" y="135616"/>
                </a:lnTo>
                <a:lnTo>
                  <a:pt x="699" y="138711"/>
                </a:lnTo>
                <a:close/>
              </a:path>
            </a:pathLst>
          </a:custGeom>
          <a:solidFill>
            <a:srgbClr val="706865"/>
          </a:solidFill>
          <a:ln w="566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grpSp>
        <p:nvGrpSpPr>
          <p:cNvPr id="40" name="Graphic 26">
            <a:extLst>
              <a:ext uri="{FF2B5EF4-FFF2-40B4-BE49-F238E27FC236}">
                <a16:creationId xmlns:a16="http://schemas.microsoft.com/office/drawing/2014/main" id="{A7F6FBE7-36AE-4C62-BD85-7CA20C12D1DE}"/>
              </a:ext>
            </a:extLst>
          </p:cNvPr>
          <p:cNvGrpSpPr/>
          <p:nvPr/>
        </p:nvGrpSpPr>
        <p:grpSpPr>
          <a:xfrm>
            <a:off x="2498365" y="2212343"/>
            <a:ext cx="518804" cy="685333"/>
            <a:chOff x="2341824" y="2331056"/>
            <a:chExt cx="459236" cy="606645"/>
          </a:xfrm>
          <a:solidFill>
            <a:schemeClr val="accent1"/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3CF3819-168E-41C8-8E0A-493F30D5F671}"/>
                </a:ext>
              </a:extLst>
            </p:cNvPr>
            <p:cNvSpPr/>
            <p:nvPr/>
          </p:nvSpPr>
          <p:spPr>
            <a:xfrm>
              <a:off x="2341824" y="2331056"/>
              <a:ext cx="459236" cy="606645"/>
            </a:xfrm>
            <a:custGeom>
              <a:avLst/>
              <a:gdLst>
                <a:gd name="connsiteX0" fmla="*/ 461844 w 459235"/>
                <a:gd name="connsiteY0" fmla="*/ 0 h 606644"/>
                <a:gd name="connsiteX1" fmla="*/ 419776 w 459235"/>
                <a:gd name="connsiteY1" fmla="*/ 551196 h 606644"/>
                <a:gd name="connsiteX2" fmla="*/ 327248 w 459235"/>
                <a:gd name="connsiteY2" fmla="*/ 609763 h 606644"/>
                <a:gd name="connsiteX3" fmla="*/ 0 w 459235"/>
                <a:gd name="connsiteY3" fmla="*/ 611464 h 606644"/>
                <a:gd name="connsiteX4" fmla="*/ 60494 w 459235"/>
                <a:gd name="connsiteY4" fmla="*/ 2098 h 606644"/>
                <a:gd name="connsiteX5" fmla="*/ 461844 w 459235"/>
                <a:gd name="connsiteY5" fmla="*/ 0 h 606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9235" h="606644">
                  <a:moveTo>
                    <a:pt x="461844" y="0"/>
                  </a:moveTo>
                  <a:cubicBezTo>
                    <a:pt x="461844" y="0"/>
                    <a:pt x="462524" y="393469"/>
                    <a:pt x="419776" y="551196"/>
                  </a:cubicBezTo>
                  <a:lnTo>
                    <a:pt x="327248" y="609763"/>
                  </a:lnTo>
                  <a:lnTo>
                    <a:pt x="0" y="611464"/>
                  </a:lnTo>
                  <a:cubicBezTo>
                    <a:pt x="61345" y="445686"/>
                    <a:pt x="60494" y="2098"/>
                    <a:pt x="60494" y="2098"/>
                  </a:cubicBezTo>
                  <a:lnTo>
                    <a:pt x="461844" y="0"/>
                  </a:lnTo>
                  <a:close/>
                </a:path>
              </a:pathLst>
            </a:custGeom>
            <a:solidFill>
              <a:schemeClr val="accent4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F19B93D-4353-4361-A9F4-00E30737375C}"/>
                </a:ext>
              </a:extLst>
            </p:cNvPr>
            <p:cNvSpPr/>
            <p:nvPr/>
          </p:nvSpPr>
          <p:spPr>
            <a:xfrm>
              <a:off x="2668789" y="2880892"/>
              <a:ext cx="90713" cy="56696"/>
            </a:xfrm>
            <a:custGeom>
              <a:avLst/>
              <a:gdLst>
                <a:gd name="connsiteX0" fmla="*/ 340 w 90713"/>
                <a:gd name="connsiteY0" fmla="*/ 59927 h 56695"/>
                <a:gd name="connsiteX1" fmla="*/ 0 w 90713"/>
                <a:gd name="connsiteY1" fmla="*/ 454 h 56695"/>
                <a:gd name="connsiteX2" fmla="*/ 92811 w 90713"/>
                <a:gd name="connsiteY2" fmla="*/ 0 h 56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713" h="56695">
                  <a:moveTo>
                    <a:pt x="340" y="59927"/>
                  </a:moveTo>
                  <a:lnTo>
                    <a:pt x="0" y="454"/>
                  </a:lnTo>
                  <a:lnTo>
                    <a:pt x="92811" y="0"/>
                  </a:lnTo>
                  <a:close/>
                </a:path>
              </a:pathLst>
            </a:custGeom>
            <a:solidFill>
              <a:srgbClr val="425C21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grpSp>
        <p:nvGrpSpPr>
          <p:cNvPr id="43" name="Graphic 26">
            <a:extLst>
              <a:ext uri="{FF2B5EF4-FFF2-40B4-BE49-F238E27FC236}">
                <a16:creationId xmlns:a16="http://schemas.microsoft.com/office/drawing/2014/main" id="{A7F6FBE7-36AE-4C62-BD85-7CA20C12D1DE}"/>
              </a:ext>
            </a:extLst>
          </p:cNvPr>
          <p:cNvGrpSpPr/>
          <p:nvPr/>
        </p:nvGrpSpPr>
        <p:grpSpPr>
          <a:xfrm>
            <a:off x="3106262" y="2102882"/>
            <a:ext cx="358679" cy="473969"/>
            <a:chOff x="2879924" y="2234163"/>
            <a:chExt cx="317496" cy="419549"/>
          </a:xfrm>
          <a:solidFill>
            <a:schemeClr val="accent1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66087EF-C695-42C3-A15C-25F3E91BEBEF}"/>
                </a:ext>
              </a:extLst>
            </p:cNvPr>
            <p:cNvSpPr/>
            <p:nvPr/>
          </p:nvSpPr>
          <p:spPr>
            <a:xfrm>
              <a:off x="2879924" y="2234163"/>
              <a:ext cx="317496" cy="419549"/>
            </a:xfrm>
            <a:custGeom>
              <a:avLst/>
              <a:gdLst>
                <a:gd name="connsiteX0" fmla="*/ 319481 w 317496"/>
                <a:gd name="connsiteY0" fmla="*/ 0 h 419548"/>
                <a:gd name="connsiteX1" fmla="*/ 290396 w 317496"/>
                <a:gd name="connsiteY1" fmla="*/ 381279 h 419548"/>
                <a:gd name="connsiteX2" fmla="*/ 226386 w 317496"/>
                <a:gd name="connsiteY2" fmla="*/ 421817 h 419548"/>
                <a:gd name="connsiteX3" fmla="*/ 0 w 317496"/>
                <a:gd name="connsiteY3" fmla="*/ 423007 h 419548"/>
                <a:gd name="connsiteX4" fmla="*/ 41842 w 317496"/>
                <a:gd name="connsiteY4" fmla="*/ 1417 h 419548"/>
                <a:gd name="connsiteX5" fmla="*/ 319481 w 317496"/>
                <a:gd name="connsiteY5" fmla="*/ 0 h 419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496" h="419548">
                  <a:moveTo>
                    <a:pt x="319481" y="0"/>
                  </a:moveTo>
                  <a:cubicBezTo>
                    <a:pt x="319481" y="0"/>
                    <a:pt x="319934" y="272196"/>
                    <a:pt x="290396" y="381279"/>
                  </a:cubicBezTo>
                  <a:lnTo>
                    <a:pt x="226386" y="421817"/>
                  </a:lnTo>
                  <a:lnTo>
                    <a:pt x="0" y="423007"/>
                  </a:lnTo>
                  <a:cubicBezTo>
                    <a:pt x="42409" y="308312"/>
                    <a:pt x="41842" y="1417"/>
                    <a:pt x="41842" y="1417"/>
                  </a:cubicBezTo>
                  <a:lnTo>
                    <a:pt x="319481" y="0"/>
                  </a:lnTo>
                  <a:close/>
                </a:path>
              </a:pathLst>
            </a:custGeom>
            <a:solidFill>
              <a:srgbClr val="FFFFFF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CEEC05C-6097-4BFD-B500-FCA4517D2E4D}"/>
                </a:ext>
              </a:extLst>
            </p:cNvPr>
            <p:cNvSpPr/>
            <p:nvPr/>
          </p:nvSpPr>
          <p:spPr>
            <a:xfrm>
              <a:off x="3106083" y="2614535"/>
              <a:ext cx="62365" cy="39687"/>
            </a:xfrm>
            <a:custGeom>
              <a:avLst/>
              <a:gdLst>
                <a:gd name="connsiteX0" fmla="*/ 227 w 62365"/>
                <a:gd name="connsiteY0" fmla="*/ 41445 h 39687"/>
                <a:gd name="connsiteX1" fmla="*/ 0 w 62365"/>
                <a:gd name="connsiteY1" fmla="*/ 340 h 39687"/>
                <a:gd name="connsiteX2" fmla="*/ 64180 w 62365"/>
                <a:gd name="connsiteY2" fmla="*/ 0 h 3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365" h="39687">
                  <a:moveTo>
                    <a:pt x="227" y="41445"/>
                  </a:moveTo>
                  <a:lnTo>
                    <a:pt x="0" y="340"/>
                  </a:lnTo>
                  <a:lnTo>
                    <a:pt x="64180" y="0"/>
                  </a:lnTo>
                  <a:close/>
                </a:path>
              </a:pathLst>
            </a:custGeom>
            <a:solidFill>
              <a:srgbClr val="C9C9C9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grpSp>
        <p:nvGrpSpPr>
          <p:cNvPr id="46" name="Graphic 26">
            <a:extLst>
              <a:ext uri="{FF2B5EF4-FFF2-40B4-BE49-F238E27FC236}">
                <a16:creationId xmlns:a16="http://schemas.microsoft.com/office/drawing/2014/main" id="{A7F6FBE7-36AE-4C62-BD85-7CA20C12D1DE}"/>
              </a:ext>
            </a:extLst>
          </p:cNvPr>
          <p:cNvGrpSpPr/>
          <p:nvPr/>
        </p:nvGrpSpPr>
        <p:grpSpPr>
          <a:xfrm>
            <a:off x="4052278" y="2261148"/>
            <a:ext cx="301034" cy="352274"/>
            <a:chOff x="3717321" y="2374258"/>
            <a:chExt cx="266470" cy="311827"/>
          </a:xfrm>
          <a:solidFill>
            <a:schemeClr val="accent1"/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EDFE53F-C66D-4E10-876D-A94EC5555E87}"/>
                </a:ext>
              </a:extLst>
            </p:cNvPr>
            <p:cNvSpPr/>
            <p:nvPr/>
          </p:nvSpPr>
          <p:spPr>
            <a:xfrm>
              <a:off x="3717321" y="2374258"/>
              <a:ext cx="266470" cy="311827"/>
            </a:xfrm>
            <a:custGeom>
              <a:avLst/>
              <a:gdLst>
                <a:gd name="connsiteX0" fmla="*/ 268341 w 266470"/>
                <a:gd name="connsiteY0" fmla="*/ 0 h 311826"/>
                <a:gd name="connsiteX1" fmla="*/ 243735 w 266470"/>
                <a:gd name="connsiteY1" fmla="*/ 281211 h 311826"/>
                <a:gd name="connsiteX2" fmla="*/ 189988 w 266470"/>
                <a:gd name="connsiteY2" fmla="*/ 311146 h 311826"/>
                <a:gd name="connsiteX3" fmla="*/ 0 w 266470"/>
                <a:gd name="connsiteY3" fmla="*/ 312110 h 311826"/>
                <a:gd name="connsiteX4" fmla="*/ 35322 w 266470"/>
                <a:gd name="connsiteY4" fmla="*/ 1191 h 311826"/>
                <a:gd name="connsiteX5" fmla="*/ 268341 w 266470"/>
                <a:gd name="connsiteY5" fmla="*/ 0 h 311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6470" h="311826">
                  <a:moveTo>
                    <a:pt x="268341" y="0"/>
                  </a:moveTo>
                  <a:cubicBezTo>
                    <a:pt x="268341" y="0"/>
                    <a:pt x="268568" y="200760"/>
                    <a:pt x="243735" y="281211"/>
                  </a:cubicBezTo>
                  <a:lnTo>
                    <a:pt x="189988" y="311146"/>
                  </a:lnTo>
                  <a:lnTo>
                    <a:pt x="0" y="312110"/>
                  </a:lnTo>
                  <a:cubicBezTo>
                    <a:pt x="35662" y="227520"/>
                    <a:pt x="35322" y="1191"/>
                    <a:pt x="35322" y="1191"/>
                  </a:cubicBezTo>
                  <a:lnTo>
                    <a:pt x="268341" y="0"/>
                  </a:lnTo>
                  <a:close/>
                </a:path>
              </a:pathLst>
            </a:custGeom>
            <a:solidFill>
              <a:schemeClr val="accent4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031E3DF-C030-4B79-ABCF-4A3BB2639813}"/>
                </a:ext>
              </a:extLst>
            </p:cNvPr>
            <p:cNvSpPr/>
            <p:nvPr/>
          </p:nvSpPr>
          <p:spPr>
            <a:xfrm>
              <a:off x="3907138" y="2654732"/>
              <a:ext cx="51026" cy="28348"/>
            </a:xfrm>
            <a:custGeom>
              <a:avLst/>
              <a:gdLst>
                <a:gd name="connsiteX0" fmla="*/ 170 w 51026"/>
                <a:gd name="connsiteY0" fmla="*/ 30616 h 28347"/>
                <a:gd name="connsiteX1" fmla="*/ 0 w 51026"/>
                <a:gd name="connsiteY1" fmla="*/ 283 h 28347"/>
                <a:gd name="connsiteX2" fmla="*/ 53918 w 51026"/>
                <a:gd name="connsiteY2" fmla="*/ 0 h 2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026" h="28347">
                  <a:moveTo>
                    <a:pt x="170" y="30616"/>
                  </a:moveTo>
                  <a:lnTo>
                    <a:pt x="0" y="283"/>
                  </a:lnTo>
                  <a:lnTo>
                    <a:pt x="53918" y="0"/>
                  </a:lnTo>
                  <a:close/>
                </a:path>
              </a:pathLst>
            </a:custGeom>
            <a:solidFill>
              <a:srgbClr val="425C21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grpSp>
        <p:nvGrpSpPr>
          <p:cNvPr id="49" name="Graphic 26">
            <a:extLst>
              <a:ext uri="{FF2B5EF4-FFF2-40B4-BE49-F238E27FC236}">
                <a16:creationId xmlns:a16="http://schemas.microsoft.com/office/drawing/2014/main" id="{A7F6FBE7-36AE-4C62-BD85-7CA20C12D1DE}"/>
              </a:ext>
            </a:extLst>
          </p:cNvPr>
          <p:cNvGrpSpPr/>
          <p:nvPr/>
        </p:nvGrpSpPr>
        <p:grpSpPr>
          <a:xfrm>
            <a:off x="4471932" y="2077582"/>
            <a:ext cx="384299" cy="448348"/>
            <a:chOff x="4088791" y="2211768"/>
            <a:chExt cx="340175" cy="396870"/>
          </a:xfrm>
          <a:solidFill>
            <a:schemeClr val="accent1"/>
          </a:solidFill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168422C-08FC-4E34-A017-E1A11A3FA198}"/>
                </a:ext>
              </a:extLst>
            </p:cNvPr>
            <p:cNvSpPr/>
            <p:nvPr/>
          </p:nvSpPr>
          <p:spPr>
            <a:xfrm>
              <a:off x="4088791" y="2211768"/>
              <a:ext cx="340175" cy="396870"/>
            </a:xfrm>
            <a:custGeom>
              <a:avLst/>
              <a:gdLst>
                <a:gd name="connsiteX0" fmla="*/ 343180 w 340174"/>
                <a:gd name="connsiteY0" fmla="*/ 0 h 396870"/>
                <a:gd name="connsiteX1" fmla="*/ 311713 w 340174"/>
                <a:gd name="connsiteY1" fmla="*/ 359621 h 396870"/>
                <a:gd name="connsiteX2" fmla="*/ 242998 w 340174"/>
                <a:gd name="connsiteY2" fmla="*/ 397891 h 396870"/>
                <a:gd name="connsiteX3" fmla="*/ 0 w 340174"/>
                <a:gd name="connsiteY3" fmla="*/ 399138 h 396870"/>
                <a:gd name="connsiteX4" fmla="*/ 45187 w 340174"/>
                <a:gd name="connsiteY4" fmla="*/ 1531 h 396870"/>
                <a:gd name="connsiteX5" fmla="*/ 343180 w 340174"/>
                <a:gd name="connsiteY5" fmla="*/ 0 h 396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0174" h="396870">
                  <a:moveTo>
                    <a:pt x="343180" y="0"/>
                  </a:moveTo>
                  <a:cubicBezTo>
                    <a:pt x="343180" y="0"/>
                    <a:pt x="343520" y="256718"/>
                    <a:pt x="311713" y="359621"/>
                  </a:cubicBezTo>
                  <a:lnTo>
                    <a:pt x="242998" y="397891"/>
                  </a:lnTo>
                  <a:lnTo>
                    <a:pt x="0" y="399138"/>
                  </a:lnTo>
                  <a:cubicBezTo>
                    <a:pt x="45584" y="290963"/>
                    <a:pt x="45187" y="1531"/>
                    <a:pt x="45187" y="1531"/>
                  </a:cubicBezTo>
                  <a:lnTo>
                    <a:pt x="343180" y="0"/>
                  </a:lnTo>
                  <a:close/>
                </a:path>
              </a:pathLst>
            </a:custGeom>
            <a:solidFill>
              <a:srgbClr val="5A9ED6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784FF4A-852A-44E1-A7F2-C8D594C3303E}"/>
                </a:ext>
              </a:extLst>
            </p:cNvPr>
            <p:cNvSpPr/>
            <p:nvPr/>
          </p:nvSpPr>
          <p:spPr>
            <a:xfrm>
              <a:off x="4331563" y="2570539"/>
              <a:ext cx="68035" cy="34017"/>
            </a:xfrm>
            <a:custGeom>
              <a:avLst/>
              <a:gdLst>
                <a:gd name="connsiteX0" fmla="*/ 227 w 68034"/>
                <a:gd name="connsiteY0" fmla="*/ 39120 h 34017"/>
                <a:gd name="connsiteX1" fmla="*/ 0 w 68034"/>
                <a:gd name="connsiteY1" fmla="*/ 340 h 34017"/>
                <a:gd name="connsiteX2" fmla="*/ 68942 w 68034"/>
                <a:gd name="connsiteY2" fmla="*/ 0 h 34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034" h="34017">
                  <a:moveTo>
                    <a:pt x="227" y="39120"/>
                  </a:moveTo>
                  <a:lnTo>
                    <a:pt x="0" y="340"/>
                  </a:lnTo>
                  <a:lnTo>
                    <a:pt x="68942" y="0"/>
                  </a:lnTo>
                  <a:close/>
                </a:path>
              </a:pathLst>
            </a:custGeom>
            <a:solidFill>
              <a:srgbClr val="407199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grpSp>
        <p:nvGrpSpPr>
          <p:cNvPr id="52" name="Graphic 26">
            <a:extLst>
              <a:ext uri="{FF2B5EF4-FFF2-40B4-BE49-F238E27FC236}">
                <a16:creationId xmlns:a16="http://schemas.microsoft.com/office/drawing/2014/main" id="{A7F6FBE7-36AE-4C62-BD85-7CA20C12D1DE}"/>
              </a:ext>
            </a:extLst>
          </p:cNvPr>
          <p:cNvGrpSpPr/>
          <p:nvPr/>
        </p:nvGrpSpPr>
        <p:grpSpPr>
          <a:xfrm>
            <a:off x="3147831" y="2771946"/>
            <a:ext cx="301034" cy="352274"/>
            <a:chOff x="2916720" y="2826407"/>
            <a:chExt cx="266470" cy="311827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2727AB2-70A7-4B0A-B2BF-9800E4BDEEF7}"/>
                </a:ext>
              </a:extLst>
            </p:cNvPr>
            <p:cNvSpPr/>
            <p:nvPr/>
          </p:nvSpPr>
          <p:spPr>
            <a:xfrm>
              <a:off x="2916720" y="2826407"/>
              <a:ext cx="266470" cy="311827"/>
            </a:xfrm>
            <a:custGeom>
              <a:avLst/>
              <a:gdLst>
                <a:gd name="connsiteX0" fmla="*/ 268398 w 266470"/>
                <a:gd name="connsiteY0" fmla="*/ 0 h 311826"/>
                <a:gd name="connsiteX1" fmla="*/ 243792 w 266470"/>
                <a:gd name="connsiteY1" fmla="*/ 281211 h 311826"/>
                <a:gd name="connsiteX2" fmla="*/ 190044 w 266470"/>
                <a:gd name="connsiteY2" fmla="*/ 311146 h 311826"/>
                <a:gd name="connsiteX3" fmla="*/ 0 w 266470"/>
                <a:gd name="connsiteY3" fmla="*/ 312110 h 311826"/>
                <a:gd name="connsiteX4" fmla="*/ 35321 w 266470"/>
                <a:gd name="connsiteY4" fmla="*/ 1247 h 311826"/>
                <a:gd name="connsiteX5" fmla="*/ 268398 w 266470"/>
                <a:gd name="connsiteY5" fmla="*/ 0 h 311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6470" h="311826">
                  <a:moveTo>
                    <a:pt x="268398" y="0"/>
                  </a:moveTo>
                  <a:cubicBezTo>
                    <a:pt x="268398" y="0"/>
                    <a:pt x="268625" y="200760"/>
                    <a:pt x="243792" y="281211"/>
                  </a:cubicBezTo>
                  <a:lnTo>
                    <a:pt x="190044" y="311146"/>
                  </a:lnTo>
                  <a:lnTo>
                    <a:pt x="0" y="312110"/>
                  </a:lnTo>
                  <a:cubicBezTo>
                    <a:pt x="35662" y="227520"/>
                    <a:pt x="35321" y="1247"/>
                    <a:pt x="35321" y="1247"/>
                  </a:cubicBezTo>
                  <a:lnTo>
                    <a:pt x="268398" y="0"/>
                  </a:lnTo>
                  <a:close/>
                </a:path>
              </a:pathLst>
            </a:custGeom>
            <a:solidFill>
              <a:srgbClr val="FFFFFF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0D702F2-33E7-4900-BF4D-B01EBBD40132}"/>
                </a:ext>
              </a:extLst>
            </p:cNvPr>
            <p:cNvSpPr/>
            <p:nvPr/>
          </p:nvSpPr>
          <p:spPr>
            <a:xfrm>
              <a:off x="3106594" y="3106938"/>
              <a:ext cx="51026" cy="28348"/>
            </a:xfrm>
            <a:custGeom>
              <a:avLst/>
              <a:gdLst>
                <a:gd name="connsiteX0" fmla="*/ 170 w 51026"/>
                <a:gd name="connsiteY0" fmla="*/ 30616 h 28347"/>
                <a:gd name="connsiteX1" fmla="*/ 0 w 51026"/>
                <a:gd name="connsiteY1" fmla="*/ 283 h 28347"/>
                <a:gd name="connsiteX2" fmla="*/ 53918 w 51026"/>
                <a:gd name="connsiteY2" fmla="*/ 0 h 2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026" h="28347">
                  <a:moveTo>
                    <a:pt x="170" y="30616"/>
                  </a:moveTo>
                  <a:lnTo>
                    <a:pt x="0" y="283"/>
                  </a:lnTo>
                  <a:lnTo>
                    <a:pt x="53918" y="0"/>
                  </a:lnTo>
                  <a:close/>
                </a:path>
              </a:pathLst>
            </a:custGeom>
            <a:solidFill>
              <a:srgbClr val="C9C9C9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grpSp>
        <p:nvGrpSpPr>
          <p:cNvPr id="55" name="Graphic 26">
            <a:extLst>
              <a:ext uri="{FF2B5EF4-FFF2-40B4-BE49-F238E27FC236}">
                <a16:creationId xmlns:a16="http://schemas.microsoft.com/office/drawing/2014/main" id="{A7F6FBE7-36AE-4C62-BD85-7CA20C12D1DE}"/>
              </a:ext>
            </a:extLst>
          </p:cNvPr>
          <p:cNvGrpSpPr/>
          <p:nvPr/>
        </p:nvGrpSpPr>
        <p:grpSpPr>
          <a:xfrm>
            <a:off x="4052214" y="2754589"/>
            <a:ext cx="390704" cy="454754"/>
            <a:chOff x="3717264" y="2811043"/>
            <a:chExt cx="345844" cy="402540"/>
          </a:xfrm>
          <a:solidFill>
            <a:schemeClr val="accent1"/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E56F760-4D83-4C19-AAF4-82BE37E9D9C0}"/>
                </a:ext>
              </a:extLst>
            </p:cNvPr>
            <p:cNvSpPr/>
            <p:nvPr/>
          </p:nvSpPr>
          <p:spPr>
            <a:xfrm>
              <a:off x="3717264" y="2811043"/>
              <a:ext cx="345844" cy="402540"/>
            </a:xfrm>
            <a:custGeom>
              <a:avLst/>
              <a:gdLst>
                <a:gd name="connsiteX0" fmla="*/ 346241 w 345844"/>
                <a:gd name="connsiteY0" fmla="*/ 0 h 402540"/>
                <a:gd name="connsiteX1" fmla="*/ 314492 w 345844"/>
                <a:gd name="connsiteY1" fmla="*/ 362796 h 402540"/>
                <a:gd name="connsiteX2" fmla="*/ 245153 w 345844"/>
                <a:gd name="connsiteY2" fmla="*/ 401406 h 402540"/>
                <a:gd name="connsiteX3" fmla="*/ 0 w 345844"/>
                <a:gd name="connsiteY3" fmla="*/ 402653 h 402540"/>
                <a:gd name="connsiteX4" fmla="*/ 45583 w 345844"/>
                <a:gd name="connsiteY4" fmla="*/ 1531 h 402540"/>
                <a:gd name="connsiteX5" fmla="*/ 346241 w 345844"/>
                <a:gd name="connsiteY5" fmla="*/ 0 h 4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844" h="402540">
                  <a:moveTo>
                    <a:pt x="346241" y="0"/>
                  </a:moveTo>
                  <a:cubicBezTo>
                    <a:pt x="346241" y="0"/>
                    <a:pt x="346582" y="258986"/>
                    <a:pt x="314492" y="362796"/>
                  </a:cubicBezTo>
                  <a:lnTo>
                    <a:pt x="245153" y="401406"/>
                  </a:lnTo>
                  <a:lnTo>
                    <a:pt x="0" y="402653"/>
                  </a:lnTo>
                  <a:cubicBezTo>
                    <a:pt x="46037" y="293514"/>
                    <a:pt x="45583" y="1531"/>
                    <a:pt x="45583" y="1531"/>
                  </a:cubicBezTo>
                  <a:lnTo>
                    <a:pt x="346241" y="0"/>
                  </a:lnTo>
                  <a:close/>
                </a:path>
              </a:pathLst>
            </a:custGeom>
            <a:solidFill>
              <a:schemeClr val="accent2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26C33AD-A92D-4942-99D6-50A1B2B94354}"/>
                </a:ext>
              </a:extLst>
            </p:cNvPr>
            <p:cNvSpPr/>
            <p:nvPr/>
          </p:nvSpPr>
          <p:spPr>
            <a:xfrm>
              <a:off x="3962246" y="3172932"/>
              <a:ext cx="68035" cy="34017"/>
            </a:xfrm>
            <a:custGeom>
              <a:avLst/>
              <a:gdLst>
                <a:gd name="connsiteX0" fmla="*/ 170 w 68034"/>
                <a:gd name="connsiteY0" fmla="*/ 39517 h 34017"/>
                <a:gd name="connsiteX1" fmla="*/ 0 w 68034"/>
                <a:gd name="connsiteY1" fmla="*/ 340 h 34017"/>
                <a:gd name="connsiteX2" fmla="*/ 69509 w 68034"/>
                <a:gd name="connsiteY2" fmla="*/ 0 h 34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034" h="34017">
                  <a:moveTo>
                    <a:pt x="170" y="39517"/>
                  </a:moveTo>
                  <a:lnTo>
                    <a:pt x="0" y="340"/>
                  </a:lnTo>
                  <a:lnTo>
                    <a:pt x="69509" y="0"/>
                  </a:lnTo>
                  <a:close/>
                </a:path>
              </a:pathLst>
            </a:custGeom>
            <a:solidFill>
              <a:srgbClr val="425C21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0AD1F85-6FD7-41F2-9074-545A3F09927A}"/>
              </a:ext>
            </a:extLst>
          </p:cNvPr>
          <p:cNvSpPr/>
          <p:nvPr/>
        </p:nvSpPr>
        <p:spPr>
          <a:xfrm>
            <a:off x="3578758" y="2341787"/>
            <a:ext cx="352274" cy="589258"/>
          </a:xfrm>
          <a:custGeom>
            <a:avLst/>
            <a:gdLst>
              <a:gd name="connsiteX0" fmla="*/ 0 w 311826"/>
              <a:gd name="connsiteY0" fmla="*/ 0 h 521601"/>
              <a:gd name="connsiteX1" fmla="*/ 312280 w 311826"/>
              <a:gd name="connsiteY1" fmla="*/ 0 h 521601"/>
              <a:gd name="connsiteX2" fmla="*/ 312280 w 311826"/>
              <a:gd name="connsiteY2" fmla="*/ 521828 h 521601"/>
              <a:gd name="connsiteX3" fmla="*/ 0 w 311826"/>
              <a:gd name="connsiteY3" fmla="*/ 521828 h 52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826" h="521601">
                <a:moveTo>
                  <a:pt x="0" y="0"/>
                </a:moveTo>
                <a:lnTo>
                  <a:pt x="312280" y="0"/>
                </a:lnTo>
                <a:lnTo>
                  <a:pt x="312280" y="521828"/>
                </a:lnTo>
                <a:lnTo>
                  <a:pt x="0" y="521828"/>
                </a:lnTo>
                <a:close/>
              </a:path>
            </a:pathLst>
          </a:custGeom>
          <a:solidFill>
            <a:srgbClr val="FFFFFF"/>
          </a:solidFill>
          <a:ln w="566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grpSp>
        <p:nvGrpSpPr>
          <p:cNvPr id="59" name="Graphic 26">
            <a:extLst>
              <a:ext uri="{FF2B5EF4-FFF2-40B4-BE49-F238E27FC236}">
                <a16:creationId xmlns:a16="http://schemas.microsoft.com/office/drawing/2014/main" id="{A7F6FBE7-36AE-4C62-BD85-7CA20C12D1DE}"/>
              </a:ext>
            </a:extLst>
          </p:cNvPr>
          <p:cNvGrpSpPr/>
          <p:nvPr/>
        </p:nvGrpSpPr>
        <p:grpSpPr>
          <a:xfrm>
            <a:off x="2515723" y="3345384"/>
            <a:ext cx="2337819" cy="262605"/>
            <a:chOff x="2357189" y="3334004"/>
            <a:chExt cx="2069396" cy="232453"/>
          </a:xfrm>
          <a:solidFill>
            <a:srgbClr val="FFFFFF"/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1055145-7B26-461C-829B-B8A48D475693}"/>
                </a:ext>
              </a:extLst>
            </p:cNvPr>
            <p:cNvSpPr/>
            <p:nvPr/>
          </p:nvSpPr>
          <p:spPr>
            <a:xfrm>
              <a:off x="2357189" y="3334004"/>
              <a:ext cx="2069396" cy="28348"/>
            </a:xfrm>
            <a:custGeom>
              <a:avLst/>
              <a:gdLst>
                <a:gd name="connsiteX0" fmla="*/ 0 w 2069395"/>
                <a:gd name="connsiteY0" fmla="*/ 0 h 28347"/>
                <a:gd name="connsiteX1" fmla="*/ 2074782 w 2069395"/>
                <a:gd name="connsiteY1" fmla="*/ 0 h 28347"/>
                <a:gd name="connsiteX2" fmla="*/ 2074782 w 2069395"/>
                <a:gd name="connsiteY2" fmla="*/ 29765 h 28347"/>
                <a:gd name="connsiteX3" fmla="*/ 0 w 2069395"/>
                <a:gd name="connsiteY3" fmla="*/ 29765 h 2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9395" h="28347">
                  <a:moveTo>
                    <a:pt x="0" y="0"/>
                  </a:moveTo>
                  <a:lnTo>
                    <a:pt x="2074782" y="0"/>
                  </a:lnTo>
                  <a:lnTo>
                    <a:pt x="2074782" y="29765"/>
                  </a:lnTo>
                  <a:lnTo>
                    <a:pt x="0" y="29765"/>
                  </a:lnTo>
                  <a:close/>
                </a:path>
              </a:pathLst>
            </a:custGeom>
            <a:solidFill>
              <a:srgbClr val="FFFFFF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BEC3C59-D7D4-46FC-BB0C-2D988E6996FB}"/>
                </a:ext>
              </a:extLst>
            </p:cNvPr>
            <p:cNvSpPr/>
            <p:nvPr/>
          </p:nvSpPr>
          <p:spPr>
            <a:xfrm>
              <a:off x="2357189" y="3540434"/>
              <a:ext cx="1355029" cy="28348"/>
            </a:xfrm>
            <a:custGeom>
              <a:avLst/>
              <a:gdLst>
                <a:gd name="connsiteX0" fmla="*/ 0 w 1355029"/>
                <a:gd name="connsiteY0" fmla="*/ 0 h 28347"/>
                <a:gd name="connsiteX1" fmla="*/ 1360075 w 1355029"/>
                <a:gd name="connsiteY1" fmla="*/ 0 h 28347"/>
                <a:gd name="connsiteX2" fmla="*/ 1360075 w 1355029"/>
                <a:gd name="connsiteY2" fmla="*/ 29765 h 28347"/>
                <a:gd name="connsiteX3" fmla="*/ 0 w 1355029"/>
                <a:gd name="connsiteY3" fmla="*/ 29765 h 2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5029" h="28347">
                  <a:moveTo>
                    <a:pt x="0" y="0"/>
                  </a:moveTo>
                  <a:lnTo>
                    <a:pt x="1360075" y="0"/>
                  </a:lnTo>
                  <a:lnTo>
                    <a:pt x="1360075" y="29765"/>
                  </a:lnTo>
                  <a:lnTo>
                    <a:pt x="0" y="29765"/>
                  </a:lnTo>
                  <a:close/>
                </a:path>
              </a:pathLst>
            </a:custGeom>
            <a:solidFill>
              <a:srgbClr val="FFFFFF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6809B73-4AE6-4E04-A1C5-1F7AED96BB54}"/>
                </a:ext>
              </a:extLst>
            </p:cNvPr>
            <p:cNvSpPr/>
            <p:nvPr/>
          </p:nvSpPr>
          <p:spPr>
            <a:xfrm>
              <a:off x="2357189" y="3437247"/>
              <a:ext cx="1020524" cy="28348"/>
            </a:xfrm>
            <a:custGeom>
              <a:avLst/>
              <a:gdLst>
                <a:gd name="connsiteX0" fmla="*/ 0 w 1020524"/>
                <a:gd name="connsiteY0" fmla="*/ 0 h 28347"/>
                <a:gd name="connsiteX1" fmla="*/ 1022962 w 1020524"/>
                <a:gd name="connsiteY1" fmla="*/ 0 h 28347"/>
                <a:gd name="connsiteX2" fmla="*/ 1022962 w 1020524"/>
                <a:gd name="connsiteY2" fmla="*/ 29765 h 28347"/>
                <a:gd name="connsiteX3" fmla="*/ 0 w 1020524"/>
                <a:gd name="connsiteY3" fmla="*/ 29765 h 2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524" h="28347">
                  <a:moveTo>
                    <a:pt x="0" y="0"/>
                  </a:moveTo>
                  <a:lnTo>
                    <a:pt x="1022962" y="0"/>
                  </a:lnTo>
                  <a:lnTo>
                    <a:pt x="1022962" y="29765"/>
                  </a:lnTo>
                  <a:lnTo>
                    <a:pt x="0" y="29765"/>
                  </a:lnTo>
                  <a:close/>
                </a:path>
              </a:pathLst>
            </a:custGeom>
            <a:solidFill>
              <a:srgbClr val="FFFFFF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grpSp>
        <p:nvGrpSpPr>
          <p:cNvPr id="63" name="Graphic 26">
            <a:extLst>
              <a:ext uri="{FF2B5EF4-FFF2-40B4-BE49-F238E27FC236}">
                <a16:creationId xmlns:a16="http://schemas.microsoft.com/office/drawing/2014/main" id="{A7F6FBE7-36AE-4C62-BD85-7CA20C12D1DE}"/>
              </a:ext>
            </a:extLst>
          </p:cNvPr>
          <p:cNvGrpSpPr/>
          <p:nvPr/>
        </p:nvGrpSpPr>
        <p:grpSpPr>
          <a:xfrm>
            <a:off x="1134982" y="2028955"/>
            <a:ext cx="1812611" cy="3913444"/>
            <a:chOff x="1134982" y="2168724"/>
            <a:chExt cx="1604491" cy="3464112"/>
          </a:xfrm>
          <a:solidFill>
            <a:schemeClr val="accent1"/>
          </a:solidFill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15BDD14-5C6D-4A21-9E1F-E1CA99D91EC2}"/>
                </a:ext>
              </a:extLst>
            </p:cNvPr>
            <p:cNvSpPr/>
            <p:nvPr/>
          </p:nvSpPr>
          <p:spPr>
            <a:xfrm>
              <a:off x="1634601" y="2480279"/>
              <a:ext cx="192766" cy="277809"/>
            </a:xfrm>
            <a:custGeom>
              <a:avLst/>
              <a:gdLst>
                <a:gd name="connsiteX0" fmla="*/ 125865 w 192765"/>
                <a:gd name="connsiteY0" fmla="*/ 0 h 277809"/>
                <a:gd name="connsiteX1" fmla="*/ 164474 w 192765"/>
                <a:gd name="connsiteY1" fmla="*/ 276846 h 277809"/>
                <a:gd name="connsiteX2" fmla="*/ 0 w 192765"/>
                <a:gd name="connsiteY2" fmla="*/ 81925 h 277809"/>
                <a:gd name="connsiteX3" fmla="*/ 125865 w 192765"/>
                <a:gd name="connsiteY3" fmla="*/ 0 h 27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765" h="277809">
                  <a:moveTo>
                    <a:pt x="125865" y="0"/>
                  </a:moveTo>
                  <a:cubicBezTo>
                    <a:pt x="125865" y="0"/>
                    <a:pt x="249745" y="261254"/>
                    <a:pt x="164474" y="276846"/>
                  </a:cubicBezTo>
                  <a:cubicBezTo>
                    <a:pt x="47341" y="298277"/>
                    <a:pt x="0" y="81925"/>
                    <a:pt x="0" y="81925"/>
                  </a:cubicBezTo>
                  <a:lnTo>
                    <a:pt x="125865" y="0"/>
                  </a:lnTo>
                  <a:close/>
                </a:path>
              </a:pathLst>
            </a:custGeom>
            <a:solidFill>
              <a:srgbClr val="252740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35C2197-8D31-47E2-8E55-4A0C4C98C4B6}"/>
                </a:ext>
              </a:extLst>
            </p:cNvPr>
            <p:cNvSpPr/>
            <p:nvPr/>
          </p:nvSpPr>
          <p:spPr>
            <a:xfrm>
              <a:off x="2437073" y="3004484"/>
              <a:ext cx="164418" cy="187096"/>
            </a:xfrm>
            <a:custGeom>
              <a:avLst/>
              <a:gdLst>
                <a:gd name="connsiteX0" fmla="*/ 0 w 164417"/>
                <a:gd name="connsiteY0" fmla="*/ 124848 h 187096"/>
                <a:gd name="connsiteX1" fmla="*/ 41841 w 164417"/>
                <a:gd name="connsiteY1" fmla="*/ 89754 h 187096"/>
                <a:gd name="connsiteX2" fmla="*/ 67411 w 164417"/>
                <a:gd name="connsiteY2" fmla="*/ 39748 h 187096"/>
                <a:gd name="connsiteX3" fmla="*/ 97914 w 164417"/>
                <a:gd name="connsiteY3" fmla="*/ 1365 h 187096"/>
                <a:gd name="connsiteX4" fmla="*/ 79091 w 164417"/>
                <a:gd name="connsiteY4" fmla="*/ 76940 h 187096"/>
                <a:gd name="connsiteX5" fmla="*/ 141683 w 164417"/>
                <a:gd name="connsiteY5" fmla="*/ 68946 h 187096"/>
                <a:gd name="connsiteX6" fmla="*/ 150981 w 164417"/>
                <a:gd name="connsiteY6" fmla="*/ 174344 h 187096"/>
                <a:gd name="connsiteX7" fmla="*/ 57546 w 164417"/>
                <a:gd name="connsiteY7" fmla="*/ 177632 h 187096"/>
                <a:gd name="connsiteX8" fmla="*/ 30049 w 164417"/>
                <a:gd name="connsiteY8" fmla="*/ 187554 h 187096"/>
                <a:gd name="connsiteX9" fmla="*/ 0 w 164417"/>
                <a:gd name="connsiteY9" fmla="*/ 124848 h 187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417" h="187096">
                  <a:moveTo>
                    <a:pt x="0" y="124848"/>
                  </a:moveTo>
                  <a:cubicBezTo>
                    <a:pt x="0" y="124848"/>
                    <a:pt x="38723" y="112715"/>
                    <a:pt x="41841" y="89754"/>
                  </a:cubicBezTo>
                  <a:cubicBezTo>
                    <a:pt x="44506" y="70250"/>
                    <a:pt x="62025" y="46948"/>
                    <a:pt x="67411" y="39748"/>
                  </a:cubicBezTo>
                  <a:cubicBezTo>
                    <a:pt x="74612" y="30110"/>
                    <a:pt x="85724" y="-7593"/>
                    <a:pt x="97914" y="1365"/>
                  </a:cubicBezTo>
                  <a:cubicBezTo>
                    <a:pt x="110103" y="10323"/>
                    <a:pt x="82606" y="64467"/>
                    <a:pt x="79091" y="76940"/>
                  </a:cubicBezTo>
                  <a:cubicBezTo>
                    <a:pt x="75575" y="89470"/>
                    <a:pt x="128586" y="65658"/>
                    <a:pt x="141683" y="68946"/>
                  </a:cubicBezTo>
                  <a:cubicBezTo>
                    <a:pt x="154779" y="72235"/>
                    <a:pt x="189251" y="162211"/>
                    <a:pt x="150981" y="174344"/>
                  </a:cubicBezTo>
                  <a:cubicBezTo>
                    <a:pt x="112711" y="186477"/>
                    <a:pt x="63839" y="174174"/>
                    <a:pt x="57546" y="177632"/>
                  </a:cubicBezTo>
                  <a:cubicBezTo>
                    <a:pt x="51253" y="181091"/>
                    <a:pt x="30049" y="187554"/>
                    <a:pt x="30049" y="187554"/>
                  </a:cubicBezTo>
                  <a:lnTo>
                    <a:pt x="0" y="124848"/>
                  </a:lnTo>
                  <a:close/>
                </a:path>
              </a:pathLst>
            </a:custGeom>
            <a:solidFill>
              <a:srgbClr val="EEA886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81AE574-0B83-4AF8-8CA7-5D711442FB88}"/>
                </a:ext>
              </a:extLst>
            </p:cNvPr>
            <p:cNvSpPr/>
            <p:nvPr/>
          </p:nvSpPr>
          <p:spPr>
            <a:xfrm>
              <a:off x="2569174" y="3048983"/>
              <a:ext cx="175757" cy="124731"/>
            </a:xfrm>
            <a:custGeom>
              <a:avLst/>
              <a:gdLst>
                <a:gd name="connsiteX0" fmla="*/ 0 w 175756"/>
                <a:gd name="connsiteY0" fmla="*/ 25128 h 124730"/>
                <a:gd name="connsiteX1" fmla="*/ 129153 w 175756"/>
                <a:gd name="connsiteY1" fmla="*/ 522 h 124730"/>
                <a:gd name="connsiteX2" fmla="*/ 128926 w 175756"/>
                <a:gd name="connsiteY2" fmla="*/ 15036 h 124730"/>
                <a:gd name="connsiteX3" fmla="*/ 14231 w 175756"/>
                <a:gd name="connsiteY3" fmla="*/ 46729 h 124730"/>
                <a:gd name="connsiteX4" fmla="*/ 170314 w 175756"/>
                <a:gd name="connsiteY4" fmla="*/ 37942 h 124730"/>
                <a:gd name="connsiteX5" fmla="*/ 172752 w 175756"/>
                <a:gd name="connsiteY5" fmla="*/ 54043 h 124730"/>
                <a:gd name="connsiteX6" fmla="*/ 21544 w 175756"/>
                <a:gd name="connsiteY6" fmla="*/ 75531 h 124730"/>
                <a:gd name="connsiteX7" fmla="*/ 165892 w 175756"/>
                <a:gd name="connsiteY7" fmla="*/ 69521 h 124730"/>
                <a:gd name="connsiteX8" fmla="*/ 161583 w 175756"/>
                <a:gd name="connsiteY8" fmla="*/ 86700 h 124730"/>
                <a:gd name="connsiteX9" fmla="*/ 24266 w 175756"/>
                <a:gd name="connsiteY9" fmla="*/ 104616 h 124730"/>
                <a:gd name="connsiteX10" fmla="*/ 128586 w 175756"/>
                <a:gd name="connsiteY10" fmla="*/ 110399 h 124730"/>
                <a:gd name="connsiteX11" fmla="*/ 108062 w 175756"/>
                <a:gd name="connsiteY11" fmla="*/ 124686 h 124730"/>
                <a:gd name="connsiteX12" fmla="*/ 20694 w 175756"/>
                <a:gd name="connsiteY12" fmla="*/ 129222 h 124730"/>
                <a:gd name="connsiteX13" fmla="*/ 0 w 175756"/>
                <a:gd name="connsiteY13" fmla="*/ 25128 h 12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756" h="124730">
                  <a:moveTo>
                    <a:pt x="0" y="25128"/>
                  </a:moveTo>
                  <a:cubicBezTo>
                    <a:pt x="0" y="25128"/>
                    <a:pt x="119571" y="-4240"/>
                    <a:pt x="129153" y="522"/>
                  </a:cubicBezTo>
                  <a:cubicBezTo>
                    <a:pt x="138734" y="5228"/>
                    <a:pt x="139982" y="11805"/>
                    <a:pt x="128926" y="15036"/>
                  </a:cubicBezTo>
                  <a:cubicBezTo>
                    <a:pt x="117870" y="18268"/>
                    <a:pt x="14231" y="46729"/>
                    <a:pt x="14231" y="46729"/>
                  </a:cubicBezTo>
                  <a:cubicBezTo>
                    <a:pt x="14231" y="46729"/>
                    <a:pt x="161583" y="35787"/>
                    <a:pt x="170314" y="37942"/>
                  </a:cubicBezTo>
                  <a:cubicBezTo>
                    <a:pt x="175417" y="39189"/>
                    <a:pt x="178535" y="51775"/>
                    <a:pt x="172752" y="54043"/>
                  </a:cubicBezTo>
                  <a:cubicBezTo>
                    <a:pt x="166969" y="56311"/>
                    <a:pt x="21544" y="75531"/>
                    <a:pt x="21544" y="75531"/>
                  </a:cubicBezTo>
                  <a:cubicBezTo>
                    <a:pt x="21544" y="75531"/>
                    <a:pt x="159145" y="65552"/>
                    <a:pt x="165892" y="69521"/>
                  </a:cubicBezTo>
                  <a:cubicBezTo>
                    <a:pt x="171788" y="72980"/>
                    <a:pt x="171731" y="85283"/>
                    <a:pt x="161583" y="86700"/>
                  </a:cubicBezTo>
                  <a:cubicBezTo>
                    <a:pt x="151434" y="88117"/>
                    <a:pt x="24266" y="104616"/>
                    <a:pt x="24266" y="104616"/>
                  </a:cubicBezTo>
                  <a:cubicBezTo>
                    <a:pt x="24266" y="104616"/>
                    <a:pt x="124901" y="103652"/>
                    <a:pt x="128586" y="110399"/>
                  </a:cubicBezTo>
                  <a:cubicBezTo>
                    <a:pt x="130854" y="114538"/>
                    <a:pt x="134029" y="125253"/>
                    <a:pt x="108062" y="124686"/>
                  </a:cubicBezTo>
                  <a:cubicBezTo>
                    <a:pt x="82095" y="124119"/>
                    <a:pt x="20694" y="129222"/>
                    <a:pt x="20694" y="129222"/>
                  </a:cubicBezTo>
                  <a:lnTo>
                    <a:pt x="0" y="25128"/>
                  </a:lnTo>
                  <a:close/>
                </a:path>
              </a:pathLst>
            </a:custGeom>
            <a:solidFill>
              <a:srgbClr val="EEA886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42D1820-9839-41DA-A624-904929DDF3CB}"/>
                </a:ext>
              </a:extLst>
            </p:cNvPr>
            <p:cNvSpPr/>
            <p:nvPr/>
          </p:nvSpPr>
          <p:spPr>
            <a:xfrm>
              <a:off x="1357294" y="5386918"/>
              <a:ext cx="249461" cy="249461"/>
            </a:xfrm>
            <a:custGeom>
              <a:avLst/>
              <a:gdLst>
                <a:gd name="connsiteX0" fmla="*/ 97015 w 249461"/>
                <a:gd name="connsiteY0" fmla="*/ 2308 h 249461"/>
                <a:gd name="connsiteX1" fmla="*/ 187048 w 249461"/>
                <a:gd name="connsiteY1" fmla="*/ 120576 h 249461"/>
                <a:gd name="connsiteX2" fmla="*/ 250264 w 249461"/>
                <a:gd name="connsiteY2" fmla="*/ 181864 h 249461"/>
                <a:gd name="connsiteX3" fmla="*/ 187048 w 249461"/>
                <a:gd name="connsiteY3" fmla="*/ 250863 h 249461"/>
                <a:gd name="connsiteX4" fmla="*/ 62034 w 249461"/>
                <a:gd name="connsiteY4" fmla="*/ 199383 h 249461"/>
                <a:gd name="connsiteX5" fmla="*/ 22347 w 249461"/>
                <a:gd name="connsiteY5" fmla="*/ 130157 h 249461"/>
                <a:gd name="connsiteX6" fmla="*/ 22347 w 249461"/>
                <a:gd name="connsiteY6" fmla="*/ 216335 h 249461"/>
                <a:gd name="connsiteX7" fmla="*/ 7039 w 249461"/>
                <a:gd name="connsiteY7" fmla="*/ 216335 h 249461"/>
                <a:gd name="connsiteX8" fmla="*/ 2220 w 249461"/>
                <a:gd name="connsiteY8" fmla="*/ 117684 h 249461"/>
                <a:gd name="connsiteX9" fmla="*/ 23537 w 249461"/>
                <a:gd name="connsiteY9" fmla="*/ 17333 h 249461"/>
                <a:gd name="connsiteX10" fmla="*/ 97015 w 249461"/>
                <a:gd name="connsiteY10" fmla="*/ 2308 h 24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461" h="249461">
                  <a:moveTo>
                    <a:pt x="97015" y="2308"/>
                  </a:moveTo>
                  <a:cubicBezTo>
                    <a:pt x="97015" y="2308"/>
                    <a:pt x="161195" y="97614"/>
                    <a:pt x="187048" y="120576"/>
                  </a:cubicBezTo>
                  <a:cubicBezTo>
                    <a:pt x="187048" y="120576"/>
                    <a:pt x="244538" y="141666"/>
                    <a:pt x="250264" y="181864"/>
                  </a:cubicBezTo>
                  <a:cubicBezTo>
                    <a:pt x="255990" y="222118"/>
                    <a:pt x="255026" y="248935"/>
                    <a:pt x="187048" y="250863"/>
                  </a:cubicBezTo>
                  <a:cubicBezTo>
                    <a:pt x="119013" y="252790"/>
                    <a:pt x="74450" y="240544"/>
                    <a:pt x="62034" y="199383"/>
                  </a:cubicBezTo>
                  <a:cubicBezTo>
                    <a:pt x="49561" y="158221"/>
                    <a:pt x="22347" y="130157"/>
                    <a:pt x="22347" y="130157"/>
                  </a:cubicBezTo>
                  <a:lnTo>
                    <a:pt x="22347" y="216335"/>
                  </a:lnTo>
                  <a:lnTo>
                    <a:pt x="7039" y="216335"/>
                  </a:lnTo>
                  <a:cubicBezTo>
                    <a:pt x="7039" y="216335"/>
                    <a:pt x="3184" y="132992"/>
                    <a:pt x="2220" y="117684"/>
                  </a:cubicBezTo>
                  <a:cubicBezTo>
                    <a:pt x="1256" y="102376"/>
                    <a:pt x="-8779" y="43469"/>
                    <a:pt x="23537" y="17333"/>
                  </a:cubicBezTo>
                  <a:cubicBezTo>
                    <a:pt x="55854" y="-8691"/>
                    <a:pt x="97015" y="2308"/>
                    <a:pt x="97015" y="2308"/>
                  </a:cubicBezTo>
                  <a:close/>
                </a:path>
              </a:pathLst>
            </a:custGeom>
            <a:solidFill>
              <a:srgbClr val="3F446E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79BBA0F-C12C-4978-A650-96B2947F0F26}"/>
                </a:ext>
              </a:extLst>
            </p:cNvPr>
            <p:cNvSpPr/>
            <p:nvPr/>
          </p:nvSpPr>
          <p:spPr>
            <a:xfrm>
              <a:off x="1661234" y="5291380"/>
              <a:ext cx="323166" cy="300488"/>
            </a:xfrm>
            <a:custGeom>
              <a:avLst/>
              <a:gdLst>
                <a:gd name="connsiteX0" fmla="*/ 114313 w 323165"/>
                <a:gd name="connsiteY0" fmla="*/ 21704 h 300487"/>
                <a:gd name="connsiteX1" fmla="*/ 146403 w 323165"/>
                <a:gd name="connsiteY1" fmla="*/ 75338 h 300487"/>
                <a:gd name="connsiteX2" fmla="*/ 230709 w 323165"/>
                <a:gd name="connsiteY2" fmla="*/ 183570 h 300487"/>
                <a:gd name="connsiteX3" fmla="*/ 322670 w 323165"/>
                <a:gd name="connsiteY3" fmla="*/ 237205 h 300487"/>
                <a:gd name="connsiteX4" fmla="*/ 267108 w 323165"/>
                <a:gd name="connsiteY4" fmla="*/ 302348 h 300487"/>
                <a:gd name="connsiteX5" fmla="*/ 130131 w 323165"/>
                <a:gd name="connsiteY5" fmla="*/ 264022 h 300487"/>
                <a:gd name="connsiteX6" fmla="*/ 50644 w 323165"/>
                <a:gd name="connsiteY6" fmla="*/ 186462 h 300487"/>
                <a:gd name="connsiteX7" fmla="*/ 50644 w 323165"/>
                <a:gd name="connsiteY7" fmla="*/ 303936 h 300487"/>
                <a:gd name="connsiteX8" fmla="*/ 25754 w 323165"/>
                <a:gd name="connsiteY8" fmla="*/ 303936 h 300487"/>
                <a:gd name="connsiteX9" fmla="*/ 7555 w 323165"/>
                <a:gd name="connsiteY9" fmla="*/ 173082 h 300487"/>
                <a:gd name="connsiteX10" fmla="*/ 42990 w 323165"/>
                <a:gd name="connsiteY10" fmla="*/ 21761 h 300487"/>
                <a:gd name="connsiteX11" fmla="*/ 114313 w 323165"/>
                <a:gd name="connsiteY11" fmla="*/ 21704 h 300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165" h="300487">
                  <a:moveTo>
                    <a:pt x="114313" y="21704"/>
                  </a:moveTo>
                  <a:cubicBezTo>
                    <a:pt x="114313" y="21704"/>
                    <a:pt x="125425" y="47954"/>
                    <a:pt x="146403" y="75338"/>
                  </a:cubicBezTo>
                  <a:cubicBezTo>
                    <a:pt x="161767" y="95408"/>
                    <a:pt x="209619" y="177844"/>
                    <a:pt x="230709" y="183570"/>
                  </a:cubicBezTo>
                  <a:cubicBezTo>
                    <a:pt x="251800" y="189297"/>
                    <a:pt x="316887" y="200806"/>
                    <a:pt x="322670" y="237205"/>
                  </a:cubicBezTo>
                  <a:cubicBezTo>
                    <a:pt x="328396" y="273603"/>
                    <a:pt x="331288" y="299457"/>
                    <a:pt x="267108" y="302348"/>
                  </a:cubicBezTo>
                  <a:cubicBezTo>
                    <a:pt x="202929" y="305240"/>
                    <a:pt x="160804" y="309038"/>
                    <a:pt x="130131" y="264022"/>
                  </a:cubicBezTo>
                  <a:cubicBezTo>
                    <a:pt x="99459" y="219005"/>
                    <a:pt x="50644" y="186462"/>
                    <a:pt x="50644" y="186462"/>
                  </a:cubicBezTo>
                  <a:lnTo>
                    <a:pt x="50644" y="303936"/>
                  </a:lnTo>
                  <a:lnTo>
                    <a:pt x="25754" y="303936"/>
                  </a:lnTo>
                  <a:cubicBezTo>
                    <a:pt x="25754" y="303936"/>
                    <a:pt x="14245" y="181700"/>
                    <a:pt x="7555" y="173082"/>
                  </a:cubicBezTo>
                  <a:cubicBezTo>
                    <a:pt x="865" y="164464"/>
                    <a:pt x="-16371" y="70576"/>
                    <a:pt x="42990" y="21761"/>
                  </a:cubicBezTo>
                  <a:cubicBezTo>
                    <a:pt x="102350" y="-27168"/>
                    <a:pt x="114313" y="21704"/>
                    <a:pt x="114313" y="21704"/>
                  </a:cubicBezTo>
                  <a:close/>
                </a:path>
              </a:pathLst>
            </a:custGeom>
            <a:solidFill>
              <a:srgbClr val="3F446E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8208EE2-EF75-407A-882A-F6CB61DA69D7}"/>
                </a:ext>
              </a:extLst>
            </p:cNvPr>
            <p:cNvSpPr/>
            <p:nvPr/>
          </p:nvSpPr>
          <p:spPr>
            <a:xfrm>
              <a:off x="1271769" y="3515773"/>
              <a:ext cx="385531" cy="1887969"/>
            </a:xfrm>
            <a:custGeom>
              <a:avLst/>
              <a:gdLst>
                <a:gd name="connsiteX0" fmla="*/ 139451 w 385531"/>
                <a:gd name="connsiteY0" fmla="*/ 34015 h 1887969"/>
                <a:gd name="connsiteX1" fmla="*/ 36434 w 385531"/>
                <a:gd name="connsiteY1" fmla="*/ 264370 h 1887969"/>
                <a:gd name="connsiteX2" fmla="*/ 48454 w 385531"/>
                <a:gd name="connsiteY2" fmla="*/ 870675 h 1887969"/>
                <a:gd name="connsiteX3" fmla="*/ 1510 w 385531"/>
                <a:gd name="connsiteY3" fmla="*/ 1202572 h 1887969"/>
                <a:gd name="connsiteX4" fmla="*/ 109005 w 385531"/>
                <a:gd name="connsiteY4" fmla="*/ 1888591 h 1887969"/>
                <a:gd name="connsiteX5" fmla="*/ 182539 w 385531"/>
                <a:gd name="connsiteY5" fmla="*/ 1873510 h 1887969"/>
                <a:gd name="connsiteX6" fmla="*/ 182539 w 385531"/>
                <a:gd name="connsiteY6" fmla="*/ 1234208 h 1887969"/>
                <a:gd name="connsiteX7" fmla="*/ 207032 w 385531"/>
                <a:gd name="connsiteY7" fmla="*/ 987185 h 1887969"/>
                <a:gd name="connsiteX8" fmla="*/ 389422 w 385531"/>
                <a:gd name="connsiteY8" fmla="*/ 348790 h 1887969"/>
                <a:gd name="connsiteX9" fmla="*/ 139451 w 385531"/>
                <a:gd name="connsiteY9" fmla="*/ 34015 h 188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5531" h="1887969">
                  <a:moveTo>
                    <a:pt x="139451" y="34015"/>
                  </a:moveTo>
                  <a:cubicBezTo>
                    <a:pt x="139451" y="34015"/>
                    <a:pt x="58432" y="139356"/>
                    <a:pt x="36434" y="264370"/>
                  </a:cubicBezTo>
                  <a:cubicBezTo>
                    <a:pt x="14436" y="389328"/>
                    <a:pt x="49418" y="808876"/>
                    <a:pt x="48454" y="870675"/>
                  </a:cubicBezTo>
                  <a:cubicBezTo>
                    <a:pt x="47490" y="932473"/>
                    <a:pt x="-9943" y="1086175"/>
                    <a:pt x="1510" y="1202572"/>
                  </a:cubicBezTo>
                  <a:cubicBezTo>
                    <a:pt x="13019" y="1318968"/>
                    <a:pt x="109005" y="1888591"/>
                    <a:pt x="109005" y="1888591"/>
                  </a:cubicBezTo>
                  <a:lnTo>
                    <a:pt x="182539" y="1873510"/>
                  </a:lnTo>
                  <a:cubicBezTo>
                    <a:pt x="182539" y="1873510"/>
                    <a:pt x="175339" y="1283023"/>
                    <a:pt x="182539" y="1234208"/>
                  </a:cubicBezTo>
                  <a:cubicBezTo>
                    <a:pt x="189740" y="1185336"/>
                    <a:pt x="204140" y="1007311"/>
                    <a:pt x="207032" y="987185"/>
                  </a:cubicBezTo>
                  <a:cubicBezTo>
                    <a:pt x="209923" y="967058"/>
                    <a:pt x="389422" y="438936"/>
                    <a:pt x="389422" y="348790"/>
                  </a:cubicBezTo>
                  <a:cubicBezTo>
                    <a:pt x="389422" y="258644"/>
                    <a:pt x="334824" y="-112997"/>
                    <a:pt x="139451" y="34015"/>
                  </a:cubicBezTo>
                  <a:close/>
                </a:path>
              </a:pathLst>
            </a:custGeom>
            <a:solidFill>
              <a:srgbClr val="EEA886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2AA9DEE-5A0A-4E32-95B7-2A5B068635FB}"/>
                </a:ext>
              </a:extLst>
            </p:cNvPr>
            <p:cNvSpPr/>
            <p:nvPr/>
          </p:nvSpPr>
          <p:spPr>
            <a:xfrm>
              <a:off x="1539694" y="3564582"/>
              <a:ext cx="464905" cy="1757569"/>
            </a:xfrm>
            <a:custGeom>
              <a:avLst/>
              <a:gdLst>
                <a:gd name="connsiteX0" fmla="*/ 278601 w 464905"/>
                <a:gd name="connsiteY0" fmla="*/ 26368 h 1757569"/>
                <a:gd name="connsiteX1" fmla="*/ 427541 w 464905"/>
                <a:gd name="connsiteY1" fmla="*/ 604892 h 1757569"/>
                <a:gd name="connsiteX2" fmla="*/ 466264 w 464905"/>
                <a:gd name="connsiteY2" fmla="*/ 763243 h 1757569"/>
                <a:gd name="connsiteX3" fmla="*/ 440525 w 464905"/>
                <a:gd name="connsiteY3" fmla="*/ 943933 h 1757569"/>
                <a:gd name="connsiteX4" fmla="*/ 235966 w 464905"/>
                <a:gd name="connsiteY4" fmla="*/ 1748502 h 1757569"/>
                <a:gd name="connsiteX5" fmla="*/ 151093 w 464905"/>
                <a:gd name="connsiteY5" fmla="*/ 1761826 h 1757569"/>
                <a:gd name="connsiteX6" fmla="*/ 202572 w 464905"/>
                <a:gd name="connsiteY6" fmla="*/ 1172587 h 1757569"/>
                <a:gd name="connsiteX7" fmla="*/ 263804 w 464905"/>
                <a:gd name="connsiteY7" fmla="*/ 902318 h 1757569"/>
                <a:gd name="connsiteX8" fmla="*/ 32485 w 464905"/>
                <a:gd name="connsiteY8" fmla="*/ 398066 h 1757569"/>
                <a:gd name="connsiteX9" fmla="*/ 278601 w 464905"/>
                <a:gd name="connsiteY9" fmla="*/ 26368 h 1757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4905" h="1757569">
                  <a:moveTo>
                    <a:pt x="278601" y="26368"/>
                  </a:moveTo>
                  <a:cubicBezTo>
                    <a:pt x="278601" y="26368"/>
                    <a:pt x="411723" y="534476"/>
                    <a:pt x="427541" y="604892"/>
                  </a:cubicBezTo>
                  <a:cubicBezTo>
                    <a:pt x="443359" y="675308"/>
                    <a:pt x="466264" y="733364"/>
                    <a:pt x="466264" y="763243"/>
                  </a:cubicBezTo>
                  <a:cubicBezTo>
                    <a:pt x="466264" y="832582"/>
                    <a:pt x="440525" y="943933"/>
                    <a:pt x="440525" y="943933"/>
                  </a:cubicBezTo>
                  <a:lnTo>
                    <a:pt x="235966" y="1748502"/>
                  </a:lnTo>
                  <a:lnTo>
                    <a:pt x="151093" y="1761826"/>
                  </a:lnTo>
                  <a:cubicBezTo>
                    <a:pt x="151093" y="1761826"/>
                    <a:pt x="200191" y="1267439"/>
                    <a:pt x="202572" y="1172587"/>
                  </a:cubicBezTo>
                  <a:cubicBezTo>
                    <a:pt x="205010" y="1077508"/>
                    <a:pt x="278148" y="942515"/>
                    <a:pt x="263804" y="902318"/>
                  </a:cubicBezTo>
                  <a:cubicBezTo>
                    <a:pt x="249460" y="862120"/>
                    <a:pt x="32485" y="398066"/>
                    <a:pt x="32485" y="398066"/>
                  </a:cubicBezTo>
                  <a:cubicBezTo>
                    <a:pt x="32485" y="398066"/>
                    <a:pt x="-131819" y="-121098"/>
                    <a:pt x="278601" y="26368"/>
                  </a:cubicBezTo>
                  <a:close/>
                </a:path>
              </a:pathLst>
            </a:custGeom>
            <a:solidFill>
              <a:srgbClr val="EEA886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FD6DEC1-B39E-4578-9E40-E80A3654ABAA}"/>
                </a:ext>
              </a:extLst>
            </p:cNvPr>
            <p:cNvSpPr/>
            <p:nvPr/>
          </p:nvSpPr>
          <p:spPr>
            <a:xfrm>
              <a:off x="1380831" y="5389226"/>
              <a:ext cx="158748" cy="130400"/>
            </a:xfrm>
            <a:custGeom>
              <a:avLst/>
              <a:gdLst>
                <a:gd name="connsiteX0" fmla="*/ 163511 w 158748"/>
                <a:gd name="connsiteY0" fmla="*/ 118268 h 130400"/>
                <a:gd name="connsiteX1" fmla="*/ 55505 w 158748"/>
                <a:gd name="connsiteY1" fmla="*/ 107835 h 130400"/>
                <a:gd name="connsiteX2" fmla="*/ 0 w 158748"/>
                <a:gd name="connsiteY2" fmla="*/ 15081 h 130400"/>
                <a:gd name="connsiteX3" fmla="*/ 73534 w 158748"/>
                <a:gd name="connsiteY3" fmla="*/ 0 h 130400"/>
                <a:gd name="connsiteX4" fmla="*/ 163511 w 158748"/>
                <a:gd name="connsiteY4" fmla="*/ 118268 h 13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748" h="130400">
                  <a:moveTo>
                    <a:pt x="163511" y="118268"/>
                  </a:moveTo>
                  <a:cubicBezTo>
                    <a:pt x="163511" y="118268"/>
                    <a:pt x="97800" y="155006"/>
                    <a:pt x="55505" y="107835"/>
                  </a:cubicBezTo>
                  <a:cubicBezTo>
                    <a:pt x="19787" y="67979"/>
                    <a:pt x="0" y="15081"/>
                    <a:pt x="0" y="15081"/>
                  </a:cubicBezTo>
                  <a:lnTo>
                    <a:pt x="73534" y="0"/>
                  </a:lnTo>
                  <a:lnTo>
                    <a:pt x="163511" y="118268"/>
                  </a:lnTo>
                  <a:close/>
                </a:path>
              </a:pathLst>
            </a:custGeom>
            <a:solidFill>
              <a:srgbClr val="EEA886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01B1F4E-6ED6-4BC5-B670-554832D9103A}"/>
                </a:ext>
              </a:extLst>
            </p:cNvPr>
            <p:cNvSpPr/>
            <p:nvPr/>
          </p:nvSpPr>
          <p:spPr>
            <a:xfrm>
              <a:off x="1690730" y="5300176"/>
              <a:ext cx="198435" cy="175757"/>
            </a:xfrm>
            <a:custGeom>
              <a:avLst/>
              <a:gdLst>
                <a:gd name="connsiteX0" fmla="*/ 201213 w 198435"/>
                <a:gd name="connsiteY0" fmla="*/ 174774 h 175756"/>
                <a:gd name="connsiteX1" fmla="*/ 121726 w 198435"/>
                <a:gd name="connsiteY1" fmla="*/ 174774 h 175756"/>
                <a:gd name="connsiteX2" fmla="*/ 0 w 198435"/>
                <a:gd name="connsiteY2" fmla="*/ 26232 h 175756"/>
                <a:gd name="connsiteX3" fmla="*/ 84874 w 198435"/>
                <a:gd name="connsiteY3" fmla="*/ 12908 h 175756"/>
                <a:gd name="connsiteX4" fmla="*/ 201213 w 198435"/>
                <a:gd name="connsiteY4" fmla="*/ 174774 h 17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435" h="175756">
                  <a:moveTo>
                    <a:pt x="201213" y="174774"/>
                  </a:moveTo>
                  <a:cubicBezTo>
                    <a:pt x="201213" y="174774"/>
                    <a:pt x="143724" y="189118"/>
                    <a:pt x="121726" y="174774"/>
                  </a:cubicBezTo>
                  <a:cubicBezTo>
                    <a:pt x="99671" y="160374"/>
                    <a:pt x="24776" y="33829"/>
                    <a:pt x="0" y="26232"/>
                  </a:cubicBezTo>
                  <a:cubicBezTo>
                    <a:pt x="0" y="26232"/>
                    <a:pt x="24039" y="-22527"/>
                    <a:pt x="84874" y="12908"/>
                  </a:cubicBezTo>
                  <a:cubicBezTo>
                    <a:pt x="84817" y="12908"/>
                    <a:pt x="184942" y="153684"/>
                    <a:pt x="201213" y="174774"/>
                  </a:cubicBezTo>
                  <a:close/>
                </a:path>
              </a:pathLst>
            </a:custGeom>
            <a:solidFill>
              <a:srgbClr val="EEA886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69FF8C9-00BF-415D-95DD-8F48B4962B02}"/>
                </a:ext>
              </a:extLst>
            </p:cNvPr>
            <p:cNvSpPr/>
            <p:nvPr/>
          </p:nvSpPr>
          <p:spPr>
            <a:xfrm>
              <a:off x="1239488" y="3615714"/>
              <a:ext cx="765393" cy="839097"/>
            </a:xfrm>
            <a:custGeom>
              <a:avLst/>
              <a:gdLst>
                <a:gd name="connsiteX0" fmla="*/ 766414 w 765393"/>
                <a:gd name="connsiteY0" fmla="*/ 712111 h 839097"/>
                <a:gd name="connsiteX1" fmla="*/ 0 w 765393"/>
                <a:gd name="connsiteY1" fmla="*/ 844325 h 839097"/>
                <a:gd name="connsiteX2" fmla="*/ 86745 w 765393"/>
                <a:gd name="connsiteY2" fmla="*/ 97415 h 839097"/>
                <a:gd name="connsiteX3" fmla="*/ 589353 w 765393"/>
                <a:gd name="connsiteY3" fmla="*/ 15093 h 839097"/>
                <a:gd name="connsiteX4" fmla="*/ 766414 w 765393"/>
                <a:gd name="connsiteY4" fmla="*/ 712111 h 83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5393" h="839097">
                  <a:moveTo>
                    <a:pt x="766414" y="712111"/>
                  </a:moveTo>
                  <a:cubicBezTo>
                    <a:pt x="766414" y="712111"/>
                    <a:pt x="458499" y="844325"/>
                    <a:pt x="0" y="844325"/>
                  </a:cubicBezTo>
                  <a:cubicBezTo>
                    <a:pt x="0" y="844325"/>
                    <a:pt x="20127" y="247035"/>
                    <a:pt x="86745" y="97415"/>
                  </a:cubicBezTo>
                  <a:cubicBezTo>
                    <a:pt x="153419" y="-52205"/>
                    <a:pt x="589353" y="15093"/>
                    <a:pt x="589353" y="15093"/>
                  </a:cubicBezTo>
                  <a:cubicBezTo>
                    <a:pt x="589353" y="15093"/>
                    <a:pt x="766414" y="586756"/>
                    <a:pt x="766414" y="712111"/>
                  </a:cubicBezTo>
                  <a:close/>
                </a:path>
              </a:pathLst>
            </a:custGeom>
            <a:solidFill>
              <a:srgbClr val="3F446E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6D22C71-BAC6-4596-8151-EA700A50A093}"/>
                </a:ext>
              </a:extLst>
            </p:cNvPr>
            <p:cNvSpPr/>
            <p:nvPr/>
          </p:nvSpPr>
          <p:spPr>
            <a:xfrm>
              <a:off x="1714970" y="2727473"/>
              <a:ext cx="771063" cy="549949"/>
            </a:xfrm>
            <a:custGeom>
              <a:avLst/>
              <a:gdLst>
                <a:gd name="connsiteX0" fmla="*/ 48331 w 771062"/>
                <a:gd name="connsiteY0" fmla="*/ 0 h 549949"/>
                <a:gd name="connsiteX1" fmla="*/ 144714 w 771062"/>
                <a:gd name="connsiteY1" fmla="*/ 49609 h 549949"/>
                <a:gd name="connsiteX2" fmla="*/ 235994 w 771062"/>
                <a:gd name="connsiteY2" fmla="*/ 188627 h 549949"/>
                <a:gd name="connsiteX3" fmla="*/ 407045 w 771062"/>
                <a:gd name="connsiteY3" fmla="*/ 436898 h 549949"/>
                <a:gd name="connsiteX4" fmla="*/ 534838 w 771062"/>
                <a:gd name="connsiteY4" fmla="*/ 419889 h 549949"/>
                <a:gd name="connsiteX5" fmla="*/ 752039 w 771062"/>
                <a:gd name="connsiteY5" fmla="*/ 368296 h 549949"/>
                <a:gd name="connsiteX6" fmla="*/ 771372 w 771062"/>
                <a:gd name="connsiteY6" fmla="*/ 466606 h 549949"/>
                <a:gd name="connsiteX7" fmla="*/ 377337 w 771062"/>
                <a:gd name="connsiteY7" fmla="*/ 551707 h 549949"/>
                <a:gd name="connsiteX8" fmla="*/ 79060 w 771062"/>
                <a:gd name="connsiteY8" fmla="*/ 262672 h 549949"/>
                <a:gd name="connsiteX9" fmla="*/ 48331 w 771062"/>
                <a:gd name="connsiteY9" fmla="*/ 0 h 54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1062" h="549949">
                  <a:moveTo>
                    <a:pt x="48331" y="0"/>
                  </a:moveTo>
                  <a:cubicBezTo>
                    <a:pt x="48331" y="0"/>
                    <a:pt x="103213" y="5159"/>
                    <a:pt x="144714" y="49609"/>
                  </a:cubicBezTo>
                  <a:cubicBezTo>
                    <a:pt x="186215" y="94058"/>
                    <a:pt x="225108" y="164928"/>
                    <a:pt x="235994" y="188627"/>
                  </a:cubicBezTo>
                  <a:cubicBezTo>
                    <a:pt x="246880" y="212326"/>
                    <a:pt x="399108" y="431965"/>
                    <a:pt x="407045" y="436898"/>
                  </a:cubicBezTo>
                  <a:cubicBezTo>
                    <a:pt x="414926" y="441830"/>
                    <a:pt x="481487" y="424368"/>
                    <a:pt x="534838" y="419889"/>
                  </a:cubicBezTo>
                  <a:cubicBezTo>
                    <a:pt x="621866" y="412632"/>
                    <a:pt x="752039" y="368296"/>
                    <a:pt x="752039" y="368296"/>
                  </a:cubicBezTo>
                  <a:lnTo>
                    <a:pt x="771372" y="466606"/>
                  </a:lnTo>
                  <a:cubicBezTo>
                    <a:pt x="771372" y="466606"/>
                    <a:pt x="451268" y="569906"/>
                    <a:pt x="377337" y="551707"/>
                  </a:cubicBezTo>
                  <a:cubicBezTo>
                    <a:pt x="287020" y="529425"/>
                    <a:pt x="79060" y="262672"/>
                    <a:pt x="79060" y="262672"/>
                  </a:cubicBezTo>
                  <a:cubicBezTo>
                    <a:pt x="79060" y="262672"/>
                    <a:pt x="-76116" y="81018"/>
                    <a:pt x="48331" y="0"/>
                  </a:cubicBezTo>
                  <a:close/>
                </a:path>
              </a:pathLst>
            </a:custGeom>
            <a:solidFill>
              <a:schemeClr val="accent4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1BD89BD-542F-406B-8F3F-945D9EC602F8}"/>
                </a:ext>
              </a:extLst>
            </p:cNvPr>
            <p:cNvSpPr/>
            <p:nvPr/>
          </p:nvSpPr>
          <p:spPr>
            <a:xfrm>
              <a:off x="1286376" y="2685258"/>
              <a:ext cx="617984" cy="1020524"/>
            </a:xfrm>
            <a:custGeom>
              <a:avLst/>
              <a:gdLst>
                <a:gd name="connsiteX0" fmla="*/ 381166 w 617983"/>
                <a:gd name="connsiteY0" fmla="*/ 3718 h 1020523"/>
                <a:gd name="connsiteX1" fmla="*/ 476925 w 617983"/>
                <a:gd name="connsiteY1" fmla="*/ 42215 h 1020523"/>
                <a:gd name="connsiteX2" fmla="*/ 614185 w 617983"/>
                <a:gd name="connsiteY2" fmla="*/ 217008 h 1020523"/>
                <a:gd name="connsiteX3" fmla="*/ 579601 w 617983"/>
                <a:gd name="connsiteY3" fmla="*/ 410567 h 1020523"/>
                <a:gd name="connsiteX4" fmla="*/ 561798 w 617983"/>
                <a:gd name="connsiteY4" fmla="*/ 597210 h 1020523"/>
                <a:gd name="connsiteX5" fmla="*/ 548985 w 617983"/>
                <a:gd name="connsiteY5" fmla="*/ 939709 h 1020523"/>
                <a:gd name="connsiteX6" fmla="*/ 0 w 617983"/>
                <a:gd name="connsiteY6" fmla="*/ 986993 h 1020523"/>
                <a:gd name="connsiteX7" fmla="*/ 135786 w 617983"/>
                <a:gd name="connsiteY7" fmla="*/ 705045 h 1020523"/>
                <a:gd name="connsiteX8" fmla="*/ 139131 w 617983"/>
                <a:gd name="connsiteY8" fmla="*/ 549812 h 1020523"/>
                <a:gd name="connsiteX9" fmla="*/ 5840 w 617983"/>
                <a:gd name="connsiteY9" fmla="*/ 315772 h 1020523"/>
                <a:gd name="connsiteX10" fmla="*/ 50289 w 617983"/>
                <a:gd name="connsiteY10" fmla="*/ 64950 h 1020523"/>
                <a:gd name="connsiteX11" fmla="*/ 245890 w 617983"/>
                <a:gd name="connsiteY11" fmla="*/ 8141 h 1020523"/>
                <a:gd name="connsiteX12" fmla="*/ 381166 w 617983"/>
                <a:gd name="connsiteY12" fmla="*/ 3718 h 1020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7983" h="1020523">
                  <a:moveTo>
                    <a:pt x="381166" y="3718"/>
                  </a:moveTo>
                  <a:cubicBezTo>
                    <a:pt x="381166" y="3718"/>
                    <a:pt x="452262" y="37282"/>
                    <a:pt x="476925" y="42215"/>
                  </a:cubicBezTo>
                  <a:cubicBezTo>
                    <a:pt x="501588" y="47147"/>
                    <a:pt x="597403" y="171595"/>
                    <a:pt x="614185" y="217008"/>
                  </a:cubicBezTo>
                  <a:cubicBezTo>
                    <a:pt x="630967" y="262421"/>
                    <a:pt x="614185" y="330570"/>
                    <a:pt x="579601" y="410567"/>
                  </a:cubicBezTo>
                  <a:cubicBezTo>
                    <a:pt x="545017" y="490565"/>
                    <a:pt x="577617" y="517212"/>
                    <a:pt x="561798" y="597210"/>
                  </a:cubicBezTo>
                  <a:cubicBezTo>
                    <a:pt x="545980" y="677208"/>
                    <a:pt x="546037" y="895259"/>
                    <a:pt x="548985" y="939709"/>
                  </a:cubicBezTo>
                  <a:cubicBezTo>
                    <a:pt x="551933" y="984159"/>
                    <a:pt x="91847" y="1067955"/>
                    <a:pt x="0" y="986993"/>
                  </a:cubicBezTo>
                  <a:cubicBezTo>
                    <a:pt x="0" y="986993"/>
                    <a:pt x="62195" y="782038"/>
                    <a:pt x="135786" y="705045"/>
                  </a:cubicBezTo>
                  <a:cubicBezTo>
                    <a:pt x="151718" y="688377"/>
                    <a:pt x="150017" y="577480"/>
                    <a:pt x="139131" y="549812"/>
                  </a:cubicBezTo>
                  <a:cubicBezTo>
                    <a:pt x="128246" y="522145"/>
                    <a:pt x="5840" y="315772"/>
                    <a:pt x="5840" y="315772"/>
                  </a:cubicBezTo>
                  <a:cubicBezTo>
                    <a:pt x="5840" y="315772"/>
                    <a:pt x="-3175" y="106451"/>
                    <a:pt x="50289" y="64950"/>
                  </a:cubicBezTo>
                  <a:cubicBezTo>
                    <a:pt x="96723" y="28891"/>
                    <a:pt x="223211" y="16078"/>
                    <a:pt x="245890" y="8141"/>
                  </a:cubicBezTo>
                  <a:cubicBezTo>
                    <a:pt x="268681" y="260"/>
                    <a:pt x="334732" y="-3198"/>
                    <a:pt x="381166" y="3718"/>
                  </a:cubicBezTo>
                  <a:close/>
                </a:path>
              </a:pathLst>
            </a:custGeom>
            <a:solidFill>
              <a:schemeClr val="accent4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5A4CEC3-96DF-48D4-85F9-571A91142084}"/>
                </a:ext>
              </a:extLst>
            </p:cNvPr>
            <p:cNvSpPr/>
            <p:nvPr/>
          </p:nvSpPr>
          <p:spPr>
            <a:xfrm>
              <a:off x="1532322" y="2509618"/>
              <a:ext cx="164418" cy="283479"/>
            </a:xfrm>
            <a:custGeom>
              <a:avLst/>
              <a:gdLst>
                <a:gd name="connsiteX0" fmla="*/ 169124 w 164417"/>
                <a:gd name="connsiteY0" fmla="*/ 97320 h 283478"/>
                <a:gd name="connsiteX1" fmla="*/ 157898 w 164417"/>
                <a:gd name="connsiteY1" fmla="*/ 270185 h 283478"/>
                <a:gd name="connsiteX2" fmla="*/ 0 w 164417"/>
                <a:gd name="connsiteY2" fmla="*/ 183781 h 283478"/>
                <a:gd name="connsiteX3" fmla="*/ 8731 w 164417"/>
                <a:gd name="connsiteY3" fmla="*/ 27527 h 283478"/>
                <a:gd name="connsiteX4" fmla="*/ 169124 w 164417"/>
                <a:gd name="connsiteY4" fmla="*/ 97320 h 283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417" h="283478">
                  <a:moveTo>
                    <a:pt x="169124" y="97320"/>
                  </a:moveTo>
                  <a:cubicBezTo>
                    <a:pt x="169124" y="97320"/>
                    <a:pt x="154950" y="227720"/>
                    <a:pt x="157898" y="270185"/>
                  </a:cubicBezTo>
                  <a:cubicBezTo>
                    <a:pt x="157898" y="270185"/>
                    <a:pt x="84023" y="344230"/>
                    <a:pt x="0" y="183781"/>
                  </a:cubicBezTo>
                  <a:cubicBezTo>
                    <a:pt x="0" y="183781"/>
                    <a:pt x="35378" y="117674"/>
                    <a:pt x="8731" y="27527"/>
                  </a:cubicBezTo>
                  <a:cubicBezTo>
                    <a:pt x="-17859" y="-62562"/>
                    <a:pt x="169124" y="97320"/>
                    <a:pt x="169124" y="97320"/>
                  </a:cubicBezTo>
                  <a:close/>
                </a:path>
              </a:pathLst>
            </a:custGeom>
            <a:solidFill>
              <a:srgbClr val="EEA886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080EBE2-6956-412A-9AB4-1F1ADE83A131}"/>
                </a:ext>
              </a:extLst>
            </p:cNvPr>
            <p:cNvSpPr/>
            <p:nvPr/>
          </p:nvSpPr>
          <p:spPr>
            <a:xfrm>
              <a:off x="1873234" y="2935093"/>
              <a:ext cx="39687" cy="187096"/>
            </a:xfrm>
            <a:custGeom>
              <a:avLst/>
              <a:gdLst>
                <a:gd name="connsiteX0" fmla="*/ 35038 w 39687"/>
                <a:gd name="connsiteY0" fmla="*/ 190214 h 187096"/>
                <a:gd name="connsiteX1" fmla="*/ 33904 w 39687"/>
                <a:gd name="connsiteY1" fmla="*/ 0 h 187096"/>
                <a:gd name="connsiteX2" fmla="*/ 0 w 39687"/>
                <a:gd name="connsiteY2" fmla="*/ 149677 h 187096"/>
                <a:gd name="connsiteX3" fmla="*/ 35038 w 39687"/>
                <a:gd name="connsiteY3" fmla="*/ 190214 h 187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687" h="187096">
                  <a:moveTo>
                    <a:pt x="35038" y="190214"/>
                  </a:moveTo>
                  <a:cubicBezTo>
                    <a:pt x="35038" y="190214"/>
                    <a:pt x="52840" y="71947"/>
                    <a:pt x="33904" y="0"/>
                  </a:cubicBezTo>
                  <a:cubicBezTo>
                    <a:pt x="33904" y="0"/>
                    <a:pt x="33904" y="61855"/>
                    <a:pt x="0" y="149677"/>
                  </a:cubicBezTo>
                  <a:lnTo>
                    <a:pt x="35038" y="19021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CC575D4-3314-4519-93A5-1FFC493EE2E3}"/>
                </a:ext>
              </a:extLst>
            </p:cNvPr>
            <p:cNvSpPr/>
            <p:nvPr/>
          </p:nvSpPr>
          <p:spPr>
            <a:xfrm>
              <a:off x="1142539" y="3118504"/>
              <a:ext cx="617984" cy="703028"/>
            </a:xfrm>
            <a:custGeom>
              <a:avLst/>
              <a:gdLst>
                <a:gd name="connsiteX0" fmla="*/ 623143 w 617983"/>
                <a:gd name="connsiteY0" fmla="*/ 196791 h 703027"/>
                <a:gd name="connsiteX1" fmla="*/ 328042 w 617983"/>
                <a:gd name="connsiteY1" fmla="*/ 707904 h 703027"/>
                <a:gd name="connsiteX2" fmla="*/ 0 w 617983"/>
                <a:gd name="connsiteY2" fmla="*/ 518483 h 703027"/>
                <a:gd name="connsiteX3" fmla="*/ 282288 w 617983"/>
                <a:gd name="connsiteY3" fmla="*/ 0 h 703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983" h="703027">
                  <a:moveTo>
                    <a:pt x="623143" y="196791"/>
                  </a:moveTo>
                  <a:lnTo>
                    <a:pt x="328042" y="707904"/>
                  </a:lnTo>
                  <a:lnTo>
                    <a:pt x="0" y="518483"/>
                  </a:lnTo>
                  <a:lnTo>
                    <a:pt x="282288" y="0"/>
                  </a:lnTo>
                  <a:close/>
                </a:path>
              </a:pathLst>
            </a:custGeom>
            <a:solidFill>
              <a:srgbClr val="D44040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9CEAE59-DB6D-459F-A719-8A7DF643935E}"/>
                </a:ext>
              </a:extLst>
            </p:cNvPr>
            <p:cNvSpPr/>
            <p:nvPr/>
          </p:nvSpPr>
          <p:spPr>
            <a:xfrm>
              <a:off x="1484131" y="3495928"/>
              <a:ext cx="187096" cy="158748"/>
            </a:xfrm>
            <a:custGeom>
              <a:avLst/>
              <a:gdLst>
                <a:gd name="connsiteX0" fmla="*/ 135276 w 187096"/>
                <a:gd name="connsiteY0" fmla="*/ 158805 h 158748"/>
                <a:gd name="connsiteX1" fmla="*/ 116000 w 187096"/>
                <a:gd name="connsiteY1" fmla="*/ 156027 h 158748"/>
                <a:gd name="connsiteX2" fmla="*/ 98084 w 187096"/>
                <a:gd name="connsiteY2" fmla="*/ 146218 h 158748"/>
                <a:gd name="connsiteX3" fmla="*/ 92131 w 187096"/>
                <a:gd name="connsiteY3" fmla="*/ 143554 h 158748"/>
                <a:gd name="connsiteX4" fmla="*/ 59247 w 187096"/>
                <a:gd name="connsiteY4" fmla="*/ 129663 h 158748"/>
                <a:gd name="connsiteX5" fmla="*/ 0 w 187096"/>
                <a:gd name="connsiteY5" fmla="*/ 67128 h 158748"/>
                <a:gd name="connsiteX6" fmla="*/ 21828 w 187096"/>
                <a:gd name="connsiteY6" fmla="*/ 33961 h 158748"/>
                <a:gd name="connsiteX7" fmla="*/ 37816 w 187096"/>
                <a:gd name="connsiteY7" fmla="*/ 0 h 158748"/>
                <a:gd name="connsiteX8" fmla="*/ 147976 w 187096"/>
                <a:gd name="connsiteY8" fmla="*/ 13267 h 158748"/>
                <a:gd name="connsiteX9" fmla="*/ 151605 w 187096"/>
                <a:gd name="connsiteY9" fmla="*/ 15478 h 158748"/>
                <a:gd name="connsiteX10" fmla="*/ 172128 w 187096"/>
                <a:gd name="connsiteY10" fmla="*/ 36455 h 158748"/>
                <a:gd name="connsiteX11" fmla="*/ 190895 w 187096"/>
                <a:gd name="connsiteY11" fmla="*/ 62479 h 158748"/>
                <a:gd name="connsiteX12" fmla="*/ 179272 w 187096"/>
                <a:gd name="connsiteY12" fmla="*/ 82606 h 158748"/>
                <a:gd name="connsiteX13" fmla="*/ 167026 w 187096"/>
                <a:gd name="connsiteY13" fmla="*/ 111577 h 158748"/>
                <a:gd name="connsiteX14" fmla="*/ 149960 w 187096"/>
                <a:gd name="connsiteY14" fmla="*/ 137884 h 158748"/>
                <a:gd name="connsiteX15" fmla="*/ 135276 w 187096"/>
                <a:gd name="connsiteY15" fmla="*/ 158805 h 158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7096" h="158748">
                  <a:moveTo>
                    <a:pt x="135276" y="158805"/>
                  </a:moveTo>
                  <a:cubicBezTo>
                    <a:pt x="135276" y="158805"/>
                    <a:pt x="121839" y="158862"/>
                    <a:pt x="116000" y="156027"/>
                  </a:cubicBezTo>
                  <a:cubicBezTo>
                    <a:pt x="116000" y="156027"/>
                    <a:pt x="105681" y="150074"/>
                    <a:pt x="98084" y="146218"/>
                  </a:cubicBezTo>
                  <a:cubicBezTo>
                    <a:pt x="95646" y="145028"/>
                    <a:pt x="93548" y="144007"/>
                    <a:pt x="92131" y="143554"/>
                  </a:cubicBezTo>
                  <a:cubicBezTo>
                    <a:pt x="86121" y="141456"/>
                    <a:pt x="72287" y="138678"/>
                    <a:pt x="59247" y="129663"/>
                  </a:cubicBezTo>
                  <a:cubicBezTo>
                    <a:pt x="46207" y="120649"/>
                    <a:pt x="0" y="67128"/>
                    <a:pt x="0" y="67128"/>
                  </a:cubicBezTo>
                  <a:lnTo>
                    <a:pt x="21828" y="33961"/>
                  </a:lnTo>
                  <a:lnTo>
                    <a:pt x="37816" y="0"/>
                  </a:lnTo>
                  <a:cubicBezTo>
                    <a:pt x="37816" y="0"/>
                    <a:pt x="134823" y="6237"/>
                    <a:pt x="147976" y="13267"/>
                  </a:cubicBezTo>
                  <a:cubicBezTo>
                    <a:pt x="149280" y="13947"/>
                    <a:pt x="150471" y="14684"/>
                    <a:pt x="151605" y="15478"/>
                  </a:cubicBezTo>
                  <a:cubicBezTo>
                    <a:pt x="162150" y="22508"/>
                    <a:pt x="167026" y="32146"/>
                    <a:pt x="172128" y="36455"/>
                  </a:cubicBezTo>
                  <a:cubicBezTo>
                    <a:pt x="173999" y="38043"/>
                    <a:pt x="191462" y="55165"/>
                    <a:pt x="190895" y="62479"/>
                  </a:cubicBezTo>
                  <a:cubicBezTo>
                    <a:pt x="190044" y="72571"/>
                    <a:pt x="185395" y="79261"/>
                    <a:pt x="179272" y="82606"/>
                  </a:cubicBezTo>
                  <a:cubicBezTo>
                    <a:pt x="179272" y="82606"/>
                    <a:pt x="176777" y="102336"/>
                    <a:pt x="167026" y="111577"/>
                  </a:cubicBezTo>
                  <a:cubicBezTo>
                    <a:pt x="167026" y="111577"/>
                    <a:pt x="165325" y="129833"/>
                    <a:pt x="149960" y="137884"/>
                  </a:cubicBezTo>
                  <a:cubicBezTo>
                    <a:pt x="149847" y="137827"/>
                    <a:pt x="146048" y="156140"/>
                    <a:pt x="135276" y="158805"/>
                  </a:cubicBezTo>
                  <a:close/>
                </a:path>
              </a:pathLst>
            </a:custGeom>
            <a:solidFill>
              <a:srgbClr val="EEA886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F024B8E-70E8-4370-BC28-1CF3DAD8F028}"/>
                </a:ext>
              </a:extLst>
            </p:cNvPr>
            <p:cNvSpPr/>
            <p:nvPr/>
          </p:nvSpPr>
          <p:spPr>
            <a:xfrm>
              <a:off x="1134982" y="2724466"/>
              <a:ext cx="396870" cy="890124"/>
            </a:xfrm>
            <a:custGeom>
              <a:avLst/>
              <a:gdLst>
                <a:gd name="connsiteX0" fmla="*/ 284402 w 396870"/>
                <a:gd name="connsiteY0" fmla="*/ 3007 h 890123"/>
                <a:gd name="connsiteX1" fmla="*/ 143457 w 396870"/>
                <a:gd name="connsiteY1" fmla="*/ 76087 h 890123"/>
                <a:gd name="connsiteX2" fmla="*/ 85514 w 396870"/>
                <a:gd name="connsiteY2" fmla="*/ 265168 h 890123"/>
                <a:gd name="connsiteX3" fmla="*/ 46790 w 396870"/>
                <a:gd name="connsiteY3" fmla="*/ 447842 h 890123"/>
                <a:gd name="connsiteX4" fmla="*/ 7954 w 396870"/>
                <a:gd name="connsiteY4" fmla="*/ 667254 h 890123"/>
                <a:gd name="connsiteX5" fmla="*/ 346711 w 396870"/>
                <a:gd name="connsiteY5" fmla="*/ 891203 h 890123"/>
                <a:gd name="connsiteX6" fmla="*/ 400402 w 396870"/>
                <a:gd name="connsiteY6" fmla="*/ 771518 h 890123"/>
                <a:gd name="connsiteX7" fmla="*/ 254354 w 396870"/>
                <a:gd name="connsiteY7" fmla="*/ 680011 h 890123"/>
                <a:gd name="connsiteX8" fmla="*/ 165001 w 396870"/>
                <a:gd name="connsiteY8" fmla="*/ 563898 h 890123"/>
                <a:gd name="connsiteX9" fmla="*/ 244885 w 396870"/>
                <a:gd name="connsiteY9" fmla="*/ 315740 h 890123"/>
                <a:gd name="connsiteX10" fmla="*/ 284402 w 396870"/>
                <a:gd name="connsiteY10" fmla="*/ 3007 h 89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6870" h="890123">
                  <a:moveTo>
                    <a:pt x="284402" y="3007"/>
                  </a:moveTo>
                  <a:cubicBezTo>
                    <a:pt x="284402" y="3007"/>
                    <a:pt x="194766" y="-22677"/>
                    <a:pt x="143457" y="76087"/>
                  </a:cubicBezTo>
                  <a:cubicBezTo>
                    <a:pt x="92090" y="174851"/>
                    <a:pt x="92374" y="216976"/>
                    <a:pt x="85514" y="265168"/>
                  </a:cubicBezTo>
                  <a:cubicBezTo>
                    <a:pt x="79050" y="310695"/>
                    <a:pt x="49795" y="435028"/>
                    <a:pt x="46790" y="447842"/>
                  </a:cubicBezTo>
                  <a:cubicBezTo>
                    <a:pt x="43842" y="460655"/>
                    <a:pt x="-22435" y="613733"/>
                    <a:pt x="7954" y="667254"/>
                  </a:cubicBezTo>
                  <a:cubicBezTo>
                    <a:pt x="38513" y="721059"/>
                    <a:pt x="348695" y="879353"/>
                    <a:pt x="346711" y="891203"/>
                  </a:cubicBezTo>
                  <a:cubicBezTo>
                    <a:pt x="344727" y="903052"/>
                    <a:pt x="400402" y="771518"/>
                    <a:pt x="400402" y="771518"/>
                  </a:cubicBezTo>
                  <a:cubicBezTo>
                    <a:pt x="400402" y="771518"/>
                    <a:pt x="274878" y="701555"/>
                    <a:pt x="254354" y="680011"/>
                  </a:cubicBezTo>
                  <a:cubicBezTo>
                    <a:pt x="220960" y="645029"/>
                    <a:pt x="150544" y="607327"/>
                    <a:pt x="165001" y="563898"/>
                  </a:cubicBezTo>
                  <a:cubicBezTo>
                    <a:pt x="182010" y="512928"/>
                    <a:pt x="233036" y="340913"/>
                    <a:pt x="244885" y="315740"/>
                  </a:cubicBezTo>
                  <a:cubicBezTo>
                    <a:pt x="256792" y="290624"/>
                    <a:pt x="359978" y="35096"/>
                    <a:pt x="284402" y="3007"/>
                  </a:cubicBezTo>
                  <a:close/>
                </a:path>
              </a:pathLst>
            </a:custGeom>
            <a:solidFill>
              <a:schemeClr val="accent4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7435D53-B0E7-4F47-87E3-BBF90CE80407}"/>
                </a:ext>
              </a:extLst>
            </p:cNvPr>
            <p:cNvSpPr/>
            <p:nvPr/>
          </p:nvSpPr>
          <p:spPr>
            <a:xfrm>
              <a:off x="1459627" y="2353596"/>
              <a:ext cx="28348" cy="119061"/>
            </a:xfrm>
            <a:custGeom>
              <a:avLst/>
              <a:gdLst>
                <a:gd name="connsiteX0" fmla="*/ 23540 w 28347"/>
                <a:gd name="connsiteY0" fmla="*/ 8643 h 119061"/>
                <a:gd name="connsiteX1" fmla="*/ 1145 w 28347"/>
                <a:gd name="connsiteY1" fmla="*/ 8813 h 119061"/>
                <a:gd name="connsiteX2" fmla="*/ 17190 w 28347"/>
                <a:gd name="connsiteY2" fmla="*/ 95615 h 119061"/>
                <a:gd name="connsiteX3" fmla="*/ 31024 w 28347"/>
                <a:gd name="connsiteY3" fmla="*/ 124303 h 119061"/>
                <a:gd name="connsiteX4" fmla="*/ 23540 w 28347"/>
                <a:gd name="connsiteY4" fmla="*/ 8643 h 119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47" h="119061">
                  <a:moveTo>
                    <a:pt x="23540" y="8643"/>
                  </a:moveTo>
                  <a:cubicBezTo>
                    <a:pt x="23540" y="8643"/>
                    <a:pt x="7212" y="-10917"/>
                    <a:pt x="1145" y="8813"/>
                  </a:cubicBezTo>
                  <a:cubicBezTo>
                    <a:pt x="-4921" y="28543"/>
                    <a:pt x="14979" y="87110"/>
                    <a:pt x="17190" y="95615"/>
                  </a:cubicBezTo>
                  <a:cubicBezTo>
                    <a:pt x="17190" y="95615"/>
                    <a:pt x="27055" y="128498"/>
                    <a:pt x="31024" y="124303"/>
                  </a:cubicBezTo>
                  <a:cubicBezTo>
                    <a:pt x="34936" y="120050"/>
                    <a:pt x="23540" y="8643"/>
                    <a:pt x="23540" y="8643"/>
                  </a:cubicBezTo>
                  <a:close/>
                </a:path>
              </a:pathLst>
            </a:custGeom>
            <a:solidFill>
              <a:srgbClr val="EEA987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A40B8DA-654B-4DF4-9FCC-CE328C6DF9D0}"/>
                </a:ext>
              </a:extLst>
            </p:cNvPr>
            <p:cNvSpPr/>
            <p:nvPr/>
          </p:nvSpPr>
          <p:spPr>
            <a:xfrm>
              <a:off x="1759648" y="2356017"/>
              <a:ext cx="28348" cy="119061"/>
            </a:xfrm>
            <a:custGeom>
              <a:avLst/>
              <a:gdLst>
                <a:gd name="connsiteX0" fmla="*/ 8302 w 28347"/>
                <a:gd name="connsiteY0" fmla="*/ 8660 h 119061"/>
                <a:gd name="connsiteX1" fmla="*/ 30696 w 28347"/>
                <a:gd name="connsiteY1" fmla="*/ 8773 h 119061"/>
                <a:gd name="connsiteX2" fmla="*/ 14651 w 28347"/>
                <a:gd name="connsiteY2" fmla="*/ 95574 h 119061"/>
                <a:gd name="connsiteX3" fmla="*/ 818 w 28347"/>
                <a:gd name="connsiteY3" fmla="*/ 124263 h 119061"/>
                <a:gd name="connsiteX4" fmla="*/ 8302 w 28347"/>
                <a:gd name="connsiteY4" fmla="*/ 8660 h 119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47" h="119061">
                  <a:moveTo>
                    <a:pt x="8302" y="8660"/>
                  </a:moveTo>
                  <a:cubicBezTo>
                    <a:pt x="8302" y="8660"/>
                    <a:pt x="24630" y="-10900"/>
                    <a:pt x="30696" y="8773"/>
                  </a:cubicBezTo>
                  <a:cubicBezTo>
                    <a:pt x="36763" y="28503"/>
                    <a:pt x="16863" y="87070"/>
                    <a:pt x="14651" y="95574"/>
                  </a:cubicBezTo>
                  <a:cubicBezTo>
                    <a:pt x="14651" y="95574"/>
                    <a:pt x="4786" y="128458"/>
                    <a:pt x="818" y="124263"/>
                  </a:cubicBezTo>
                  <a:cubicBezTo>
                    <a:pt x="-3094" y="120067"/>
                    <a:pt x="8302" y="8660"/>
                    <a:pt x="8302" y="8660"/>
                  </a:cubicBezTo>
                  <a:close/>
                </a:path>
              </a:pathLst>
            </a:custGeom>
            <a:solidFill>
              <a:srgbClr val="EEA987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C7F1511-E7EA-427B-987D-5F930BF9DA43}"/>
                </a:ext>
              </a:extLst>
            </p:cNvPr>
            <p:cNvSpPr/>
            <p:nvPr/>
          </p:nvSpPr>
          <p:spPr>
            <a:xfrm>
              <a:off x="1472940" y="2173552"/>
              <a:ext cx="306157" cy="476245"/>
            </a:xfrm>
            <a:custGeom>
              <a:avLst/>
              <a:gdLst>
                <a:gd name="connsiteX0" fmla="*/ 178217 w 306157"/>
                <a:gd name="connsiteY0" fmla="*/ 1307 h 476244"/>
                <a:gd name="connsiteX1" fmla="*/ 305952 w 306157"/>
                <a:gd name="connsiteY1" fmla="*/ 260010 h 476244"/>
                <a:gd name="connsiteX2" fmla="*/ 143179 w 306157"/>
                <a:gd name="connsiteY2" fmla="*/ 476815 h 476244"/>
                <a:gd name="connsiteX3" fmla="*/ 22 w 306157"/>
                <a:gd name="connsiteY3" fmla="*/ 194129 h 476244"/>
                <a:gd name="connsiteX4" fmla="*/ 178217 w 306157"/>
                <a:gd name="connsiteY4" fmla="*/ 1307 h 47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6157" h="476244">
                  <a:moveTo>
                    <a:pt x="178217" y="1307"/>
                  </a:moveTo>
                  <a:cubicBezTo>
                    <a:pt x="178217" y="1307"/>
                    <a:pt x="327837" y="24326"/>
                    <a:pt x="305952" y="260010"/>
                  </a:cubicBezTo>
                  <a:cubicBezTo>
                    <a:pt x="284068" y="495694"/>
                    <a:pt x="151967" y="476985"/>
                    <a:pt x="143179" y="476815"/>
                  </a:cubicBezTo>
                  <a:cubicBezTo>
                    <a:pt x="134334" y="476588"/>
                    <a:pt x="10681" y="481690"/>
                    <a:pt x="22" y="194129"/>
                  </a:cubicBezTo>
                  <a:cubicBezTo>
                    <a:pt x="-35" y="194129"/>
                    <a:pt x="-5024" y="-18536"/>
                    <a:pt x="178217" y="1307"/>
                  </a:cubicBezTo>
                  <a:close/>
                </a:path>
              </a:pathLst>
            </a:custGeom>
            <a:solidFill>
              <a:srgbClr val="EEA987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FC38478-1AD0-48C9-B515-5FD2CFDDA9A4}"/>
                </a:ext>
              </a:extLst>
            </p:cNvPr>
            <p:cNvSpPr/>
            <p:nvPr/>
          </p:nvSpPr>
          <p:spPr>
            <a:xfrm>
              <a:off x="1470308" y="2168724"/>
              <a:ext cx="306157" cy="249461"/>
            </a:xfrm>
            <a:custGeom>
              <a:avLst/>
              <a:gdLst>
                <a:gd name="connsiteX0" fmla="*/ 31285 w 306157"/>
                <a:gd name="connsiteY0" fmla="*/ 184840 h 249461"/>
                <a:gd name="connsiteX1" fmla="*/ 276835 w 306157"/>
                <a:gd name="connsiteY1" fmla="*/ 218404 h 249461"/>
                <a:gd name="connsiteX2" fmla="*/ 293333 w 306157"/>
                <a:gd name="connsiteY2" fmla="*/ 249530 h 249461"/>
                <a:gd name="connsiteX3" fmla="*/ 310569 w 306157"/>
                <a:gd name="connsiteY3" fmla="*/ 193458 h 249461"/>
                <a:gd name="connsiteX4" fmla="*/ 141105 w 306157"/>
                <a:gd name="connsiteY4" fmla="*/ 12 h 249461"/>
                <a:gd name="connsiteX5" fmla="*/ 2937 w 306157"/>
                <a:gd name="connsiteY5" fmla="*/ 207632 h 249461"/>
                <a:gd name="connsiteX6" fmla="*/ 5319 w 306157"/>
                <a:gd name="connsiteY6" fmla="*/ 243407 h 249461"/>
                <a:gd name="connsiteX7" fmla="*/ 31285 w 306157"/>
                <a:gd name="connsiteY7" fmla="*/ 184840 h 24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6157" h="249461">
                  <a:moveTo>
                    <a:pt x="31285" y="184840"/>
                  </a:moveTo>
                  <a:cubicBezTo>
                    <a:pt x="31285" y="184840"/>
                    <a:pt x="197347" y="234222"/>
                    <a:pt x="276835" y="218404"/>
                  </a:cubicBezTo>
                  <a:cubicBezTo>
                    <a:pt x="276835" y="218404"/>
                    <a:pt x="281937" y="247716"/>
                    <a:pt x="293333" y="249530"/>
                  </a:cubicBezTo>
                  <a:cubicBezTo>
                    <a:pt x="304729" y="251344"/>
                    <a:pt x="310569" y="193458"/>
                    <a:pt x="310569" y="193458"/>
                  </a:cubicBezTo>
                  <a:cubicBezTo>
                    <a:pt x="310569" y="193458"/>
                    <a:pt x="314481" y="1826"/>
                    <a:pt x="141105" y="12"/>
                  </a:cubicBezTo>
                  <a:cubicBezTo>
                    <a:pt x="-32271" y="-1803"/>
                    <a:pt x="2937" y="207632"/>
                    <a:pt x="2937" y="207632"/>
                  </a:cubicBezTo>
                  <a:lnTo>
                    <a:pt x="5319" y="243407"/>
                  </a:lnTo>
                  <a:cubicBezTo>
                    <a:pt x="5319" y="243407"/>
                    <a:pt x="30151" y="253215"/>
                    <a:pt x="31285" y="184840"/>
                  </a:cubicBezTo>
                  <a:close/>
                </a:path>
              </a:pathLst>
            </a:custGeom>
            <a:solidFill>
              <a:srgbClr val="252740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58381248-F6B0-4599-8E1E-8B8D1D36659C}"/>
                </a:ext>
              </a:extLst>
            </p:cNvPr>
            <p:cNvSpPr/>
            <p:nvPr/>
          </p:nvSpPr>
          <p:spPr>
            <a:xfrm>
              <a:off x="1557211" y="2627859"/>
              <a:ext cx="130400" cy="39687"/>
            </a:xfrm>
            <a:custGeom>
              <a:avLst/>
              <a:gdLst>
                <a:gd name="connsiteX0" fmla="*/ 0 w 130400"/>
                <a:gd name="connsiteY0" fmla="*/ 0 h 39687"/>
                <a:gd name="connsiteX1" fmla="*/ 133008 w 130400"/>
                <a:gd name="connsiteY1" fmla="*/ 4082 h 39687"/>
                <a:gd name="connsiteX2" fmla="*/ 64010 w 130400"/>
                <a:gd name="connsiteY2" fmla="*/ 42862 h 39687"/>
                <a:gd name="connsiteX3" fmla="*/ 0 w 130400"/>
                <a:gd name="connsiteY3" fmla="*/ 0 h 3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400" h="39687">
                  <a:moveTo>
                    <a:pt x="0" y="0"/>
                  </a:moveTo>
                  <a:cubicBezTo>
                    <a:pt x="0" y="0"/>
                    <a:pt x="52387" y="49609"/>
                    <a:pt x="133008" y="4082"/>
                  </a:cubicBezTo>
                  <a:cubicBezTo>
                    <a:pt x="133008" y="4082"/>
                    <a:pt x="109196" y="43826"/>
                    <a:pt x="64010" y="42862"/>
                  </a:cubicBezTo>
                  <a:cubicBezTo>
                    <a:pt x="18880" y="4184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77860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ED04EF8-E3D3-4643-87A3-270F76357E9B}"/>
                </a:ext>
              </a:extLst>
            </p:cNvPr>
            <p:cNvSpPr/>
            <p:nvPr/>
          </p:nvSpPr>
          <p:spPr>
            <a:xfrm>
              <a:off x="1475570" y="2691528"/>
              <a:ext cx="272140" cy="147409"/>
            </a:xfrm>
            <a:custGeom>
              <a:avLst/>
              <a:gdLst>
                <a:gd name="connsiteX0" fmla="*/ 0 w 272139"/>
                <a:gd name="connsiteY0" fmla="*/ 13267 h 147409"/>
                <a:gd name="connsiteX1" fmla="*/ 190384 w 272139"/>
                <a:gd name="connsiteY1" fmla="*/ 152342 h 147409"/>
                <a:gd name="connsiteX2" fmla="*/ 256548 w 272139"/>
                <a:gd name="connsiteY2" fmla="*/ 25570 h 147409"/>
                <a:gd name="connsiteX3" fmla="*/ 211986 w 272139"/>
                <a:gd name="connsiteY3" fmla="*/ 3742 h 147409"/>
                <a:gd name="connsiteX4" fmla="*/ 57716 w 272139"/>
                <a:gd name="connsiteY4" fmla="*/ 0 h 147409"/>
                <a:gd name="connsiteX5" fmla="*/ 0 w 272139"/>
                <a:gd name="connsiteY5" fmla="*/ 13267 h 14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139" h="147409">
                  <a:moveTo>
                    <a:pt x="0" y="13267"/>
                  </a:moveTo>
                  <a:cubicBezTo>
                    <a:pt x="0" y="13267"/>
                    <a:pt x="50799" y="163397"/>
                    <a:pt x="190384" y="152342"/>
                  </a:cubicBezTo>
                  <a:cubicBezTo>
                    <a:pt x="329913" y="141286"/>
                    <a:pt x="256548" y="25570"/>
                    <a:pt x="256548" y="25570"/>
                  </a:cubicBezTo>
                  <a:cubicBezTo>
                    <a:pt x="256548" y="25570"/>
                    <a:pt x="221794" y="5613"/>
                    <a:pt x="211986" y="3742"/>
                  </a:cubicBezTo>
                  <a:cubicBezTo>
                    <a:pt x="202177" y="1871"/>
                    <a:pt x="57716" y="0"/>
                    <a:pt x="57716" y="0"/>
                  </a:cubicBezTo>
                  <a:lnTo>
                    <a:pt x="0" y="13267"/>
                  </a:lnTo>
                  <a:close/>
                </a:path>
              </a:pathLst>
            </a:custGeom>
            <a:solidFill>
              <a:srgbClr val="EEA886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1B402AF4-2B21-4B72-A5FB-0AAF1A58251F}"/>
              </a:ext>
            </a:extLst>
          </p:cNvPr>
          <p:cNvSpPr/>
          <p:nvPr/>
        </p:nvSpPr>
        <p:spPr>
          <a:xfrm>
            <a:off x="4490123" y="3503011"/>
            <a:ext cx="800623" cy="473969"/>
          </a:xfrm>
          <a:custGeom>
            <a:avLst/>
            <a:gdLst>
              <a:gd name="connsiteX0" fmla="*/ 708924 w 708697"/>
              <a:gd name="connsiteY0" fmla="*/ 420059 h 419548"/>
              <a:gd name="connsiteX1" fmla="*/ 0 w 708697"/>
              <a:gd name="connsiteY1" fmla="*/ 420059 h 419548"/>
              <a:gd name="connsiteX2" fmla="*/ 0 w 708697"/>
              <a:gd name="connsiteY2" fmla="*/ 390350 h 419548"/>
              <a:gd name="connsiteX3" fmla="*/ 679215 w 708697"/>
              <a:gd name="connsiteY3" fmla="*/ 390350 h 419548"/>
              <a:gd name="connsiteX4" fmla="*/ 679215 w 708697"/>
              <a:gd name="connsiteY4" fmla="*/ 0 h 419548"/>
              <a:gd name="connsiteX5" fmla="*/ 708924 w 708697"/>
              <a:gd name="connsiteY5" fmla="*/ 0 h 419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8697" h="419548">
                <a:moveTo>
                  <a:pt x="708924" y="420059"/>
                </a:moveTo>
                <a:lnTo>
                  <a:pt x="0" y="420059"/>
                </a:lnTo>
                <a:lnTo>
                  <a:pt x="0" y="390350"/>
                </a:lnTo>
                <a:lnTo>
                  <a:pt x="679215" y="390350"/>
                </a:lnTo>
                <a:lnTo>
                  <a:pt x="679215" y="0"/>
                </a:lnTo>
                <a:lnTo>
                  <a:pt x="708924" y="0"/>
                </a:lnTo>
                <a:close/>
              </a:path>
            </a:pathLst>
          </a:custGeom>
          <a:solidFill>
            <a:srgbClr val="CFCBBA"/>
          </a:solidFill>
          <a:ln w="566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76169E3A-1058-4B36-A5FC-7B92A84D94E2}"/>
              </a:ext>
            </a:extLst>
          </p:cNvPr>
          <p:cNvSpPr/>
          <p:nvPr/>
        </p:nvSpPr>
        <p:spPr>
          <a:xfrm>
            <a:off x="2163769" y="1653828"/>
            <a:ext cx="589258" cy="602068"/>
          </a:xfrm>
          <a:custGeom>
            <a:avLst/>
            <a:gdLst>
              <a:gd name="connsiteX0" fmla="*/ 29709 w 521601"/>
              <a:gd name="connsiteY0" fmla="*/ 537589 h 532940"/>
              <a:gd name="connsiteX1" fmla="*/ 0 w 521601"/>
              <a:gd name="connsiteY1" fmla="*/ 537589 h 532940"/>
              <a:gd name="connsiteX2" fmla="*/ 0 w 521601"/>
              <a:gd name="connsiteY2" fmla="*/ 0 h 532940"/>
              <a:gd name="connsiteX3" fmla="*/ 527101 w 521601"/>
              <a:gd name="connsiteY3" fmla="*/ 0 h 532940"/>
              <a:gd name="connsiteX4" fmla="*/ 527101 w 521601"/>
              <a:gd name="connsiteY4" fmla="*/ 29765 h 532940"/>
              <a:gd name="connsiteX5" fmla="*/ 29709 w 521601"/>
              <a:gd name="connsiteY5" fmla="*/ 29765 h 53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1601" h="532940">
                <a:moveTo>
                  <a:pt x="29709" y="537589"/>
                </a:moveTo>
                <a:lnTo>
                  <a:pt x="0" y="537589"/>
                </a:lnTo>
                <a:lnTo>
                  <a:pt x="0" y="0"/>
                </a:lnTo>
                <a:lnTo>
                  <a:pt x="527101" y="0"/>
                </a:lnTo>
                <a:lnTo>
                  <a:pt x="527101" y="29765"/>
                </a:lnTo>
                <a:lnTo>
                  <a:pt x="29709" y="29765"/>
                </a:lnTo>
                <a:close/>
              </a:path>
            </a:pathLst>
          </a:custGeom>
          <a:solidFill>
            <a:schemeClr val="bg1"/>
          </a:solidFill>
          <a:ln w="566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12AB605-ACF0-4017-9D1B-348CD606B5A1}"/>
              </a:ext>
            </a:extLst>
          </p:cNvPr>
          <p:cNvSpPr txBox="1"/>
          <p:nvPr/>
        </p:nvSpPr>
        <p:spPr>
          <a:xfrm>
            <a:off x="5874189" y="3366162"/>
            <a:ext cx="5575442" cy="19463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sed do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eiusmod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tempor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incididunt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labore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dolore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Ut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enim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ad minim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veniam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nostrud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exercitation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ullamco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laboris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nisi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aliquip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ex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commodo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marL="285750" indent="-285750">
              <a:lnSpc>
                <a:spcPct val="12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Duis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aute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irure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 in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reprehenderit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voluptate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velit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esse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cillum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eu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fugiat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nulla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pariatur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occaecat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cupidatat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non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proident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sunt in culpa qui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officia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deserunt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mollit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anim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id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est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laborum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52B75D64-5650-4368-8469-9CA84EB12AF3}"/>
              </a:ext>
            </a:extLst>
          </p:cNvPr>
          <p:cNvCxnSpPr/>
          <p:nvPr/>
        </p:nvCxnSpPr>
        <p:spPr>
          <a:xfrm>
            <a:off x="5874188" y="2981966"/>
            <a:ext cx="645838" cy="0"/>
          </a:xfrm>
          <a:prstGeom prst="line">
            <a:avLst/>
          </a:prstGeom>
          <a:ln w="38100" cap="rnd">
            <a:solidFill>
              <a:schemeClr val="accent4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367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3D19779-6126-43F9-A1C5-57D361CB8243}"/>
              </a:ext>
            </a:extLst>
          </p:cNvPr>
          <p:cNvSpPr/>
          <p:nvPr/>
        </p:nvSpPr>
        <p:spPr>
          <a:xfrm rot="5400000" flipV="1">
            <a:off x="3817257" y="-3817254"/>
            <a:ext cx="3875315" cy="11509829"/>
          </a:xfrm>
          <a:custGeom>
            <a:avLst/>
            <a:gdLst>
              <a:gd name="connsiteX0" fmla="*/ 0 w 7359134"/>
              <a:gd name="connsiteY0" fmla="*/ 0 h 6608744"/>
              <a:gd name="connsiteX1" fmla="*/ 7359134 w 7359134"/>
              <a:gd name="connsiteY1" fmla="*/ 0 h 6608744"/>
              <a:gd name="connsiteX2" fmla="*/ 7359134 w 7359134"/>
              <a:gd name="connsiteY2" fmla="*/ 1 h 6608744"/>
              <a:gd name="connsiteX3" fmla="*/ 2466752 w 7359134"/>
              <a:gd name="connsiteY3" fmla="*/ 1 h 6608744"/>
              <a:gd name="connsiteX4" fmla="*/ 2452841 w 7359134"/>
              <a:gd name="connsiteY4" fmla="*/ 5740 h 6608744"/>
              <a:gd name="connsiteX5" fmla="*/ 2163187 w 7359134"/>
              <a:gd name="connsiteY5" fmla="*/ 219599 h 6608744"/>
              <a:gd name="connsiteX6" fmla="*/ 2408662 w 7359134"/>
              <a:gd name="connsiteY6" fmla="*/ 3322144 h 6608744"/>
              <a:gd name="connsiteX7" fmla="*/ 1133859 w 7359134"/>
              <a:gd name="connsiteY7" fmla="*/ 4654218 h 6608744"/>
              <a:gd name="connsiteX8" fmla="*/ 67052 w 7359134"/>
              <a:gd name="connsiteY8" fmla="*/ 6572978 h 6608744"/>
              <a:gd name="connsiteX9" fmla="*/ 0 w 7359134"/>
              <a:gd name="connsiteY9" fmla="*/ 6608744 h 6608744"/>
              <a:gd name="connsiteX0" fmla="*/ 0 w 7359134"/>
              <a:gd name="connsiteY0" fmla="*/ 0 h 6608744"/>
              <a:gd name="connsiteX1" fmla="*/ 7359134 w 7359134"/>
              <a:gd name="connsiteY1" fmla="*/ 0 h 6608744"/>
              <a:gd name="connsiteX2" fmla="*/ 2466752 w 7359134"/>
              <a:gd name="connsiteY2" fmla="*/ 1 h 6608744"/>
              <a:gd name="connsiteX3" fmla="*/ 2452841 w 7359134"/>
              <a:gd name="connsiteY3" fmla="*/ 5740 h 6608744"/>
              <a:gd name="connsiteX4" fmla="*/ 2163187 w 7359134"/>
              <a:gd name="connsiteY4" fmla="*/ 219599 h 6608744"/>
              <a:gd name="connsiteX5" fmla="*/ 2408662 w 7359134"/>
              <a:gd name="connsiteY5" fmla="*/ 3322144 h 6608744"/>
              <a:gd name="connsiteX6" fmla="*/ 1133859 w 7359134"/>
              <a:gd name="connsiteY6" fmla="*/ 4654218 h 6608744"/>
              <a:gd name="connsiteX7" fmla="*/ 67052 w 7359134"/>
              <a:gd name="connsiteY7" fmla="*/ 6572978 h 6608744"/>
              <a:gd name="connsiteX8" fmla="*/ 0 w 7359134"/>
              <a:gd name="connsiteY8" fmla="*/ 6608744 h 6608744"/>
              <a:gd name="connsiteX9" fmla="*/ 0 w 7359134"/>
              <a:gd name="connsiteY9" fmla="*/ 0 h 6608744"/>
              <a:gd name="connsiteX0" fmla="*/ 0 w 2466752"/>
              <a:gd name="connsiteY0" fmla="*/ 0 h 6608744"/>
              <a:gd name="connsiteX1" fmla="*/ 2466752 w 2466752"/>
              <a:gd name="connsiteY1" fmla="*/ 1 h 6608744"/>
              <a:gd name="connsiteX2" fmla="*/ 2452841 w 2466752"/>
              <a:gd name="connsiteY2" fmla="*/ 5740 h 6608744"/>
              <a:gd name="connsiteX3" fmla="*/ 2163187 w 2466752"/>
              <a:gd name="connsiteY3" fmla="*/ 219599 h 6608744"/>
              <a:gd name="connsiteX4" fmla="*/ 2408662 w 2466752"/>
              <a:gd name="connsiteY4" fmla="*/ 3322144 h 6608744"/>
              <a:gd name="connsiteX5" fmla="*/ 1133859 w 2466752"/>
              <a:gd name="connsiteY5" fmla="*/ 4654218 h 6608744"/>
              <a:gd name="connsiteX6" fmla="*/ 67052 w 2466752"/>
              <a:gd name="connsiteY6" fmla="*/ 6572978 h 6608744"/>
              <a:gd name="connsiteX7" fmla="*/ 0 w 2466752"/>
              <a:gd name="connsiteY7" fmla="*/ 6608744 h 6608744"/>
              <a:gd name="connsiteX8" fmla="*/ 0 w 2466752"/>
              <a:gd name="connsiteY8" fmla="*/ 0 h 6608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6752" h="6608744">
                <a:moveTo>
                  <a:pt x="0" y="0"/>
                </a:moveTo>
                <a:lnTo>
                  <a:pt x="2466752" y="1"/>
                </a:lnTo>
                <a:lnTo>
                  <a:pt x="2452841" y="5740"/>
                </a:lnTo>
                <a:cubicBezTo>
                  <a:pt x="2333299" y="64528"/>
                  <a:pt x="2234618" y="134655"/>
                  <a:pt x="2163187" y="219599"/>
                </a:cubicBezTo>
                <a:cubicBezTo>
                  <a:pt x="1591739" y="899149"/>
                  <a:pt x="2536844" y="2400447"/>
                  <a:pt x="2408662" y="3322144"/>
                </a:cubicBezTo>
                <a:cubicBezTo>
                  <a:pt x="2280479" y="4243841"/>
                  <a:pt x="1618045" y="4067627"/>
                  <a:pt x="1133859" y="4654218"/>
                </a:cubicBezTo>
                <a:cubicBezTo>
                  <a:pt x="710195" y="5167485"/>
                  <a:pt x="1148589" y="5927247"/>
                  <a:pt x="67052" y="6572978"/>
                </a:cubicBezTo>
                <a:lnTo>
                  <a:pt x="0" y="6608744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5393CA-8246-4871-BC99-70F03FE8C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 dirty="0">
                <a:solidFill>
                  <a:schemeClr val="bg1"/>
                </a:solidFill>
              </a:rPr>
              <a:t>your footer is here</a:t>
            </a:r>
          </a:p>
        </p:txBody>
      </p:sp>
      <p:sp>
        <p:nvSpPr>
          <p:cNvPr id="5" name="Title 22">
            <a:extLst>
              <a:ext uri="{FF2B5EF4-FFF2-40B4-BE49-F238E27FC236}">
                <a16:creationId xmlns:a16="http://schemas.microsoft.com/office/drawing/2014/main" id="{EAF3AA4B-1A8D-4D07-A525-997ECCA35426}"/>
              </a:ext>
            </a:extLst>
          </p:cNvPr>
          <p:cNvSpPr txBox="1">
            <a:spLocks/>
          </p:cNvSpPr>
          <p:nvPr/>
        </p:nvSpPr>
        <p:spPr>
          <a:xfrm>
            <a:off x="978520" y="509595"/>
            <a:ext cx="9108910" cy="6093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en-ID" sz="4400" dirty="0">
                <a:solidFill>
                  <a:schemeClr val="bg1"/>
                </a:solidFill>
              </a:rPr>
              <a:t>KEY IDEAS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1C71AE8-8E9E-40F8-8C24-03C1428C7B5F}"/>
              </a:ext>
            </a:extLst>
          </p:cNvPr>
          <p:cNvSpPr/>
          <p:nvPr/>
        </p:nvSpPr>
        <p:spPr>
          <a:xfrm>
            <a:off x="-190498" y="-237557"/>
            <a:ext cx="12382498" cy="7095558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2 h 6858000"/>
              <a:gd name="connsiteX5" fmla="*/ 2 w 12192000"/>
              <a:gd name="connsiteY5" fmla="*/ 3875317 h 6858000"/>
              <a:gd name="connsiteX6" fmla="*/ 9997 w 12192000"/>
              <a:gd name="connsiteY6" fmla="*/ 3853463 h 6858000"/>
              <a:gd name="connsiteX7" fmla="*/ 382455 w 12192000"/>
              <a:gd name="connsiteY7" fmla="*/ 3398411 h 6858000"/>
              <a:gd name="connsiteX8" fmla="*/ 5785867 w 12192000"/>
              <a:gd name="connsiteY8" fmla="*/ 3784057 h 6858000"/>
              <a:gd name="connsiteX9" fmla="*/ 8105815 w 12192000"/>
              <a:gd name="connsiteY9" fmla="*/ 1781316 h 6858000"/>
              <a:gd name="connsiteX10" fmla="*/ 11447539 w 12192000"/>
              <a:gd name="connsiteY10" fmla="*/ 105342 h 6858000"/>
              <a:gd name="connsiteX11" fmla="*/ 11509829 w 12192000"/>
              <a:gd name="connsiteY11" fmla="*/ 2 h 6858000"/>
              <a:gd name="connsiteX12" fmla="*/ 0 w 12192000"/>
              <a:gd name="connsiteY12" fmla="*/ 2 h 6858000"/>
              <a:gd name="connsiteX0" fmla="*/ 0 w 12192000"/>
              <a:gd name="connsiteY0" fmla="*/ 2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2 h 6858000"/>
              <a:gd name="connsiteX5" fmla="*/ 2 w 12192000"/>
              <a:gd name="connsiteY5" fmla="*/ 3875317 h 6858000"/>
              <a:gd name="connsiteX6" fmla="*/ 9997 w 12192000"/>
              <a:gd name="connsiteY6" fmla="*/ 3853463 h 6858000"/>
              <a:gd name="connsiteX7" fmla="*/ 382455 w 12192000"/>
              <a:gd name="connsiteY7" fmla="*/ 3398411 h 6858000"/>
              <a:gd name="connsiteX8" fmla="*/ 5785867 w 12192000"/>
              <a:gd name="connsiteY8" fmla="*/ 3784057 h 6858000"/>
              <a:gd name="connsiteX9" fmla="*/ 8105815 w 12192000"/>
              <a:gd name="connsiteY9" fmla="*/ 1781316 h 6858000"/>
              <a:gd name="connsiteX10" fmla="*/ 11447539 w 12192000"/>
              <a:gd name="connsiteY10" fmla="*/ 105342 h 6858000"/>
              <a:gd name="connsiteX11" fmla="*/ 11509829 w 12192000"/>
              <a:gd name="connsiteY11" fmla="*/ 2 h 6858000"/>
              <a:gd name="connsiteX12" fmla="*/ 0 w 12192000"/>
              <a:gd name="connsiteY12" fmla="*/ 2 h 6858000"/>
              <a:gd name="connsiteX0" fmla="*/ 11509829 w 12192000"/>
              <a:gd name="connsiteY0" fmla="*/ 2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2 h 6858000"/>
              <a:gd name="connsiteX5" fmla="*/ 2 w 12192000"/>
              <a:gd name="connsiteY5" fmla="*/ 3875317 h 6858000"/>
              <a:gd name="connsiteX6" fmla="*/ 9997 w 12192000"/>
              <a:gd name="connsiteY6" fmla="*/ 3853463 h 6858000"/>
              <a:gd name="connsiteX7" fmla="*/ 382455 w 12192000"/>
              <a:gd name="connsiteY7" fmla="*/ 3398411 h 6858000"/>
              <a:gd name="connsiteX8" fmla="*/ 5785867 w 12192000"/>
              <a:gd name="connsiteY8" fmla="*/ 3784057 h 6858000"/>
              <a:gd name="connsiteX9" fmla="*/ 8105815 w 12192000"/>
              <a:gd name="connsiteY9" fmla="*/ 1781316 h 6858000"/>
              <a:gd name="connsiteX10" fmla="*/ 11447539 w 12192000"/>
              <a:gd name="connsiteY10" fmla="*/ 105342 h 6858000"/>
              <a:gd name="connsiteX11" fmla="*/ 11509829 w 12192000"/>
              <a:gd name="connsiteY11" fmla="*/ 2 h 6858000"/>
              <a:gd name="connsiteX0" fmla="*/ 11509829 w 12192000"/>
              <a:gd name="connsiteY0" fmla="*/ 2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2 w 12192000"/>
              <a:gd name="connsiteY4" fmla="*/ 3875317 h 6858000"/>
              <a:gd name="connsiteX5" fmla="*/ 9997 w 12192000"/>
              <a:gd name="connsiteY5" fmla="*/ 3853463 h 6858000"/>
              <a:gd name="connsiteX6" fmla="*/ 382455 w 12192000"/>
              <a:gd name="connsiteY6" fmla="*/ 3398411 h 6858000"/>
              <a:gd name="connsiteX7" fmla="*/ 5785867 w 12192000"/>
              <a:gd name="connsiteY7" fmla="*/ 3784057 h 6858000"/>
              <a:gd name="connsiteX8" fmla="*/ 8105815 w 12192000"/>
              <a:gd name="connsiteY8" fmla="*/ 1781316 h 6858000"/>
              <a:gd name="connsiteX9" fmla="*/ 11447539 w 12192000"/>
              <a:gd name="connsiteY9" fmla="*/ 105342 h 6858000"/>
              <a:gd name="connsiteX10" fmla="*/ 11509829 w 12192000"/>
              <a:gd name="connsiteY10" fmla="*/ 2 h 6858000"/>
              <a:gd name="connsiteX0" fmla="*/ 11447539 w 12192000"/>
              <a:gd name="connsiteY0" fmla="*/ 105342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2 w 12192000"/>
              <a:gd name="connsiteY4" fmla="*/ 3875317 h 6858000"/>
              <a:gd name="connsiteX5" fmla="*/ 9997 w 12192000"/>
              <a:gd name="connsiteY5" fmla="*/ 3853463 h 6858000"/>
              <a:gd name="connsiteX6" fmla="*/ 382455 w 12192000"/>
              <a:gd name="connsiteY6" fmla="*/ 3398411 h 6858000"/>
              <a:gd name="connsiteX7" fmla="*/ 5785867 w 12192000"/>
              <a:gd name="connsiteY7" fmla="*/ 3784057 h 6858000"/>
              <a:gd name="connsiteX8" fmla="*/ 8105815 w 12192000"/>
              <a:gd name="connsiteY8" fmla="*/ 1781316 h 6858000"/>
              <a:gd name="connsiteX9" fmla="*/ 11447539 w 12192000"/>
              <a:gd name="connsiteY9" fmla="*/ 105342 h 6858000"/>
              <a:gd name="connsiteX0" fmla="*/ 11155439 w 12192000"/>
              <a:gd name="connsiteY0" fmla="*/ 0 h 7095558"/>
              <a:gd name="connsiteX1" fmla="*/ 12192000 w 12192000"/>
              <a:gd name="connsiteY1" fmla="*/ 237558 h 7095558"/>
              <a:gd name="connsiteX2" fmla="*/ 12192000 w 12192000"/>
              <a:gd name="connsiteY2" fmla="*/ 7095558 h 7095558"/>
              <a:gd name="connsiteX3" fmla="*/ 0 w 12192000"/>
              <a:gd name="connsiteY3" fmla="*/ 7095558 h 7095558"/>
              <a:gd name="connsiteX4" fmla="*/ 2 w 12192000"/>
              <a:gd name="connsiteY4" fmla="*/ 4112875 h 7095558"/>
              <a:gd name="connsiteX5" fmla="*/ 9997 w 12192000"/>
              <a:gd name="connsiteY5" fmla="*/ 4091021 h 7095558"/>
              <a:gd name="connsiteX6" fmla="*/ 382455 w 12192000"/>
              <a:gd name="connsiteY6" fmla="*/ 3635969 h 7095558"/>
              <a:gd name="connsiteX7" fmla="*/ 5785867 w 12192000"/>
              <a:gd name="connsiteY7" fmla="*/ 4021615 h 7095558"/>
              <a:gd name="connsiteX8" fmla="*/ 8105815 w 12192000"/>
              <a:gd name="connsiteY8" fmla="*/ 2018874 h 7095558"/>
              <a:gd name="connsiteX9" fmla="*/ 11155439 w 12192000"/>
              <a:gd name="connsiteY9" fmla="*/ 0 h 7095558"/>
              <a:gd name="connsiteX0" fmla="*/ 11283496 w 12320057"/>
              <a:gd name="connsiteY0" fmla="*/ 0 h 7095558"/>
              <a:gd name="connsiteX1" fmla="*/ 12320057 w 12320057"/>
              <a:gd name="connsiteY1" fmla="*/ 237558 h 7095558"/>
              <a:gd name="connsiteX2" fmla="*/ 12320057 w 12320057"/>
              <a:gd name="connsiteY2" fmla="*/ 7095558 h 7095558"/>
              <a:gd name="connsiteX3" fmla="*/ 128057 w 12320057"/>
              <a:gd name="connsiteY3" fmla="*/ 7095558 h 7095558"/>
              <a:gd name="connsiteX4" fmla="*/ 128059 w 12320057"/>
              <a:gd name="connsiteY4" fmla="*/ 4112875 h 7095558"/>
              <a:gd name="connsiteX5" fmla="*/ 138054 w 12320057"/>
              <a:gd name="connsiteY5" fmla="*/ 4091021 h 7095558"/>
              <a:gd name="connsiteX6" fmla="*/ 510512 w 12320057"/>
              <a:gd name="connsiteY6" fmla="*/ 3635969 h 7095558"/>
              <a:gd name="connsiteX7" fmla="*/ 5799624 w 12320057"/>
              <a:gd name="connsiteY7" fmla="*/ 3920015 h 7095558"/>
              <a:gd name="connsiteX8" fmla="*/ 8233872 w 12320057"/>
              <a:gd name="connsiteY8" fmla="*/ 2018874 h 7095558"/>
              <a:gd name="connsiteX9" fmla="*/ 11283496 w 12320057"/>
              <a:gd name="connsiteY9" fmla="*/ 0 h 7095558"/>
              <a:gd name="connsiteX0" fmla="*/ 11224886 w 12261447"/>
              <a:gd name="connsiteY0" fmla="*/ 0 h 7095558"/>
              <a:gd name="connsiteX1" fmla="*/ 12261447 w 12261447"/>
              <a:gd name="connsiteY1" fmla="*/ 237558 h 7095558"/>
              <a:gd name="connsiteX2" fmla="*/ 12261447 w 12261447"/>
              <a:gd name="connsiteY2" fmla="*/ 7095558 h 7095558"/>
              <a:gd name="connsiteX3" fmla="*/ 69447 w 12261447"/>
              <a:gd name="connsiteY3" fmla="*/ 7095558 h 7095558"/>
              <a:gd name="connsiteX4" fmla="*/ 69449 w 12261447"/>
              <a:gd name="connsiteY4" fmla="*/ 4112875 h 7095558"/>
              <a:gd name="connsiteX5" fmla="*/ 79444 w 12261447"/>
              <a:gd name="connsiteY5" fmla="*/ 4091021 h 7095558"/>
              <a:gd name="connsiteX6" fmla="*/ 553502 w 12261447"/>
              <a:gd name="connsiteY6" fmla="*/ 3318469 h 7095558"/>
              <a:gd name="connsiteX7" fmla="*/ 5741014 w 12261447"/>
              <a:gd name="connsiteY7" fmla="*/ 3920015 h 7095558"/>
              <a:gd name="connsiteX8" fmla="*/ 8175262 w 12261447"/>
              <a:gd name="connsiteY8" fmla="*/ 2018874 h 7095558"/>
              <a:gd name="connsiteX9" fmla="*/ 11224886 w 12261447"/>
              <a:gd name="connsiteY9" fmla="*/ 0 h 7095558"/>
              <a:gd name="connsiteX0" fmla="*/ 11155439 w 12192000"/>
              <a:gd name="connsiteY0" fmla="*/ 0 h 7095558"/>
              <a:gd name="connsiteX1" fmla="*/ 12192000 w 12192000"/>
              <a:gd name="connsiteY1" fmla="*/ 237558 h 7095558"/>
              <a:gd name="connsiteX2" fmla="*/ 12192000 w 12192000"/>
              <a:gd name="connsiteY2" fmla="*/ 7095558 h 7095558"/>
              <a:gd name="connsiteX3" fmla="*/ 0 w 12192000"/>
              <a:gd name="connsiteY3" fmla="*/ 7095558 h 7095558"/>
              <a:gd name="connsiteX4" fmla="*/ 2 w 12192000"/>
              <a:gd name="connsiteY4" fmla="*/ 4112875 h 7095558"/>
              <a:gd name="connsiteX5" fmla="*/ 484055 w 12192000"/>
              <a:gd name="connsiteY5" fmla="*/ 3318469 h 7095558"/>
              <a:gd name="connsiteX6" fmla="*/ 5671567 w 12192000"/>
              <a:gd name="connsiteY6" fmla="*/ 3920015 h 7095558"/>
              <a:gd name="connsiteX7" fmla="*/ 8105815 w 12192000"/>
              <a:gd name="connsiteY7" fmla="*/ 2018874 h 7095558"/>
              <a:gd name="connsiteX8" fmla="*/ 11155439 w 12192000"/>
              <a:gd name="connsiteY8" fmla="*/ 0 h 7095558"/>
              <a:gd name="connsiteX0" fmla="*/ 11155439 w 12192000"/>
              <a:gd name="connsiteY0" fmla="*/ 0 h 7095558"/>
              <a:gd name="connsiteX1" fmla="*/ 12192000 w 12192000"/>
              <a:gd name="connsiteY1" fmla="*/ 237558 h 7095558"/>
              <a:gd name="connsiteX2" fmla="*/ 12192000 w 12192000"/>
              <a:gd name="connsiteY2" fmla="*/ 7095558 h 7095558"/>
              <a:gd name="connsiteX3" fmla="*/ 0 w 12192000"/>
              <a:gd name="connsiteY3" fmla="*/ 7095558 h 7095558"/>
              <a:gd name="connsiteX4" fmla="*/ 2 w 12192000"/>
              <a:gd name="connsiteY4" fmla="*/ 4112875 h 7095558"/>
              <a:gd name="connsiteX5" fmla="*/ 484055 w 12192000"/>
              <a:gd name="connsiteY5" fmla="*/ 3318469 h 7095558"/>
              <a:gd name="connsiteX6" fmla="*/ 5671567 w 12192000"/>
              <a:gd name="connsiteY6" fmla="*/ 3920015 h 7095558"/>
              <a:gd name="connsiteX7" fmla="*/ 8105815 w 12192000"/>
              <a:gd name="connsiteY7" fmla="*/ 2018874 h 7095558"/>
              <a:gd name="connsiteX8" fmla="*/ 11155439 w 12192000"/>
              <a:gd name="connsiteY8" fmla="*/ 0 h 7095558"/>
              <a:gd name="connsiteX0" fmla="*/ 11345937 w 12382498"/>
              <a:gd name="connsiteY0" fmla="*/ 0 h 7095558"/>
              <a:gd name="connsiteX1" fmla="*/ 12382498 w 12382498"/>
              <a:gd name="connsiteY1" fmla="*/ 237558 h 7095558"/>
              <a:gd name="connsiteX2" fmla="*/ 12382498 w 12382498"/>
              <a:gd name="connsiteY2" fmla="*/ 7095558 h 7095558"/>
              <a:gd name="connsiteX3" fmla="*/ 190498 w 12382498"/>
              <a:gd name="connsiteY3" fmla="*/ 7095558 h 7095558"/>
              <a:gd name="connsiteX4" fmla="*/ 0 w 12382498"/>
              <a:gd name="connsiteY4" fmla="*/ 4062075 h 7095558"/>
              <a:gd name="connsiteX5" fmla="*/ 674553 w 12382498"/>
              <a:gd name="connsiteY5" fmla="*/ 3318469 h 7095558"/>
              <a:gd name="connsiteX6" fmla="*/ 5862065 w 12382498"/>
              <a:gd name="connsiteY6" fmla="*/ 3920015 h 7095558"/>
              <a:gd name="connsiteX7" fmla="*/ 8296313 w 12382498"/>
              <a:gd name="connsiteY7" fmla="*/ 2018874 h 7095558"/>
              <a:gd name="connsiteX8" fmla="*/ 11345937 w 12382498"/>
              <a:gd name="connsiteY8" fmla="*/ 0 h 7095558"/>
              <a:gd name="connsiteX0" fmla="*/ 11345937 w 12382498"/>
              <a:gd name="connsiteY0" fmla="*/ 0 h 7095558"/>
              <a:gd name="connsiteX1" fmla="*/ 12382498 w 12382498"/>
              <a:gd name="connsiteY1" fmla="*/ 237558 h 7095558"/>
              <a:gd name="connsiteX2" fmla="*/ 12382498 w 12382498"/>
              <a:gd name="connsiteY2" fmla="*/ 7095558 h 7095558"/>
              <a:gd name="connsiteX3" fmla="*/ 190498 w 12382498"/>
              <a:gd name="connsiteY3" fmla="*/ 7095558 h 7095558"/>
              <a:gd name="connsiteX4" fmla="*/ 0 w 12382498"/>
              <a:gd name="connsiteY4" fmla="*/ 4062075 h 7095558"/>
              <a:gd name="connsiteX5" fmla="*/ 928553 w 12382498"/>
              <a:gd name="connsiteY5" fmla="*/ 3115269 h 7095558"/>
              <a:gd name="connsiteX6" fmla="*/ 5862065 w 12382498"/>
              <a:gd name="connsiteY6" fmla="*/ 3920015 h 7095558"/>
              <a:gd name="connsiteX7" fmla="*/ 8296313 w 12382498"/>
              <a:gd name="connsiteY7" fmla="*/ 2018874 h 7095558"/>
              <a:gd name="connsiteX8" fmla="*/ 11345937 w 12382498"/>
              <a:gd name="connsiteY8" fmla="*/ 0 h 7095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82498" h="7095558">
                <a:moveTo>
                  <a:pt x="11345937" y="0"/>
                </a:moveTo>
                <a:lnTo>
                  <a:pt x="12382498" y="237558"/>
                </a:lnTo>
                <a:lnTo>
                  <a:pt x="12382498" y="7095558"/>
                </a:lnTo>
                <a:lnTo>
                  <a:pt x="190498" y="7095558"/>
                </a:lnTo>
                <a:cubicBezTo>
                  <a:pt x="190499" y="6101330"/>
                  <a:pt x="-1" y="5056303"/>
                  <a:pt x="0" y="4062075"/>
                </a:cubicBezTo>
                <a:cubicBezTo>
                  <a:pt x="161351" y="3797273"/>
                  <a:pt x="-48458" y="3138946"/>
                  <a:pt x="928553" y="3115269"/>
                </a:cubicBezTo>
                <a:cubicBezTo>
                  <a:pt x="1905564" y="3091592"/>
                  <a:pt x="4634105" y="4102748"/>
                  <a:pt x="5862065" y="3920015"/>
                </a:cubicBezTo>
                <a:cubicBezTo>
                  <a:pt x="7090025" y="3737283"/>
                  <a:pt x="7382334" y="2672210"/>
                  <a:pt x="8296313" y="2018874"/>
                </a:cubicBezTo>
                <a:cubicBezTo>
                  <a:pt x="9210292" y="1365538"/>
                  <a:pt x="10221328" y="1699116"/>
                  <a:pt x="11345937" y="0"/>
                </a:cubicBez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FE51514-F2FA-43B0-97BA-264C2912B560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2 h 6858000"/>
              <a:gd name="connsiteX5" fmla="*/ 2 w 12192000"/>
              <a:gd name="connsiteY5" fmla="*/ 3875317 h 6858000"/>
              <a:gd name="connsiteX6" fmla="*/ 9997 w 12192000"/>
              <a:gd name="connsiteY6" fmla="*/ 3853463 h 6858000"/>
              <a:gd name="connsiteX7" fmla="*/ 382455 w 12192000"/>
              <a:gd name="connsiteY7" fmla="*/ 3398411 h 6858000"/>
              <a:gd name="connsiteX8" fmla="*/ 5785867 w 12192000"/>
              <a:gd name="connsiteY8" fmla="*/ 3784057 h 6858000"/>
              <a:gd name="connsiteX9" fmla="*/ 8105815 w 12192000"/>
              <a:gd name="connsiteY9" fmla="*/ 1781316 h 6858000"/>
              <a:gd name="connsiteX10" fmla="*/ 11447539 w 12192000"/>
              <a:gd name="connsiteY10" fmla="*/ 105342 h 6858000"/>
              <a:gd name="connsiteX11" fmla="*/ 11509829 w 12192000"/>
              <a:gd name="connsiteY11" fmla="*/ 2 h 6858000"/>
              <a:gd name="connsiteX12" fmla="*/ 0 w 12192000"/>
              <a:gd name="connsiteY12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2"/>
                </a:lnTo>
                <a:lnTo>
                  <a:pt x="2" y="3875317"/>
                </a:lnTo>
                <a:lnTo>
                  <a:pt x="9997" y="3853463"/>
                </a:lnTo>
                <a:cubicBezTo>
                  <a:pt x="112382" y="3665660"/>
                  <a:pt x="234516" y="3510630"/>
                  <a:pt x="382455" y="3398411"/>
                </a:cubicBezTo>
                <a:cubicBezTo>
                  <a:pt x="1565964" y="2500655"/>
                  <a:pt x="4180634" y="3985433"/>
                  <a:pt x="5785867" y="3784057"/>
                </a:cubicBezTo>
                <a:cubicBezTo>
                  <a:pt x="7391100" y="3582679"/>
                  <a:pt x="7084204" y="2541982"/>
                  <a:pt x="8105815" y="1781316"/>
                </a:cubicBezTo>
                <a:cubicBezTo>
                  <a:pt x="8999724" y="1115732"/>
                  <a:pt x="10322930" y="1804458"/>
                  <a:pt x="11447539" y="105342"/>
                </a:cubicBezTo>
                <a:lnTo>
                  <a:pt x="11509829" y="2"/>
                </a:ln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AF057E8-BB05-4BD3-ADEA-AC36E1087727}"/>
              </a:ext>
            </a:extLst>
          </p:cNvPr>
          <p:cNvSpPr/>
          <p:nvPr/>
        </p:nvSpPr>
        <p:spPr>
          <a:xfrm rot="5400000" flipV="1">
            <a:off x="3628572" y="-3628571"/>
            <a:ext cx="4934857" cy="12192000"/>
          </a:xfrm>
          <a:custGeom>
            <a:avLst/>
            <a:gdLst>
              <a:gd name="connsiteX0" fmla="*/ 0 w 4934857"/>
              <a:gd name="connsiteY0" fmla="*/ 0 h 12192000"/>
              <a:gd name="connsiteX1" fmla="*/ 0 w 4934857"/>
              <a:gd name="connsiteY1" fmla="*/ 12192000 h 12192000"/>
              <a:gd name="connsiteX2" fmla="*/ 1455658 w 4934857"/>
              <a:gd name="connsiteY2" fmla="*/ 12192000 h 12192000"/>
              <a:gd name="connsiteX3" fmla="*/ 1448704 w 4934857"/>
              <a:gd name="connsiteY3" fmla="*/ 11907546 h 12192000"/>
              <a:gd name="connsiteX4" fmla="*/ 1625350 w 4934857"/>
              <a:gd name="connsiteY4" fmla="*/ 9549498 h 12192000"/>
              <a:gd name="connsiteX5" fmla="*/ 4835350 w 4934857"/>
              <a:gd name="connsiteY5" fmla="*/ 8421694 h 12192000"/>
              <a:gd name="connsiteX6" fmla="*/ 4162738 w 4934857"/>
              <a:gd name="connsiteY6" fmla="*/ 2541349 h 12192000"/>
              <a:gd name="connsiteX7" fmla="*/ 4540248 w 4934857"/>
              <a:gd name="connsiteY7" fmla="*/ 140573 h 12192000"/>
              <a:gd name="connsiteX8" fmla="*/ 4571281 w 4934857"/>
              <a:gd name="connsiteY8" fmla="*/ 0 h 12192000"/>
              <a:gd name="connsiteX9" fmla="*/ 2 w 4934857"/>
              <a:gd name="connsiteY9" fmla="*/ 0 h 12192000"/>
              <a:gd name="connsiteX10" fmla="*/ 3875317 w 4934857"/>
              <a:gd name="connsiteY10" fmla="*/ 2 h 12192000"/>
              <a:gd name="connsiteX11" fmla="*/ 3853463 w 4934857"/>
              <a:gd name="connsiteY11" fmla="*/ 9997 h 12192000"/>
              <a:gd name="connsiteX12" fmla="*/ 3398410 w 4934857"/>
              <a:gd name="connsiteY12" fmla="*/ 382455 h 12192000"/>
              <a:gd name="connsiteX13" fmla="*/ 3784057 w 4934857"/>
              <a:gd name="connsiteY13" fmla="*/ 5785867 h 12192000"/>
              <a:gd name="connsiteX14" fmla="*/ 1781316 w 4934857"/>
              <a:gd name="connsiteY14" fmla="*/ 8105815 h 12192000"/>
              <a:gd name="connsiteX15" fmla="*/ 105342 w 4934857"/>
              <a:gd name="connsiteY15" fmla="*/ 11447539 h 12192000"/>
              <a:gd name="connsiteX16" fmla="*/ 2 w 4934857"/>
              <a:gd name="connsiteY16" fmla="*/ 11509829 h 12192000"/>
              <a:gd name="connsiteX17" fmla="*/ 2 w 4934857"/>
              <a:gd name="connsiteY17" fmla="*/ 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934857" h="12192000">
                <a:moveTo>
                  <a:pt x="0" y="0"/>
                </a:moveTo>
                <a:lnTo>
                  <a:pt x="0" y="12192000"/>
                </a:lnTo>
                <a:lnTo>
                  <a:pt x="1455658" y="12192000"/>
                </a:lnTo>
                <a:lnTo>
                  <a:pt x="1448704" y="11907546"/>
                </a:lnTo>
                <a:cubicBezTo>
                  <a:pt x="1399646" y="10975253"/>
                  <a:pt x="1176244" y="10076994"/>
                  <a:pt x="1625350" y="9549498"/>
                </a:cubicBezTo>
                <a:cubicBezTo>
                  <a:pt x="2651876" y="8343793"/>
                  <a:pt x="4412453" y="9589720"/>
                  <a:pt x="4835350" y="8421694"/>
                </a:cubicBezTo>
                <a:cubicBezTo>
                  <a:pt x="5258248" y="7253670"/>
                  <a:pt x="4198576" y="4087688"/>
                  <a:pt x="4162738" y="2541349"/>
                </a:cubicBezTo>
                <a:cubicBezTo>
                  <a:pt x="4140339" y="1574887"/>
                  <a:pt x="4390601" y="782248"/>
                  <a:pt x="4540248" y="140573"/>
                </a:cubicBezTo>
                <a:lnTo>
                  <a:pt x="4571281" y="0"/>
                </a:lnTo>
                <a:lnTo>
                  <a:pt x="2" y="0"/>
                </a:lnTo>
                <a:lnTo>
                  <a:pt x="3875317" y="2"/>
                </a:lnTo>
                <a:lnTo>
                  <a:pt x="3853463" y="9997"/>
                </a:lnTo>
                <a:cubicBezTo>
                  <a:pt x="3665659" y="112382"/>
                  <a:pt x="3510629" y="234516"/>
                  <a:pt x="3398410" y="382455"/>
                </a:cubicBezTo>
                <a:cubicBezTo>
                  <a:pt x="2500654" y="1565964"/>
                  <a:pt x="3985433" y="4180634"/>
                  <a:pt x="3784057" y="5785867"/>
                </a:cubicBezTo>
                <a:cubicBezTo>
                  <a:pt x="3582679" y="7391100"/>
                  <a:pt x="2541982" y="7084204"/>
                  <a:pt x="1781316" y="8105815"/>
                </a:cubicBezTo>
                <a:cubicBezTo>
                  <a:pt x="1115732" y="8999724"/>
                  <a:pt x="1804458" y="10322930"/>
                  <a:pt x="105342" y="11447539"/>
                </a:cubicBezTo>
                <a:lnTo>
                  <a:pt x="2" y="11509829"/>
                </a:lnTo>
                <a:lnTo>
                  <a:pt x="2" y="0"/>
                </a:lnTo>
                <a:close/>
              </a:path>
            </a:pathLst>
          </a:custGeom>
          <a:gradFill flip="none" rotWithShape="0">
            <a:gsLst>
              <a:gs pos="0">
                <a:srgbClr val="A3D5FF">
                  <a:alpha val="9000"/>
                </a:srgbClr>
              </a:gs>
              <a:gs pos="98000">
                <a:srgbClr val="68B4F2">
                  <a:alpha val="23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18012FC-8A1A-434B-8410-6A2AF8304D2F}"/>
              </a:ext>
            </a:extLst>
          </p:cNvPr>
          <p:cNvSpPr txBox="1"/>
          <p:nvPr/>
        </p:nvSpPr>
        <p:spPr>
          <a:xfrm>
            <a:off x="7765143" y="3009304"/>
            <a:ext cx="3744686" cy="2577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sed do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labore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dolore magna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aliqua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ad minim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veniam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quis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nostrud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exercitation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ullamco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laboris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nisi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ex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ea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commodo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consequat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Duis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aute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irure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 in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reprehenderit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b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voluptate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velit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esse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cillum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dolore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fugiat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nulla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pariatur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8E88E26-588C-4ACC-9B76-0EE56A842E9B}"/>
              </a:ext>
            </a:extLst>
          </p:cNvPr>
          <p:cNvCxnSpPr>
            <a:cxnSpLocks/>
          </p:cNvCxnSpPr>
          <p:nvPr/>
        </p:nvCxnSpPr>
        <p:spPr>
          <a:xfrm>
            <a:off x="478971" y="2810085"/>
            <a:ext cx="0" cy="32042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E3F16C-BA5A-4B53-8361-DA21ED39ED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5C09C-E732-4C10-8315-5D339FEEE77B}" type="slidenum">
              <a:rPr lang="en-ID" smtClean="0"/>
              <a:pPr/>
              <a:t>7</a:t>
            </a:fld>
            <a:endParaRPr lang="en-ID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1E06DE5-E416-4BE0-894E-80D70E80741F}"/>
              </a:ext>
            </a:extLst>
          </p:cNvPr>
          <p:cNvGrpSpPr/>
          <p:nvPr/>
        </p:nvGrpSpPr>
        <p:grpSpPr>
          <a:xfrm>
            <a:off x="4371831" y="2033554"/>
            <a:ext cx="2870225" cy="3980747"/>
            <a:chOff x="1116287" y="1567543"/>
            <a:chExt cx="2968800" cy="4488995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13D98D04-AEB4-49C3-9B79-6BAECA1C8BF0}"/>
                </a:ext>
              </a:extLst>
            </p:cNvPr>
            <p:cNvSpPr/>
            <p:nvPr/>
          </p:nvSpPr>
          <p:spPr>
            <a:xfrm>
              <a:off x="1116287" y="1567543"/>
              <a:ext cx="2968800" cy="4488995"/>
            </a:xfrm>
            <a:prstGeom prst="roundRect">
              <a:avLst>
                <a:gd name="adj" fmla="val 4934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50800" dir="2700000" algn="tl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A54FC18C-4986-4EE6-8EB9-37D1F9C3F174}"/>
                </a:ext>
              </a:extLst>
            </p:cNvPr>
            <p:cNvSpPr/>
            <p:nvPr/>
          </p:nvSpPr>
          <p:spPr>
            <a:xfrm>
              <a:off x="1116287" y="1567543"/>
              <a:ext cx="2968800" cy="4488995"/>
            </a:xfrm>
            <a:prstGeom prst="roundRect">
              <a:avLst>
                <a:gd name="adj" fmla="val 4934"/>
              </a:avLst>
            </a:prstGeom>
            <a:gradFill>
              <a:gsLst>
                <a:gs pos="0">
                  <a:schemeClr val="bg1"/>
                </a:gs>
                <a:gs pos="99000">
                  <a:schemeClr val="accent5">
                    <a:lumMod val="20000"/>
                    <a:lumOff val="8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FD649A8-4463-46DC-88F3-11569F976452}"/>
              </a:ext>
            </a:extLst>
          </p:cNvPr>
          <p:cNvGrpSpPr/>
          <p:nvPr/>
        </p:nvGrpSpPr>
        <p:grpSpPr>
          <a:xfrm>
            <a:off x="978519" y="2033554"/>
            <a:ext cx="2870225" cy="3980747"/>
            <a:chOff x="1116287" y="1567543"/>
            <a:chExt cx="2968800" cy="4488995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860555C-CC3C-4943-B861-2F01954F4F9D}"/>
                </a:ext>
              </a:extLst>
            </p:cNvPr>
            <p:cNvSpPr/>
            <p:nvPr/>
          </p:nvSpPr>
          <p:spPr>
            <a:xfrm>
              <a:off x="1116287" y="1567543"/>
              <a:ext cx="2968800" cy="4488995"/>
            </a:xfrm>
            <a:prstGeom prst="roundRect">
              <a:avLst>
                <a:gd name="adj" fmla="val 4934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50800" dir="2700000" algn="tl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5DD918B-EAEC-4B99-8085-E92EDD6A7F41}"/>
                </a:ext>
              </a:extLst>
            </p:cNvPr>
            <p:cNvSpPr/>
            <p:nvPr/>
          </p:nvSpPr>
          <p:spPr>
            <a:xfrm>
              <a:off x="1116287" y="1567543"/>
              <a:ext cx="2968800" cy="4488995"/>
            </a:xfrm>
            <a:prstGeom prst="roundRect">
              <a:avLst>
                <a:gd name="adj" fmla="val 4934"/>
              </a:avLst>
            </a:prstGeom>
            <a:gradFill>
              <a:gsLst>
                <a:gs pos="0">
                  <a:schemeClr val="bg1"/>
                </a:gs>
                <a:gs pos="99000">
                  <a:schemeClr val="accent5">
                    <a:lumMod val="20000"/>
                    <a:lumOff val="8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</p:grpSp>
      <p:sp>
        <p:nvSpPr>
          <p:cNvPr id="43" name="Title 22">
            <a:extLst>
              <a:ext uri="{FF2B5EF4-FFF2-40B4-BE49-F238E27FC236}">
                <a16:creationId xmlns:a16="http://schemas.microsoft.com/office/drawing/2014/main" id="{8AEECF68-018C-4144-AEAB-7550A8CF22F3}"/>
              </a:ext>
            </a:extLst>
          </p:cNvPr>
          <p:cNvSpPr txBox="1">
            <a:spLocks/>
          </p:cNvSpPr>
          <p:nvPr/>
        </p:nvSpPr>
        <p:spPr>
          <a:xfrm>
            <a:off x="978520" y="1135929"/>
            <a:ext cx="7338166" cy="4431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en-ID" sz="1600" dirty="0">
                <a:solidFill>
                  <a:schemeClr val="bg1"/>
                </a:solidFill>
                <a:latin typeface="+mn-lt"/>
              </a:rPr>
              <a:t>Lorem ipsum </a:t>
            </a:r>
            <a:r>
              <a:rPr lang="en-ID" sz="1600" dirty="0" err="1">
                <a:solidFill>
                  <a:schemeClr val="bg1"/>
                </a:solidFill>
                <a:latin typeface="+mn-lt"/>
              </a:rPr>
              <a:t>dolor</a:t>
            </a:r>
            <a:r>
              <a:rPr lang="en-ID" sz="1600" dirty="0">
                <a:solidFill>
                  <a:schemeClr val="bg1"/>
                </a:solidFill>
                <a:latin typeface="+mn-lt"/>
              </a:rPr>
              <a:t> sit </a:t>
            </a:r>
            <a:r>
              <a:rPr lang="en-ID" sz="1600" dirty="0" err="1">
                <a:solidFill>
                  <a:schemeClr val="bg1"/>
                </a:solidFill>
                <a:latin typeface="+mn-lt"/>
              </a:rPr>
              <a:t>amet</a:t>
            </a:r>
            <a:r>
              <a:rPr lang="en-ID" sz="16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ID" sz="1600" dirty="0" err="1">
                <a:solidFill>
                  <a:schemeClr val="bg1"/>
                </a:solidFill>
                <a:latin typeface="+mn-lt"/>
              </a:rPr>
              <a:t>consectetur</a:t>
            </a:r>
            <a:r>
              <a:rPr lang="en-ID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+mn-lt"/>
              </a:rPr>
              <a:t>adipiscing</a:t>
            </a:r>
            <a:r>
              <a:rPr lang="en-ID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+mn-lt"/>
              </a:rPr>
              <a:t>elit</a:t>
            </a:r>
            <a:r>
              <a:rPr lang="en-ID" sz="16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ID" sz="1600" dirty="0" err="1">
                <a:solidFill>
                  <a:schemeClr val="bg1"/>
                </a:solidFill>
                <a:latin typeface="+mn-lt"/>
              </a:rPr>
              <a:t>sed</a:t>
            </a:r>
            <a:r>
              <a:rPr lang="en-ID" sz="1600" dirty="0">
                <a:solidFill>
                  <a:schemeClr val="bg1"/>
                </a:solidFill>
                <a:latin typeface="+mn-lt"/>
              </a:rPr>
              <a:t> do </a:t>
            </a:r>
            <a:r>
              <a:rPr lang="en-ID" sz="1600" dirty="0" err="1">
                <a:solidFill>
                  <a:schemeClr val="bg1"/>
                </a:solidFill>
                <a:latin typeface="+mn-lt"/>
              </a:rPr>
              <a:t>eiusmod</a:t>
            </a:r>
            <a:r>
              <a:rPr lang="en-ID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+mn-lt"/>
              </a:rPr>
              <a:t>tempor</a:t>
            </a:r>
            <a:r>
              <a:rPr lang="en-ID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+mn-lt"/>
              </a:rPr>
              <a:t>incididunt</a:t>
            </a:r>
            <a:r>
              <a:rPr lang="en-ID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+mn-lt"/>
              </a:rPr>
              <a:t>ut</a:t>
            </a:r>
            <a:r>
              <a:rPr lang="en-ID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+mn-lt"/>
              </a:rPr>
              <a:t>labore</a:t>
            </a:r>
            <a:r>
              <a:rPr lang="en-ID" sz="1600" dirty="0">
                <a:solidFill>
                  <a:schemeClr val="bg1"/>
                </a:solidFill>
                <a:latin typeface="+mn-lt"/>
              </a:rPr>
              <a:t> et dolore magna </a:t>
            </a:r>
            <a:r>
              <a:rPr lang="en-ID" sz="1600" dirty="0" err="1">
                <a:solidFill>
                  <a:schemeClr val="bg1"/>
                </a:solidFill>
                <a:latin typeface="+mn-lt"/>
              </a:rPr>
              <a:t>aliqua</a:t>
            </a:r>
            <a:r>
              <a:rPr lang="en-ID" sz="1600" dirty="0">
                <a:solidFill>
                  <a:schemeClr val="bg1"/>
                </a:solidFill>
                <a:latin typeface="+mn-lt"/>
              </a:rPr>
              <a:t>.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6F55ABE-3957-42F4-84B5-0A11A29CB3B0}"/>
              </a:ext>
            </a:extLst>
          </p:cNvPr>
          <p:cNvSpPr txBox="1"/>
          <p:nvPr/>
        </p:nvSpPr>
        <p:spPr>
          <a:xfrm>
            <a:off x="1387439" y="3310222"/>
            <a:ext cx="656706" cy="5513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Aft>
                <a:spcPts val="1200"/>
              </a:spcAft>
            </a:pPr>
            <a:r>
              <a:rPr lang="en-US" sz="32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0</a:t>
            </a:r>
            <a:r>
              <a:rPr lang="en-US" sz="3200" i="1" dirty="0">
                <a:solidFill>
                  <a:schemeClr val="accent1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CB73533-BCEF-4B38-A004-8D37FF0F2173}"/>
              </a:ext>
            </a:extLst>
          </p:cNvPr>
          <p:cNvSpPr txBox="1"/>
          <p:nvPr/>
        </p:nvSpPr>
        <p:spPr>
          <a:xfrm>
            <a:off x="1314417" y="4073872"/>
            <a:ext cx="2192354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sed do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labore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dolore magna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ad minim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veniam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nostrud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exercitation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ullamco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laboris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nisi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ex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consequat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98E3179-120E-49CB-BE9D-EF58E420C891}"/>
              </a:ext>
            </a:extLst>
          </p:cNvPr>
          <p:cNvSpPr txBox="1"/>
          <p:nvPr/>
        </p:nvSpPr>
        <p:spPr>
          <a:xfrm>
            <a:off x="4779774" y="3310222"/>
            <a:ext cx="656706" cy="5513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Aft>
                <a:spcPts val="1200"/>
              </a:spcAft>
            </a:pPr>
            <a:r>
              <a:rPr lang="en-US" sz="32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0</a:t>
            </a:r>
            <a:r>
              <a:rPr lang="en-US" sz="3200" i="1" dirty="0">
                <a:solidFill>
                  <a:schemeClr val="accent1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822B28A-6AEF-44EE-AB42-6C7323AF08F0}"/>
              </a:ext>
            </a:extLst>
          </p:cNvPr>
          <p:cNvSpPr txBox="1"/>
          <p:nvPr/>
        </p:nvSpPr>
        <p:spPr>
          <a:xfrm>
            <a:off x="4706752" y="4073872"/>
            <a:ext cx="2192354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sed do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labore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dolore magna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ad minim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veniam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nostrud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exercitation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ullamco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laboris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nisi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ex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consequat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B80277E6-790B-4550-9B47-2BD2B8050B60}"/>
              </a:ext>
            </a:extLst>
          </p:cNvPr>
          <p:cNvSpPr/>
          <p:nvPr/>
        </p:nvSpPr>
        <p:spPr>
          <a:xfrm>
            <a:off x="2175503" y="2411934"/>
            <a:ext cx="1407910" cy="1407910"/>
          </a:xfrm>
          <a:prstGeom prst="ellipse">
            <a:avLst/>
          </a:prstGeom>
          <a:solidFill>
            <a:srgbClr val="A3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7C635D1E-B291-498B-9943-159B91138FF9}"/>
              </a:ext>
            </a:extLst>
          </p:cNvPr>
          <p:cNvSpPr/>
          <p:nvPr/>
        </p:nvSpPr>
        <p:spPr>
          <a:xfrm>
            <a:off x="5567749" y="2411934"/>
            <a:ext cx="1407910" cy="1407910"/>
          </a:xfrm>
          <a:prstGeom prst="ellipse">
            <a:avLst/>
          </a:prstGeom>
          <a:solidFill>
            <a:srgbClr val="A3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3A6CA0A7-6465-4AEC-B23A-1498FD0F865E}"/>
              </a:ext>
            </a:extLst>
          </p:cNvPr>
          <p:cNvGrpSpPr/>
          <p:nvPr/>
        </p:nvGrpSpPr>
        <p:grpSpPr>
          <a:xfrm>
            <a:off x="5838489" y="2421408"/>
            <a:ext cx="851460" cy="1149771"/>
            <a:chOff x="5838489" y="2421408"/>
            <a:chExt cx="851460" cy="1149771"/>
          </a:xfrm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CDA9771-761F-4D14-AA10-8DE1E55F300E}"/>
                </a:ext>
              </a:extLst>
            </p:cNvPr>
            <p:cNvSpPr/>
            <p:nvPr/>
          </p:nvSpPr>
          <p:spPr>
            <a:xfrm>
              <a:off x="5838489" y="2484368"/>
              <a:ext cx="419734" cy="1086811"/>
            </a:xfrm>
            <a:custGeom>
              <a:avLst/>
              <a:gdLst>
                <a:gd name="connsiteX0" fmla="*/ 69631 w 419733"/>
                <a:gd name="connsiteY0" fmla="*/ 1021377 h 1086810"/>
                <a:gd name="connsiteX1" fmla="*/ 69631 w 419733"/>
                <a:gd name="connsiteY1" fmla="*/ 69631 h 1086810"/>
                <a:gd name="connsiteX2" fmla="*/ 424231 w 419733"/>
                <a:gd name="connsiteY2" fmla="*/ 69631 h 1086810"/>
                <a:gd name="connsiteX3" fmla="*/ 424231 w 419733"/>
                <a:gd name="connsiteY3" fmla="*/ 0 h 1086810"/>
                <a:gd name="connsiteX4" fmla="*/ 0 w 419733"/>
                <a:gd name="connsiteY4" fmla="*/ 0 h 1086810"/>
                <a:gd name="connsiteX5" fmla="*/ 0 w 419733"/>
                <a:gd name="connsiteY5" fmla="*/ 1091008 h 1086810"/>
                <a:gd name="connsiteX6" fmla="*/ 424231 w 419733"/>
                <a:gd name="connsiteY6" fmla="*/ 1091008 h 1086810"/>
                <a:gd name="connsiteX7" fmla="*/ 424231 w 419733"/>
                <a:gd name="connsiteY7" fmla="*/ 1021377 h 1086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9733" h="1086810">
                  <a:moveTo>
                    <a:pt x="69631" y="1021377"/>
                  </a:moveTo>
                  <a:lnTo>
                    <a:pt x="69631" y="69631"/>
                  </a:lnTo>
                  <a:lnTo>
                    <a:pt x="424231" y="69631"/>
                  </a:lnTo>
                  <a:lnTo>
                    <a:pt x="424231" y="0"/>
                  </a:lnTo>
                  <a:lnTo>
                    <a:pt x="0" y="0"/>
                  </a:lnTo>
                  <a:lnTo>
                    <a:pt x="0" y="1091008"/>
                  </a:lnTo>
                  <a:lnTo>
                    <a:pt x="424231" y="1091008"/>
                  </a:lnTo>
                  <a:lnTo>
                    <a:pt x="424231" y="1021377"/>
                  </a:lnTo>
                  <a:close/>
                </a:path>
              </a:pathLst>
            </a:custGeom>
            <a:solidFill>
              <a:srgbClr val="4D4A4B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C4D1BE1-3857-4D06-9398-6DF9B6A7694F}"/>
                </a:ext>
              </a:extLst>
            </p:cNvPr>
            <p:cNvSpPr/>
            <p:nvPr/>
          </p:nvSpPr>
          <p:spPr>
            <a:xfrm>
              <a:off x="6262720" y="2484368"/>
              <a:ext cx="427229" cy="1086811"/>
            </a:xfrm>
            <a:custGeom>
              <a:avLst/>
              <a:gdLst>
                <a:gd name="connsiteX0" fmla="*/ 428803 w 427228"/>
                <a:gd name="connsiteY0" fmla="*/ 0 h 1086810"/>
                <a:gd name="connsiteX1" fmla="*/ 0 w 427228"/>
                <a:gd name="connsiteY1" fmla="*/ 0 h 1086810"/>
                <a:gd name="connsiteX2" fmla="*/ 0 w 427228"/>
                <a:gd name="connsiteY2" fmla="*/ 69631 h 1086810"/>
                <a:gd name="connsiteX3" fmla="*/ 359172 w 427228"/>
                <a:gd name="connsiteY3" fmla="*/ 69631 h 1086810"/>
                <a:gd name="connsiteX4" fmla="*/ 359172 w 427228"/>
                <a:gd name="connsiteY4" fmla="*/ 1021377 h 1086810"/>
                <a:gd name="connsiteX5" fmla="*/ 0 w 427228"/>
                <a:gd name="connsiteY5" fmla="*/ 1021377 h 1086810"/>
                <a:gd name="connsiteX6" fmla="*/ 0 w 427228"/>
                <a:gd name="connsiteY6" fmla="*/ 1091008 h 1086810"/>
                <a:gd name="connsiteX7" fmla="*/ 428803 w 427228"/>
                <a:gd name="connsiteY7" fmla="*/ 1091008 h 1086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7228" h="1086810">
                  <a:moveTo>
                    <a:pt x="428803" y="0"/>
                  </a:moveTo>
                  <a:lnTo>
                    <a:pt x="0" y="0"/>
                  </a:lnTo>
                  <a:lnTo>
                    <a:pt x="0" y="69631"/>
                  </a:lnTo>
                  <a:lnTo>
                    <a:pt x="359172" y="69631"/>
                  </a:lnTo>
                  <a:lnTo>
                    <a:pt x="359172" y="1021377"/>
                  </a:lnTo>
                  <a:lnTo>
                    <a:pt x="0" y="1021377"/>
                  </a:lnTo>
                  <a:lnTo>
                    <a:pt x="0" y="1091008"/>
                  </a:lnTo>
                  <a:lnTo>
                    <a:pt x="428803" y="1091008"/>
                  </a:lnTo>
                  <a:close/>
                </a:path>
              </a:pathLst>
            </a:custGeom>
            <a:solidFill>
              <a:srgbClr val="343233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15306FB2-6AEC-4406-9557-66992C6978DB}"/>
                </a:ext>
              </a:extLst>
            </p:cNvPr>
            <p:cNvSpPr/>
            <p:nvPr/>
          </p:nvSpPr>
          <p:spPr>
            <a:xfrm>
              <a:off x="5908120" y="2553999"/>
              <a:ext cx="352276" cy="944401"/>
            </a:xfrm>
            <a:custGeom>
              <a:avLst/>
              <a:gdLst>
                <a:gd name="connsiteX0" fmla="*/ 0 w 352276"/>
                <a:gd name="connsiteY0" fmla="*/ 0 h 944401"/>
                <a:gd name="connsiteX1" fmla="*/ 354600 w 352276"/>
                <a:gd name="connsiteY1" fmla="*/ 0 h 944401"/>
                <a:gd name="connsiteX2" fmla="*/ 354600 w 352276"/>
                <a:gd name="connsiteY2" fmla="*/ 951747 h 944401"/>
                <a:gd name="connsiteX3" fmla="*/ 0 w 352276"/>
                <a:gd name="connsiteY3" fmla="*/ 951747 h 944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2276" h="944401">
                  <a:moveTo>
                    <a:pt x="0" y="0"/>
                  </a:moveTo>
                  <a:lnTo>
                    <a:pt x="354600" y="0"/>
                  </a:lnTo>
                  <a:lnTo>
                    <a:pt x="354600" y="951747"/>
                  </a:lnTo>
                  <a:lnTo>
                    <a:pt x="0" y="951747"/>
                  </a:lnTo>
                  <a:close/>
                </a:path>
              </a:pathLst>
            </a:custGeom>
            <a:solidFill>
              <a:srgbClr val="FFFFFF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D56CF6B-3A1B-4284-9EBA-6F1671B3B1FD}"/>
                </a:ext>
              </a:extLst>
            </p:cNvPr>
            <p:cNvSpPr/>
            <p:nvPr/>
          </p:nvSpPr>
          <p:spPr>
            <a:xfrm>
              <a:off x="6262720" y="2553999"/>
              <a:ext cx="352276" cy="944401"/>
            </a:xfrm>
            <a:custGeom>
              <a:avLst/>
              <a:gdLst>
                <a:gd name="connsiteX0" fmla="*/ 0 w 352276"/>
                <a:gd name="connsiteY0" fmla="*/ 0 h 944401"/>
                <a:gd name="connsiteX1" fmla="*/ 359172 w 352276"/>
                <a:gd name="connsiteY1" fmla="*/ 0 h 944401"/>
                <a:gd name="connsiteX2" fmla="*/ 359172 w 352276"/>
                <a:gd name="connsiteY2" fmla="*/ 951747 h 944401"/>
                <a:gd name="connsiteX3" fmla="*/ 0 w 352276"/>
                <a:gd name="connsiteY3" fmla="*/ 951747 h 944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2276" h="944401">
                  <a:moveTo>
                    <a:pt x="0" y="0"/>
                  </a:moveTo>
                  <a:lnTo>
                    <a:pt x="359172" y="0"/>
                  </a:lnTo>
                  <a:lnTo>
                    <a:pt x="359172" y="951747"/>
                  </a:lnTo>
                  <a:lnTo>
                    <a:pt x="0" y="951747"/>
                  </a:lnTo>
                  <a:close/>
                </a:path>
              </a:pathLst>
            </a:custGeom>
            <a:solidFill>
              <a:srgbClr val="E6E6E6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9EEEF571-3AA9-467C-B359-55EA780523DB}"/>
                </a:ext>
              </a:extLst>
            </p:cNvPr>
            <p:cNvSpPr/>
            <p:nvPr/>
          </p:nvSpPr>
          <p:spPr>
            <a:xfrm>
              <a:off x="5959762" y="2673548"/>
              <a:ext cx="112429" cy="112429"/>
            </a:xfrm>
            <a:custGeom>
              <a:avLst/>
              <a:gdLst>
                <a:gd name="connsiteX0" fmla="*/ 116026 w 112428"/>
                <a:gd name="connsiteY0" fmla="*/ 116026 h 112428"/>
                <a:gd name="connsiteX1" fmla="*/ 0 w 112428"/>
                <a:gd name="connsiteY1" fmla="*/ 116026 h 112428"/>
                <a:gd name="connsiteX2" fmla="*/ 0 w 112428"/>
                <a:gd name="connsiteY2" fmla="*/ 0 h 112428"/>
                <a:gd name="connsiteX3" fmla="*/ 116101 w 112428"/>
                <a:gd name="connsiteY3" fmla="*/ 0 h 112428"/>
                <a:gd name="connsiteX4" fmla="*/ 116101 w 112428"/>
                <a:gd name="connsiteY4" fmla="*/ 116026 h 112428"/>
                <a:gd name="connsiteX5" fmla="*/ 19338 w 112428"/>
                <a:gd name="connsiteY5" fmla="*/ 96689 h 112428"/>
                <a:gd name="connsiteX6" fmla="*/ 96689 w 112428"/>
                <a:gd name="connsiteY6" fmla="*/ 96689 h 112428"/>
                <a:gd name="connsiteX7" fmla="*/ 96689 w 112428"/>
                <a:gd name="connsiteY7" fmla="*/ 19338 h 112428"/>
                <a:gd name="connsiteX8" fmla="*/ 19338 w 112428"/>
                <a:gd name="connsiteY8" fmla="*/ 19338 h 112428"/>
                <a:gd name="connsiteX9" fmla="*/ 19338 w 112428"/>
                <a:gd name="connsiteY9" fmla="*/ 96689 h 1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428" h="112428">
                  <a:moveTo>
                    <a:pt x="116026" y="116026"/>
                  </a:moveTo>
                  <a:lnTo>
                    <a:pt x="0" y="116026"/>
                  </a:lnTo>
                  <a:lnTo>
                    <a:pt x="0" y="0"/>
                  </a:lnTo>
                  <a:lnTo>
                    <a:pt x="116101" y="0"/>
                  </a:lnTo>
                  <a:lnTo>
                    <a:pt x="116101" y="116026"/>
                  </a:lnTo>
                  <a:close/>
                  <a:moveTo>
                    <a:pt x="19338" y="96689"/>
                  </a:moveTo>
                  <a:lnTo>
                    <a:pt x="96689" y="96689"/>
                  </a:lnTo>
                  <a:lnTo>
                    <a:pt x="96689" y="19338"/>
                  </a:lnTo>
                  <a:lnTo>
                    <a:pt x="19338" y="19338"/>
                  </a:lnTo>
                  <a:lnTo>
                    <a:pt x="19338" y="96689"/>
                  </a:lnTo>
                  <a:close/>
                </a:path>
              </a:pathLst>
            </a:custGeom>
            <a:solidFill>
              <a:srgbClr val="0099DD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300F544-95FE-4BDD-A096-909B1859CE42}"/>
                </a:ext>
              </a:extLst>
            </p:cNvPr>
            <p:cNvSpPr/>
            <p:nvPr/>
          </p:nvSpPr>
          <p:spPr>
            <a:xfrm>
              <a:off x="5959762" y="2814084"/>
              <a:ext cx="112429" cy="112429"/>
            </a:xfrm>
            <a:custGeom>
              <a:avLst/>
              <a:gdLst>
                <a:gd name="connsiteX0" fmla="*/ 116026 w 112428"/>
                <a:gd name="connsiteY0" fmla="*/ 116101 h 112428"/>
                <a:gd name="connsiteX1" fmla="*/ 0 w 112428"/>
                <a:gd name="connsiteY1" fmla="*/ 116101 h 112428"/>
                <a:gd name="connsiteX2" fmla="*/ 0 w 112428"/>
                <a:gd name="connsiteY2" fmla="*/ 0 h 112428"/>
                <a:gd name="connsiteX3" fmla="*/ 116101 w 112428"/>
                <a:gd name="connsiteY3" fmla="*/ 0 h 112428"/>
                <a:gd name="connsiteX4" fmla="*/ 116101 w 112428"/>
                <a:gd name="connsiteY4" fmla="*/ 116101 h 112428"/>
                <a:gd name="connsiteX5" fmla="*/ 19338 w 112428"/>
                <a:gd name="connsiteY5" fmla="*/ 96764 h 112428"/>
                <a:gd name="connsiteX6" fmla="*/ 96689 w 112428"/>
                <a:gd name="connsiteY6" fmla="*/ 96764 h 112428"/>
                <a:gd name="connsiteX7" fmla="*/ 96689 w 112428"/>
                <a:gd name="connsiteY7" fmla="*/ 19338 h 112428"/>
                <a:gd name="connsiteX8" fmla="*/ 19338 w 112428"/>
                <a:gd name="connsiteY8" fmla="*/ 19338 h 112428"/>
                <a:gd name="connsiteX9" fmla="*/ 19338 w 112428"/>
                <a:gd name="connsiteY9" fmla="*/ 96764 h 1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428" h="112428">
                  <a:moveTo>
                    <a:pt x="116026" y="116101"/>
                  </a:moveTo>
                  <a:lnTo>
                    <a:pt x="0" y="116101"/>
                  </a:lnTo>
                  <a:lnTo>
                    <a:pt x="0" y="0"/>
                  </a:lnTo>
                  <a:lnTo>
                    <a:pt x="116101" y="0"/>
                  </a:lnTo>
                  <a:lnTo>
                    <a:pt x="116101" y="116101"/>
                  </a:lnTo>
                  <a:close/>
                  <a:moveTo>
                    <a:pt x="19338" y="96764"/>
                  </a:moveTo>
                  <a:lnTo>
                    <a:pt x="96689" y="96764"/>
                  </a:lnTo>
                  <a:lnTo>
                    <a:pt x="96689" y="19338"/>
                  </a:lnTo>
                  <a:lnTo>
                    <a:pt x="19338" y="19338"/>
                  </a:lnTo>
                  <a:lnTo>
                    <a:pt x="19338" y="96764"/>
                  </a:lnTo>
                  <a:close/>
                </a:path>
              </a:pathLst>
            </a:custGeom>
            <a:solidFill>
              <a:srgbClr val="0099DD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1756D43A-20F1-4776-8BDA-B61F0ADAFCC9}"/>
                </a:ext>
              </a:extLst>
            </p:cNvPr>
            <p:cNvSpPr/>
            <p:nvPr/>
          </p:nvSpPr>
          <p:spPr>
            <a:xfrm>
              <a:off x="5959762" y="2954695"/>
              <a:ext cx="112429" cy="112429"/>
            </a:xfrm>
            <a:custGeom>
              <a:avLst/>
              <a:gdLst>
                <a:gd name="connsiteX0" fmla="*/ 116026 w 112428"/>
                <a:gd name="connsiteY0" fmla="*/ 116026 h 112428"/>
                <a:gd name="connsiteX1" fmla="*/ 0 w 112428"/>
                <a:gd name="connsiteY1" fmla="*/ 116026 h 112428"/>
                <a:gd name="connsiteX2" fmla="*/ 0 w 112428"/>
                <a:gd name="connsiteY2" fmla="*/ 0 h 112428"/>
                <a:gd name="connsiteX3" fmla="*/ 116101 w 112428"/>
                <a:gd name="connsiteY3" fmla="*/ 0 h 112428"/>
                <a:gd name="connsiteX4" fmla="*/ 116101 w 112428"/>
                <a:gd name="connsiteY4" fmla="*/ 116026 h 112428"/>
                <a:gd name="connsiteX5" fmla="*/ 19338 w 112428"/>
                <a:gd name="connsiteY5" fmla="*/ 96689 h 112428"/>
                <a:gd name="connsiteX6" fmla="*/ 96689 w 112428"/>
                <a:gd name="connsiteY6" fmla="*/ 96689 h 112428"/>
                <a:gd name="connsiteX7" fmla="*/ 96689 w 112428"/>
                <a:gd name="connsiteY7" fmla="*/ 19338 h 112428"/>
                <a:gd name="connsiteX8" fmla="*/ 19338 w 112428"/>
                <a:gd name="connsiteY8" fmla="*/ 19338 h 112428"/>
                <a:gd name="connsiteX9" fmla="*/ 19338 w 112428"/>
                <a:gd name="connsiteY9" fmla="*/ 96689 h 1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428" h="112428">
                  <a:moveTo>
                    <a:pt x="116026" y="116026"/>
                  </a:moveTo>
                  <a:lnTo>
                    <a:pt x="0" y="116026"/>
                  </a:lnTo>
                  <a:lnTo>
                    <a:pt x="0" y="0"/>
                  </a:lnTo>
                  <a:lnTo>
                    <a:pt x="116101" y="0"/>
                  </a:lnTo>
                  <a:lnTo>
                    <a:pt x="116101" y="116026"/>
                  </a:lnTo>
                  <a:close/>
                  <a:moveTo>
                    <a:pt x="19338" y="96689"/>
                  </a:moveTo>
                  <a:lnTo>
                    <a:pt x="96689" y="96689"/>
                  </a:lnTo>
                  <a:lnTo>
                    <a:pt x="96689" y="19338"/>
                  </a:lnTo>
                  <a:lnTo>
                    <a:pt x="19338" y="19338"/>
                  </a:lnTo>
                  <a:lnTo>
                    <a:pt x="19338" y="96689"/>
                  </a:lnTo>
                  <a:close/>
                </a:path>
              </a:pathLst>
            </a:custGeom>
            <a:solidFill>
              <a:srgbClr val="0099DD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D39C429-5E18-47ED-B1A5-EB8C7EB695E2}"/>
                </a:ext>
              </a:extLst>
            </p:cNvPr>
            <p:cNvSpPr/>
            <p:nvPr/>
          </p:nvSpPr>
          <p:spPr>
            <a:xfrm>
              <a:off x="6105320" y="3093957"/>
              <a:ext cx="127419" cy="22486"/>
            </a:xfrm>
            <a:custGeom>
              <a:avLst/>
              <a:gdLst>
                <a:gd name="connsiteX0" fmla="*/ 0 w 127419"/>
                <a:gd name="connsiteY0" fmla="*/ 0 h 22485"/>
                <a:gd name="connsiteX1" fmla="*/ 134165 w 127419"/>
                <a:gd name="connsiteY1" fmla="*/ 0 h 22485"/>
                <a:gd name="connsiteX2" fmla="*/ 134165 w 127419"/>
                <a:gd name="connsiteY2" fmla="*/ 23235 h 22485"/>
                <a:gd name="connsiteX3" fmla="*/ 0 w 127419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419" h="22485">
                  <a:moveTo>
                    <a:pt x="0" y="0"/>
                  </a:moveTo>
                  <a:lnTo>
                    <a:pt x="134165" y="0"/>
                  </a:lnTo>
                  <a:lnTo>
                    <a:pt x="134165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4D4A4B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34D6EEDA-9F2B-4359-B6B6-3DFBA9680AF2}"/>
                </a:ext>
              </a:extLst>
            </p:cNvPr>
            <p:cNvSpPr/>
            <p:nvPr/>
          </p:nvSpPr>
          <p:spPr>
            <a:xfrm>
              <a:off x="6418096" y="3365435"/>
              <a:ext cx="127419" cy="22486"/>
            </a:xfrm>
            <a:custGeom>
              <a:avLst/>
              <a:gdLst>
                <a:gd name="connsiteX0" fmla="*/ 0 w 127419"/>
                <a:gd name="connsiteY0" fmla="*/ 0 h 22485"/>
                <a:gd name="connsiteX1" fmla="*/ 134165 w 127419"/>
                <a:gd name="connsiteY1" fmla="*/ 0 h 22485"/>
                <a:gd name="connsiteX2" fmla="*/ 134165 w 127419"/>
                <a:gd name="connsiteY2" fmla="*/ 23235 h 22485"/>
                <a:gd name="connsiteX3" fmla="*/ 0 w 127419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419" h="22485">
                  <a:moveTo>
                    <a:pt x="0" y="0"/>
                  </a:moveTo>
                  <a:lnTo>
                    <a:pt x="134165" y="0"/>
                  </a:lnTo>
                  <a:lnTo>
                    <a:pt x="134165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343233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2E36A4A-4F02-4FFB-9265-89D312468B0E}"/>
                </a:ext>
              </a:extLst>
            </p:cNvPr>
            <p:cNvSpPr/>
            <p:nvPr/>
          </p:nvSpPr>
          <p:spPr>
            <a:xfrm>
              <a:off x="6000836" y="2648364"/>
              <a:ext cx="134914" cy="104933"/>
            </a:xfrm>
            <a:custGeom>
              <a:avLst/>
              <a:gdLst>
                <a:gd name="connsiteX0" fmla="*/ 127119 w 134914"/>
                <a:gd name="connsiteY0" fmla="*/ 0 h 104933"/>
                <a:gd name="connsiteX1" fmla="*/ 27807 w 134914"/>
                <a:gd name="connsiteY1" fmla="*/ 85521 h 104933"/>
                <a:gd name="connsiteX2" fmla="*/ 8095 w 134914"/>
                <a:gd name="connsiteY2" fmla="*/ 54865 h 104933"/>
                <a:gd name="connsiteX3" fmla="*/ 0 w 134914"/>
                <a:gd name="connsiteY3" fmla="*/ 54865 h 104933"/>
                <a:gd name="connsiteX4" fmla="*/ 25034 w 134914"/>
                <a:gd name="connsiteY4" fmla="*/ 111155 h 104933"/>
                <a:gd name="connsiteX5" fmla="*/ 136788 w 134914"/>
                <a:gd name="connsiteY5" fmla="*/ 0 h 104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14" h="104933">
                  <a:moveTo>
                    <a:pt x="127119" y="0"/>
                  </a:moveTo>
                  <a:lnTo>
                    <a:pt x="27807" y="85521"/>
                  </a:lnTo>
                  <a:lnTo>
                    <a:pt x="8095" y="54865"/>
                  </a:lnTo>
                  <a:lnTo>
                    <a:pt x="0" y="54865"/>
                  </a:lnTo>
                  <a:lnTo>
                    <a:pt x="25034" y="111155"/>
                  </a:lnTo>
                  <a:lnTo>
                    <a:pt x="136788" y="0"/>
                  </a:lnTo>
                  <a:close/>
                </a:path>
              </a:pathLst>
            </a:custGeom>
            <a:solidFill>
              <a:srgbClr val="FF6348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8C540C3F-A8DC-4A0D-9381-61E17DADAC73}"/>
                </a:ext>
              </a:extLst>
            </p:cNvPr>
            <p:cNvSpPr/>
            <p:nvPr/>
          </p:nvSpPr>
          <p:spPr>
            <a:xfrm>
              <a:off x="6000836" y="2789575"/>
              <a:ext cx="134914" cy="104933"/>
            </a:xfrm>
            <a:custGeom>
              <a:avLst/>
              <a:gdLst>
                <a:gd name="connsiteX0" fmla="*/ 127119 w 134914"/>
                <a:gd name="connsiteY0" fmla="*/ 0 h 104933"/>
                <a:gd name="connsiteX1" fmla="*/ 27807 w 134914"/>
                <a:gd name="connsiteY1" fmla="*/ 85521 h 104933"/>
                <a:gd name="connsiteX2" fmla="*/ 8095 w 134914"/>
                <a:gd name="connsiteY2" fmla="*/ 54865 h 104933"/>
                <a:gd name="connsiteX3" fmla="*/ 0 w 134914"/>
                <a:gd name="connsiteY3" fmla="*/ 54865 h 104933"/>
                <a:gd name="connsiteX4" fmla="*/ 25034 w 134914"/>
                <a:gd name="connsiteY4" fmla="*/ 111155 h 104933"/>
                <a:gd name="connsiteX5" fmla="*/ 136788 w 134914"/>
                <a:gd name="connsiteY5" fmla="*/ 0 h 104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14" h="104933">
                  <a:moveTo>
                    <a:pt x="127119" y="0"/>
                  </a:moveTo>
                  <a:lnTo>
                    <a:pt x="27807" y="85521"/>
                  </a:lnTo>
                  <a:lnTo>
                    <a:pt x="8095" y="54865"/>
                  </a:lnTo>
                  <a:lnTo>
                    <a:pt x="0" y="54865"/>
                  </a:lnTo>
                  <a:lnTo>
                    <a:pt x="25034" y="111155"/>
                  </a:lnTo>
                  <a:lnTo>
                    <a:pt x="136788" y="0"/>
                  </a:lnTo>
                  <a:close/>
                </a:path>
              </a:pathLst>
            </a:custGeom>
            <a:solidFill>
              <a:srgbClr val="FF6348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9EA478B-98CC-41B8-B795-93E995795B8D}"/>
                </a:ext>
              </a:extLst>
            </p:cNvPr>
            <p:cNvSpPr/>
            <p:nvPr/>
          </p:nvSpPr>
          <p:spPr>
            <a:xfrm>
              <a:off x="6265043" y="2421408"/>
              <a:ext cx="239848" cy="179886"/>
            </a:xfrm>
            <a:custGeom>
              <a:avLst/>
              <a:gdLst>
                <a:gd name="connsiteX0" fmla="*/ 247193 w 239847"/>
                <a:gd name="connsiteY0" fmla="*/ 150280 h 179885"/>
                <a:gd name="connsiteX1" fmla="*/ 166469 w 239847"/>
                <a:gd name="connsiteY1" fmla="*/ 69556 h 179885"/>
                <a:gd name="connsiteX2" fmla="*/ 69481 w 239847"/>
                <a:gd name="connsiteY2" fmla="*/ 69556 h 179885"/>
                <a:gd name="connsiteX3" fmla="*/ 0 w 239847"/>
                <a:gd name="connsiteY3" fmla="*/ 0 h 179885"/>
                <a:gd name="connsiteX4" fmla="*/ 0 w 239847"/>
                <a:gd name="connsiteY4" fmla="*/ 26908 h 179885"/>
                <a:gd name="connsiteX5" fmla="*/ 42573 w 239847"/>
                <a:gd name="connsiteY5" fmla="*/ 69481 h 179885"/>
                <a:gd name="connsiteX6" fmla="*/ 0 w 239847"/>
                <a:gd name="connsiteY6" fmla="*/ 69481 h 179885"/>
                <a:gd name="connsiteX7" fmla="*/ 0 w 239847"/>
                <a:gd name="connsiteY7" fmla="*/ 180561 h 179885"/>
                <a:gd name="connsiteX8" fmla="*/ 247268 w 239847"/>
                <a:gd name="connsiteY8" fmla="*/ 180561 h 179885"/>
                <a:gd name="connsiteX9" fmla="*/ 247268 w 239847"/>
                <a:gd name="connsiteY9" fmla="*/ 150280 h 179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9847" h="179885">
                  <a:moveTo>
                    <a:pt x="247193" y="150280"/>
                  </a:moveTo>
                  <a:cubicBezTo>
                    <a:pt x="247193" y="105683"/>
                    <a:pt x="211066" y="69556"/>
                    <a:pt x="166469" y="69556"/>
                  </a:cubicBezTo>
                  <a:lnTo>
                    <a:pt x="69481" y="69556"/>
                  </a:lnTo>
                  <a:cubicBezTo>
                    <a:pt x="69481" y="31255"/>
                    <a:pt x="38301" y="0"/>
                    <a:pt x="0" y="0"/>
                  </a:cubicBezTo>
                  <a:lnTo>
                    <a:pt x="0" y="26908"/>
                  </a:lnTo>
                  <a:cubicBezTo>
                    <a:pt x="23460" y="26908"/>
                    <a:pt x="42573" y="46021"/>
                    <a:pt x="42573" y="69481"/>
                  </a:cubicBezTo>
                  <a:lnTo>
                    <a:pt x="0" y="69481"/>
                  </a:lnTo>
                  <a:lnTo>
                    <a:pt x="0" y="180561"/>
                  </a:lnTo>
                  <a:lnTo>
                    <a:pt x="247268" y="180561"/>
                  </a:lnTo>
                  <a:lnTo>
                    <a:pt x="247268" y="150280"/>
                  </a:lnTo>
                  <a:close/>
                </a:path>
              </a:pathLst>
            </a:custGeom>
            <a:solidFill>
              <a:srgbClr val="DB533E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A4E11EDB-C1BE-48F3-AAA7-20850ABEABFE}"/>
                </a:ext>
              </a:extLst>
            </p:cNvPr>
            <p:cNvSpPr/>
            <p:nvPr/>
          </p:nvSpPr>
          <p:spPr>
            <a:xfrm>
              <a:off x="6017775" y="2421408"/>
              <a:ext cx="239848" cy="179886"/>
            </a:xfrm>
            <a:custGeom>
              <a:avLst/>
              <a:gdLst>
                <a:gd name="connsiteX0" fmla="*/ 204620 w 239847"/>
                <a:gd name="connsiteY0" fmla="*/ 69556 h 179885"/>
                <a:gd name="connsiteX1" fmla="*/ 247268 w 239847"/>
                <a:gd name="connsiteY1" fmla="*/ 26983 h 179885"/>
                <a:gd name="connsiteX2" fmla="*/ 247268 w 239847"/>
                <a:gd name="connsiteY2" fmla="*/ 0 h 179885"/>
                <a:gd name="connsiteX3" fmla="*/ 177712 w 239847"/>
                <a:gd name="connsiteY3" fmla="*/ 69556 h 179885"/>
                <a:gd name="connsiteX4" fmla="*/ 80724 w 239847"/>
                <a:gd name="connsiteY4" fmla="*/ 69556 h 179885"/>
                <a:gd name="connsiteX5" fmla="*/ 0 w 239847"/>
                <a:gd name="connsiteY5" fmla="*/ 150280 h 179885"/>
                <a:gd name="connsiteX6" fmla="*/ 0 w 239847"/>
                <a:gd name="connsiteY6" fmla="*/ 180561 h 179885"/>
                <a:gd name="connsiteX7" fmla="*/ 247268 w 239847"/>
                <a:gd name="connsiteY7" fmla="*/ 180561 h 179885"/>
                <a:gd name="connsiteX8" fmla="*/ 247268 w 239847"/>
                <a:gd name="connsiteY8" fmla="*/ 69556 h 179885"/>
                <a:gd name="connsiteX9" fmla="*/ 204620 w 239847"/>
                <a:gd name="connsiteY9" fmla="*/ 69556 h 179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9847" h="179885">
                  <a:moveTo>
                    <a:pt x="204620" y="69556"/>
                  </a:moveTo>
                  <a:cubicBezTo>
                    <a:pt x="204620" y="46096"/>
                    <a:pt x="223733" y="26983"/>
                    <a:pt x="247268" y="26983"/>
                  </a:cubicBezTo>
                  <a:lnTo>
                    <a:pt x="247268" y="0"/>
                  </a:lnTo>
                  <a:cubicBezTo>
                    <a:pt x="208892" y="0"/>
                    <a:pt x="177712" y="31180"/>
                    <a:pt x="177712" y="69556"/>
                  </a:cubicBezTo>
                  <a:lnTo>
                    <a:pt x="80724" y="69556"/>
                  </a:lnTo>
                  <a:cubicBezTo>
                    <a:pt x="36127" y="69556"/>
                    <a:pt x="0" y="105683"/>
                    <a:pt x="0" y="150280"/>
                  </a:cubicBezTo>
                  <a:lnTo>
                    <a:pt x="0" y="180561"/>
                  </a:lnTo>
                  <a:lnTo>
                    <a:pt x="247268" y="180561"/>
                  </a:lnTo>
                  <a:lnTo>
                    <a:pt x="247268" y="69556"/>
                  </a:lnTo>
                  <a:lnTo>
                    <a:pt x="204620" y="69556"/>
                  </a:lnTo>
                  <a:close/>
                </a:path>
              </a:pathLst>
            </a:custGeom>
            <a:solidFill>
              <a:srgbClr val="FF6348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1DF28610-F105-4AA1-9C57-79B381F64594}"/>
                </a:ext>
              </a:extLst>
            </p:cNvPr>
            <p:cNvSpPr/>
            <p:nvPr/>
          </p:nvSpPr>
          <p:spPr>
            <a:xfrm>
              <a:off x="6262720" y="2673548"/>
              <a:ext cx="284819" cy="22486"/>
            </a:xfrm>
            <a:custGeom>
              <a:avLst/>
              <a:gdLst>
                <a:gd name="connsiteX0" fmla="*/ 0 w 284819"/>
                <a:gd name="connsiteY0" fmla="*/ 0 h 22485"/>
                <a:gd name="connsiteX1" fmla="*/ 289466 w 284819"/>
                <a:gd name="connsiteY1" fmla="*/ 0 h 22485"/>
                <a:gd name="connsiteX2" fmla="*/ 289466 w 284819"/>
                <a:gd name="connsiteY2" fmla="*/ 23235 h 22485"/>
                <a:gd name="connsiteX3" fmla="*/ 0 w 284819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19" h="22485">
                  <a:moveTo>
                    <a:pt x="0" y="0"/>
                  </a:moveTo>
                  <a:lnTo>
                    <a:pt x="289466" y="0"/>
                  </a:lnTo>
                  <a:lnTo>
                    <a:pt x="289466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343233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C71B3FB-6645-450F-A715-4BC6558765A6}"/>
                </a:ext>
              </a:extLst>
            </p:cNvPr>
            <p:cNvSpPr/>
            <p:nvPr/>
          </p:nvSpPr>
          <p:spPr>
            <a:xfrm>
              <a:off x="6105320" y="2673548"/>
              <a:ext cx="157400" cy="22486"/>
            </a:xfrm>
            <a:custGeom>
              <a:avLst/>
              <a:gdLst>
                <a:gd name="connsiteX0" fmla="*/ 0 w 157400"/>
                <a:gd name="connsiteY0" fmla="*/ 0 h 22485"/>
                <a:gd name="connsiteX1" fmla="*/ 157400 w 157400"/>
                <a:gd name="connsiteY1" fmla="*/ 0 h 22485"/>
                <a:gd name="connsiteX2" fmla="*/ 157400 w 157400"/>
                <a:gd name="connsiteY2" fmla="*/ 23235 h 22485"/>
                <a:gd name="connsiteX3" fmla="*/ 0 w 157400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400" h="22485">
                  <a:moveTo>
                    <a:pt x="0" y="0"/>
                  </a:moveTo>
                  <a:lnTo>
                    <a:pt x="157400" y="0"/>
                  </a:lnTo>
                  <a:lnTo>
                    <a:pt x="157400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4D4A4B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27230FA-4D79-40E5-B417-61397E6BDCDD}"/>
                </a:ext>
              </a:extLst>
            </p:cNvPr>
            <p:cNvSpPr/>
            <p:nvPr/>
          </p:nvSpPr>
          <p:spPr>
            <a:xfrm>
              <a:off x="6105320" y="2719944"/>
              <a:ext cx="157400" cy="22486"/>
            </a:xfrm>
            <a:custGeom>
              <a:avLst/>
              <a:gdLst>
                <a:gd name="connsiteX0" fmla="*/ 0 w 157400"/>
                <a:gd name="connsiteY0" fmla="*/ 0 h 22485"/>
                <a:gd name="connsiteX1" fmla="*/ 157400 w 157400"/>
                <a:gd name="connsiteY1" fmla="*/ 0 h 22485"/>
                <a:gd name="connsiteX2" fmla="*/ 157400 w 157400"/>
                <a:gd name="connsiteY2" fmla="*/ 23235 h 22485"/>
                <a:gd name="connsiteX3" fmla="*/ 0 w 157400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400" h="22485">
                  <a:moveTo>
                    <a:pt x="0" y="0"/>
                  </a:moveTo>
                  <a:lnTo>
                    <a:pt x="157400" y="0"/>
                  </a:lnTo>
                  <a:lnTo>
                    <a:pt x="157400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4D4A4B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3575B134-7285-4E74-B898-C801C76FE015}"/>
                </a:ext>
              </a:extLst>
            </p:cNvPr>
            <p:cNvSpPr/>
            <p:nvPr/>
          </p:nvSpPr>
          <p:spPr>
            <a:xfrm>
              <a:off x="6262720" y="2719944"/>
              <a:ext cx="284819" cy="22486"/>
            </a:xfrm>
            <a:custGeom>
              <a:avLst/>
              <a:gdLst>
                <a:gd name="connsiteX0" fmla="*/ 0 w 284819"/>
                <a:gd name="connsiteY0" fmla="*/ 0 h 22485"/>
                <a:gd name="connsiteX1" fmla="*/ 289466 w 284819"/>
                <a:gd name="connsiteY1" fmla="*/ 0 h 22485"/>
                <a:gd name="connsiteX2" fmla="*/ 289466 w 284819"/>
                <a:gd name="connsiteY2" fmla="*/ 23235 h 22485"/>
                <a:gd name="connsiteX3" fmla="*/ 0 w 284819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19" h="22485">
                  <a:moveTo>
                    <a:pt x="0" y="0"/>
                  </a:moveTo>
                  <a:lnTo>
                    <a:pt x="289466" y="0"/>
                  </a:lnTo>
                  <a:lnTo>
                    <a:pt x="289466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343233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AD48AE1-D203-4C12-81B1-A29A8BCE4DA7}"/>
                </a:ext>
              </a:extLst>
            </p:cNvPr>
            <p:cNvSpPr/>
            <p:nvPr/>
          </p:nvSpPr>
          <p:spPr>
            <a:xfrm>
              <a:off x="6105320" y="2954695"/>
              <a:ext cx="157400" cy="22486"/>
            </a:xfrm>
            <a:custGeom>
              <a:avLst/>
              <a:gdLst>
                <a:gd name="connsiteX0" fmla="*/ 0 w 157400"/>
                <a:gd name="connsiteY0" fmla="*/ 0 h 22485"/>
                <a:gd name="connsiteX1" fmla="*/ 157400 w 157400"/>
                <a:gd name="connsiteY1" fmla="*/ 0 h 22485"/>
                <a:gd name="connsiteX2" fmla="*/ 157400 w 157400"/>
                <a:gd name="connsiteY2" fmla="*/ 23235 h 22485"/>
                <a:gd name="connsiteX3" fmla="*/ 0 w 157400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400" h="22485">
                  <a:moveTo>
                    <a:pt x="0" y="0"/>
                  </a:moveTo>
                  <a:lnTo>
                    <a:pt x="157400" y="0"/>
                  </a:lnTo>
                  <a:lnTo>
                    <a:pt x="157400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4D4A4B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4B45809B-3907-4E1D-8EDD-4F312FE75246}"/>
                </a:ext>
              </a:extLst>
            </p:cNvPr>
            <p:cNvSpPr/>
            <p:nvPr/>
          </p:nvSpPr>
          <p:spPr>
            <a:xfrm>
              <a:off x="6262720" y="2954695"/>
              <a:ext cx="284819" cy="22486"/>
            </a:xfrm>
            <a:custGeom>
              <a:avLst/>
              <a:gdLst>
                <a:gd name="connsiteX0" fmla="*/ 0 w 284819"/>
                <a:gd name="connsiteY0" fmla="*/ 0 h 22485"/>
                <a:gd name="connsiteX1" fmla="*/ 289466 w 284819"/>
                <a:gd name="connsiteY1" fmla="*/ 0 h 22485"/>
                <a:gd name="connsiteX2" fmla="*/ 289466 w 284819"/>
                <a:gd name="connsiteY2" fmla="*/ 23235 h 22485"/>
                <a:gd name="connsiteX3" fmla="*/ 0 w 284819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19" h="22485">
                  <a:moveTo>
                    <a:pt x="0" y="0"/>
                  </a:moveTo>
                  <a:lnTo>
                    <a:pt x="289466" y="0"/>
                  </a:lnTo>
                  <a:lnTo>
                    <a:pt x="289466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343233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8326FC44-16C3-4C60-85BA-2F687FDBCE5E}"/>
                </a:ext>
              </a:extLst>
            </p:cNvPr>
            <p:cNvSpPr/>
            <p:nvPr/>
          </p:nvSpPr>
          <p:spPr>
            <a:xfrm>
              <a:off x="6262720" y="3001091"/>
              <a:ext cx="284819" cy="22486"/>
            </a:xfrm>
            <a:custGeom>
              <a:avLst/>
              <a:gdLst>
                <a:gd name="connsiteX0" fmla="*/ 0 w 284819"/>
                <a:gd name="connsiteY0" fmla="*/ 0 h 22485"/>
                <a:gd name="connsiteX1" fmla="*/ 289466 w 284819"/>
                <a:gd name="connsiteY1" fmla="*/ 0 h 22485"/>
                <a:gd name="connsiteX2" fmla="*/ 289466 w 284819"/>
                <a:gd name="connsiteY2" fmla="*/ 23235 h 22485"/>
                <a:gd name="connsiteX3" fmla="*/ 0 w 284819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19" h="22485">
                  <a:moveTo>
                    <a:pt x="0" y="0"/>
                  </a:moveTo>
                  <a:lnTo>
                    <a:pt x="289466" y="0"/>
                  </a:lnTo>
                  <a:lnTo>
                    <a:pt x="289466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343233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478055E4-E70D-4CA1-95AE-08F74C318A7F}"/>
                </a:ext>
              </a:extLst>
            </p:cNvPr>
            <p:cNvSpPr/>
            <p:nvPr/>
          </p:nvSpPr>
          <p:spPr>
            <a:xfrm>
              <a:off x="6105320" y="3001091"/>
              <a:ext cx="157400" cy="22486"/>
            </a:xfrm>
            <a:custGeom>
              <a:avLst/>
              <a:gdLst>
                <a:gd name="connsiteX0" fmla="*/ 0 w 157400"/>
                <a:gd name="connsiteY0" fmla="*/ 0 h 22485"/>
                <a:gd name="connsiteX1" fmla="*/ 157400 w 157400"/>
                <a:gd name="connsiteY1" fmla="*/ 0 h 22485"/>
                <a:gd name="connsiteX2" fmla="*/ 157400 w 157400"/>
                <a:gd name="connsiteY2" fmla="*/ 23235 h 22485"/>
                <a:gd name="connsiteX3" fmla="*/ 0 w 157400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400" h="22485">
                  <a:moveTo>
                    <a:pt x="0" y="0"/>
                  </a:moveTo>
                  <a:lnTo>
                    <a:pt x="157400" y="0"/>
                  </a:lnTo>
                  <a:lnTo>
                    <a:pt x="157400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4D4A4B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19CDEEB-8B99-458D-88D6-7FB7F8CB638B}"/>
                </a:ext>
              </a:extLst>
            </p:cNvPr>
            <p:cNvSpPr/>
            <p:nvPr/>
          </p:nvSpPr>
          <p:spPr>
            <a:xfrm>
              <a:off x="6262720" y="3047561"/>
              <a:ext cx="284819" cy="22486"/>
            </a:xfrm>
            <a:custGeom>
              <a:avLst/>
              <a:gdLst>
                <a:gd name="connsiteX0" fmla="*/ 0 w 284819"/>
                <a:gd name="connsiteY0" fmla="*/ 0 h 22485"/>
                <a:gd name="connsiteX1" fmla="*/ 289466 w 284819"/>
                <a:gd name="connsiteY1" fmla="*/ 0 h 22485"/>
                <a:gd name="connsiteX2" fmla="*/ 289466 w 284819"/>
                <a:gd name="connsiteY2" fmla="*/ 23235 h 22485"/>
                <a:gd name="connsiteX3" fmla="*/ 0 w 284819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19" h="22485">
                  <a:moveTo>
                    <a:pt x="0" y="0"/>
                  </a:moveTo>
                  <a:lnTo>
                    <a:pt x="289466" y="0"/>
                  </a:lnTo>
                  <a:lnTo>
                    <a:pt x="289466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343233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2A6AA10B-FE7A-46BF-AAB5-B87D7AA54DAB}"/>
                </a:ext>
              </a:extLst>
            </p:cNvPr>
            <p:cNvSpPr/>
            <p:nvPr/>
          </p:nvSpPr>
          <p:spPr>
            <a:xfrm>
              <a:off x="6105320" y="3047561"/>
              <a:ext cx="157400" cy="22486"/>
            </a:xfrm>
            <a:custGeom>
              <a:avLst/>
              <a:gdLst>
                <a:gd name="connsiteX0" fmla="*/ 0 w 157400"/>
                <a:gd name="connsiteY0" fmla="*/ 0 h 22485"/>
                <a:gd name="connsiteX1" fmla="*/ 157400 w 157400"/>
                <a:gd name="connsiteY1" fmla="*/ 0 h 22485"/>
                <a:gd name="connsiteX2" fmla="*/ 157400 w 157400"/>
                <a:gd name="connsiteY2" fmla="*/ 23235 h 22485"/>
                <a:gd name="connsiteX3" fmla="*/ 0 w 157400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400" h="22485">
                  <a:moveTo>
                    <a:pt x="0" y="0"/>
                  </a:moveTo>
                  <a:lnTo>
                    <a:pt x="157400" y="0"/>
                  </a:lnTo>
                  <a:lnTo>
                    <a:pt x="157400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4D4A4B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5B26336-701B-42DF-BF27-F5E5B8ED6C29}"/>
                </a:ext>
              </a:extLst>
            </p:cNvPr>
            <p:cNvSpPr/>
            <p:nvPr/>
          </p:nvSpPr>
          <p:spPr>
            <a:xfrm>
              <a:off x="6262720" y="3282912"/>
              <a:ext cx="284819" cy="22486"/>
            </a:xfrm>
            <a:custGeom>
              <a:avLst/>
              <a:gdLst>
                <a:gd name="connsiteX0" fmla="*/ 0 w 284819"/>
                <a:gd name="connsiteY0" fmla="*/ 0 h 22485"/>
                <a:gd name="connsiteX1" fmla="*/ 289466 w 284819"/>
                <a:gd name="connsiteY1" fmla="*/ 0 h 22485"/>
                <a:gd name="connsiteX2" fmla="*/ 289466 w 284819"/>
                <a:gd name="connsiteY2" fmla="*/ 23235 h 22485"/>
                <a:gd name="connsiteX3" fmla="*/ 0 w 284819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19" h="22485">
                  <a:moveTo>
                    <a:pt x="0" y="0"/>
                  </a:moveTo>
                  <a:lnTo>
                    <a:pt x="289466" y="0"/>
                  </a:lnTo>
                  <a:lnTo>
                    <a:pt x="289466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343233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FA2271B-4F82-4B1B-AFF6-A5548ABFCA47}"/>
                </a:ext>
              </a:extLst>
            </p:cNvPr>
            <p:cNvSpPr/>
            <p:nvPr/>
          </p:nvSpPr>
          <p:spPr>
            <a:xfrm>
              <a:off x="5959762" y="3282912"/>
              <a:ext cx="299810" cy="22486"/>
            </a:xfrm>
            <a:custGeom>
              <a:avLst/>
              <a:gdLst>
                <a:gd name="connsiteX0" fmla="*/ 0 w 299809"/>
                <a:gd name="connsiteY0" fmla="*/ 0 h 22485"/>
                <a:gd name="connsiteX1" fmla="*/ 302958 w 299809"/>
                <a:gd name="connsiteY1" fmla="*/ 0 h 22485"/>
                <a:gd name="connsiteX2" fmla="*/ 302958 w 299809"/>
                <a:gd name="connsiteY2" fmla="*/ 23235 h 22485"/>
                <a:gd name="connsiteX3" fmla="*/ 0 w 299809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809" h="22485">
                  <a:moveTo>
                    <a:pt x="0" y="0"/>
                  </a:moveTo>
                  <a:lnTo>
                    <a:pt x="302958" y="0"/>
                  </a:lnTo>
                  <a:lnTo>
                    <a:pt x="302958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4D4A4B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27DEF07-943A-44A2-A66D-C29ADA3FDD28}"/>
                </a:ext>
              </a:extLst>
            </p:cNvPr>
            <p:cNvSpPr/>
            <p:nvPr/>
          </p:nvSpPr>
          <p:spPr>
            <a:xfrm>
              <a:off x="6262720" y="2814084"/>
              <a:ext cx="284819" cy="22486"/>
            </a:xfrm>
            <a:custGeom>
              <a:avLst/>
              <a:gdLst>
                <a:gd name="connsiteX0" fmla="*/ 0 w 284819"/>
                <a:gd name="connsiteY0" fmla="*/ 0 h 22485"/>
                <a:gd name="connsiteX1" fmla="*/ 289466 w 284819"/>
                <a:gd name="connsiteY1" fmla="*/ 0 h 22485"/>
                <a:gd name="connsiteX2" fmla="*/ 289466 w 284819"/>
                <a:gd name="connsiteY2" fmla="*/ 23235 h 22485"/>
                <a:gd name="connsiteX3" fmla="*/ 0 w 284819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19" h="22485">
                  <a:moveTo>
                    <a:pt x="0" y="0"/>
                  </a:moveTo>
                  <a:lnTo>
                    <a:pt x="289466" y="0"/>
                  </a:lnTo>
                  <a:lnTo>
                    <a:pt x="289466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343233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489CD362-239F-43AF-9137-284BE17004AE}"/>
                </a:ext>
              </a:extLst>
            </p:cNvPr>
            <p:cNvSpPr/>
            <p:nvPr/>
          </p:nvSpPr>
          <p:spPr>
            <a:xfrm>
              <a:off x="6105320" y="2814084"/>
              <a:ext cx="157400" cy="22486"/>
            </a:xfrm>
            <a:custGeom>
              <a:avLst/>
              <a:gdLst>
                <a:gd name="connsiteX0" fmla="*/ 0 w 157400"/>
                <a:gd name="connsiteY0" fmla="*/ 0 h 22485"/>
                <a:gd name="connsiteX1" fmla="*/ 157400 w 157400"/>
                <a:gd name="connsiteY1" fmla="*/ 0 h 22485"/>
                <a:gd name="connsiteX2" fmla="*/ 157400 w 157400"/>
                <a:gd name="connsiteY2" fmla="*/ 23235 h 22485"/>
                <a:gd name="connsiteX3" fmla="*/ 0 w 157400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400" h="22485">
                  <a:moveTo>
                    <a:pt x="0" y="0"/>
                  </a:moveTo>
                  <a:lnTo>
                    <a:pt x="157400" y="0"/>
                  </a:lnTo>
                  <a:lnTo>
                    <a:pt x="157400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4D4A4B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6797E2A-000F-424D-B0B9-6DCB951C3126}"/>
                </a:ext>
              </a:extLst>
            </p:cNvPr>
            <p:cNvSpPr/>
            <p:nvPr/>
          </p:nvSpPr>
          <p:spPr>
            <a:xfrm>
              <a:off x="6105320" y="2860555"/>
              <a:ext cx="157400" cy="22486"/>
            </a:xfrm>
            <a:custGeom>
              <a:avLst/>
              <a:gdLst>
                <a:gd name="connsiteX0" fmla="*/ 0 w 157400"/>
                <a:gd name="connsiteY0" fmla="*/ 0 h 22485"/>
                <a:gd name="connsiteX1" fmla="*/ 157400 w 157400"/>
                <a:gd name="connsiteY1" fmla="*/ 0 h 22485"/>
                <a:gd name="connsiteX2" fmla="*/ 157400 w 157400"/>
                <a:gd name="connsiteY2" fmla="*/ 23235 h 22485"/>
                <a:gd name="connsiteX3" fmla="*/ 0 w 157400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400" h="22485">
                  <a:moveTo>
                    <a:pt x="0" y="0"/>
                  </a:moveTo>
                  <a:lnTo>
                    <a:pt x="157400" y="0"/>
                  </a:lnTo>
                  <a:lnTo>
                    <a:pt x="157400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4D4A4B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D711484-E104-458F-8829-7323E8BE7070}"/>
                </a:ext>
              </a:extLst>
            </p:cNvPr>
            <p:cNvSpPr/>
            <p:nvPr/>
          </p:nvSpPr>
          <p:spPr>
            <a:xfrm>
              <a:off x="6262720" y="2860555"/>
              <a:ext cx="224857" cy="22486"/>
            </a:xfrm>
            <a:custGeom>
              <a:avLst/>
              <a:gdLst>
                <a:gd name="connsiteX0" fmla="*/ 0 w 224857"/>
                <a:gd name="connsiteY0" fmla="*/ 0 h 22485"/>
                <a:gd name="connsiteX1" fmla="*/ 232128 w 224857"/>
                <a:gd name="connsiteY1" fmla="*/ 0 h 22485"/>
                <a:gd name="connsiteX2" fmla="*/ 232128 w 224857"/>
                <a:gd name="connsiteY2" fmla="*/ 23235 h 22485"/>
                <a:gd name="connsiteX3" fmla="*/ 0 w 224857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857" h="22485">
                  <a:moveTo>
                    <a:pt x="0" y="0"/>
                  </a:moveTo>
                  <a:lnTo>
                    <a:pt x="232128" y="0"/>
                  </a:lnTo>
                  <a:lnTo>
                    <a:pt x="232128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343233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66B3E247-CC41-44B4-8692-AEFC5EFAE94D}"/>
                </a:ext>
              </a:extLst>
            </p:cNvPr>
            <p:cNvSpPr/>
            <p:nvPr/>
          </p:nvSpPr>
          <p:spPr>
            <a:xfrm>
              <a:off x="6262720" y="2766414"/>
              <a:ext cx="119924" cy="22486"/>
            </a:xfrm>
            <a:custGeom>
              <a:avLst/>
              <a:gdLst>
                <a:gd name="connsiteX0" fmla="*/ 0 w 119923"/>
                <a:gd name="connsiteY0" fmla="*/ 0 h 22485"/>
                <a:gd name="connsiteX1" fmla="*/ 126370 w 119923"/>
                <a:gd name="connsiteY1" fmla="*/ 0 h 22485"/>
                <a:gd name="connsiteX2" fmla="*/ 126370 w 119923"/>
                <a:gd name="connsiteY2" fmla="*/ 23235 h 22485"/>
                <a:gd name="connsiteX3" fmla="*/ 0 w 119923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923" h="22485">
                  <a:moveTo>
                    <a:pt x="0" y="0"/>
                  </a:moveTo>
                  <a:lnTo>
                    <a:pt x="126370" y="0"/>
                  </a:lnTo>
                  <a:lnTo>
                    <a:pt x="126370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343233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EAB52351-04AE-422E-B8BC-4CDB620B293C}"/>
                </a:ext>
              </a:extLst>
            </p:cNvPr>
            <p:cNvSpPr/>
            <p:nvPr/>
          </p:nvSpPr>
          <p:spPr>
            <a:xfrm>
              <a:off x="6105320" y="2766414"/>
              <a:ext cx="157400" cy="22486"/>
            </a:xfrm>
            <a:custGeom>
              <a:avLst/>
              <a:gdLst>
                <a:gd name="connsiteX0" fmla="*/ 0 w 157400"/>
                <a:gd name="connsiteY0" fmla="*/ 0 h 22485"/>
                <a:gd name="connsiteX1" fmla="*/ 157400 w 157400"/>
                <a:gd name="connsiteY1" fmla="*/ 0 h 22485"/>
                <a:gd name="connsiteX2" fmla="*/ 157400 w 157400"/>
                <a:gd name="connsiteY2" fmla="*/ 23235 h 22485"/>
                <a:gd name="connsiteX3" fmla="*/ 0 w 157400"/>
                <a:gd name="connsiteY3" fmla="*/ 23235 h 2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400" h="22485">
                  <a:moveTo>
                    <a:pt x="0" y="0"/>
                  </a:moveTo>
                  <a:lnTo>
                    <a:pt x="157400" y="0"/>
                  </a:lnTo>
                  <a:lnTo>
                    <a:pt x="157400" y="23235"/>
                  </a:lnTo>
                  <a:lnTo>
                    <a:pt x="0" y="23235"/>
                  </a:lnTo>
                  <a:close/>
                </a:path>
              </a:pathLst>
            </a:custGeom>
            <a:solidFill>
              <a:srgbClr val="4D4A4B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F6DE6296-19B4-4F60-9675-77EE1E8FEF50}"/>
              </a:ext>
            </a:extLst>
          </p:cNvPr>
          <p:cNvGrpSpPr/>
          <p:nvPr/>
        </p:nvGrpSpPr>
        <p:grpSpPr>
          <a:xfrm>
            <a:off x="6207030" y="3063147"/>
            <a:ext cx="551800" cy="582985"/>
            <a:chOff x="6207030" y="3063147"/>
            <a:chExt cx="551800" cy="582985"/>
          </a:xfrm>
        </p:grpSpPr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7A96C0CA-1EE8-42D6-8697-7C9647D88475}"/>
                </a:ext>
              </a:extLst>
            </p:cNvPr>
            <p:cNvSpPr/>
            <p:nvPr/>
          </p:nvSpPr>
          <p:spPr>
            <a:xfrm>
              <a:off x="6530525" y="3078217"/>
              <a:ext cx="172391" cy="449715"/>
            </a:xfrm>
            <a:custGeom>
              <a:avLst/>
              <a:gdLst>
                <a:gd name="connsiteX0" fmla="*/ 179811 w 172390"/>
                <a:gd name="connsiteY0" fmla="*/ 435999 h 449714"/>
                <a:gd name="connsiteX1" fmla="*/ 147731 w 172390"/>
                <a:gd name="connsiteY1" fmla="*/ 371989 h 449714"/>
                <a:gd name="connsiteX2" fmla="*/ 154477 w 172390"/>
                <a:gd name="connsiteY2" fmla="*/ 147656 h 449714"/>
                <a:gd name="connsiteX3" fmla="*/ 103434 w 172390"/>
                <a:gd name="connsiteY3" fmla="*/ 81548 h 449714"/>
                <a:gd name="connsiteX4" fmla="*/ 2473 w 172390"/>
                <a:gd name="connsiteY4" fmla="*/ 1874 h 449714"/>
                <a:gd name="connsiteX5" fmla="*/ 0 w 172390"/>
                <a:gd name="connsiteY5" fmla="*/ 0 h 449714"/>
                <a:gd name="connsiteX6" fmla="*/ 165870 w 172390"/>
                <a:gd name="connsiteY6" fmla="*/ 450689 h 449714"/>
                <a:gd name="connsiteX7" fmla="*/ 179811 w 172390"/>
                <a:gd name="connsiteY7" fmla="*/ 435999 h 44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390" h="449714">
                  <a:moveTo>
                    <a:pt x="179811" y="435999"/>
                  </a:moveTo>
                  <a:lnTo>
                    <a:pt x="147731" y="371989"/>
                  </a:lnTo>
                  <a:lnTo>
                    <a:pt x="154477" y="147656"/>
                  </a:lnTo>
                  <a:cubicBezTo>
                    <a:pt x="154477" y="147656"/>
                    <a:pt x="160998" y="105083"/>
                    <a:pt x="103434" y="81548"/>
                  </a:cubicBezTo>
                  <a:cubicBezTo>
                    <a:pt x="103434" y="81548"/>
                    <a:pt x="34103" y="43547"/>
                    <a:pt x="2473" y="1874"/>
                  </a:cubicBezTo>
                  <a:cubicBezTo>
                    <a:pt x="2473" y="1874"/>
                    <a:pt x="1574" y="1124"/>
                    <a:pt x="0" y="0"/>
                  </a:cubicBezTo>
                  <a:lnTo>
                    <a:pt x="165870" y="450689"/>
                  </a:lnTo>
                  <a:lnTo>
                    <a:pt x="179811" y="435999"/>
                  </a:lnTo>
                  <a:close/>
                </a:path>
              </a:pathLst>
            </a:custGeom>
            <a:solidFill>
              <a:srgbClr val="D1AD74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098C883D-19E0-4416-B01B-6094CC7AF149}"/>
                </a:ext>
              </a:extLst>
            </p:cNvPr>
            <p:cNvSpPr/>
            <p:nvPr/>
          </p:nvSpPr>
          <p:spPr>
            <a:xfrm>
              <a:off x="6355660" y="3063147"/>
              <a:ext cx="337286" cy="577134"/>
            </a:xfrm>
            <a:custGeom>
              <a:avLst/>
              <a:gdLst>
                <a:gd name="connsiteX0" fmla="*/ 175015 w 337285"/>
                <a:gd name="connsiteY0" fmla="*/ 15070 h 577134"/>
                <a:gd name="connsiteX1" fmla="*/ 116627 w 337285"/>
                <a:gd name="connsiteY1" fmla="*/ 2478 h 577134"/>
                <a:gd name="connsiteX2" fmla="*/ 2699 w 337285"/>
                <a:gd name="connsiteY2" fmla="*/ 14470 h 577134"/>
                <a:gd name="connsiteX3" fmla="*/ 33430 w 337285"/>
                <a:gd name="connsiteY3" fmla="*/ 73607 h 577134"/>
                <a:gd name="connsiteX4" fmla="*/ 117676 w 337285"/>
                <a:gd name="connsiteY4" fmla="*/ 62739 h 577134"/>
                <a:gd name="connsiteX5" fmla="*/ 139562 w 337285"/>
                <a:gd name="connsiteY5" fmla="*/ 187535 h 577134"/>
                <a:gd name="connsiteX6" fmla="*/ 68732 w 337285"/>
                <a:gd name="connsiteY6" fmla="*/ 146386 h 577134"/>
                <a:gd name="connsiteX7" fmla="*/ 3674 w 337285"/>
                <a:gd name="connsiteY7" fmla="*/ 187835 h 577134"/>
                <a:gd name="connsiteX8" fmla="*/ 20688 w 337285"/>
                <a:gd name="connsiteY8" fmla="*/ 206348 h 577134"/>
                <a:gd name="connsiteX9" fmla="*/ 54941 w 337285"/>
                <a:gd name="connsiteY9" fmla="*/ 268634 h 577134"/>
                <a:gd name="connsiteX10" fmla="*/ 84922 w 337285"/>
                <a:gd name="connsiteY10" fmla="*/ 335267 h 577134"/>
                <a:gd name="connsiteX11" fmla="*/ 143760 w 337285"/>
                <a:gd name="connsiteY11" fmla="*/ 398002 h 577134"/>
                <a:gd name="connsiteX12" fmla="*/ 173291 w 337285"/>
                <a:gd name="connsiteY12" fmla="*/ 432480 h 577134"/>
                <a:gd name="connsiteX13" fmla="*/ 230480 w 337285"/>
                <a:gd name="connsiteY13" fmla="*/ 583434 h 577134"/>
                <a:gd name="connsiteX14" fmla="*/ 340960 w 337285"/>
                <a:gd name="connsiteY14" fmla="*/ 465759 h 577134"/>
                <a:gd name="connsiteX15" fmla="*/ 175015 w 337285"/>
                <a:gd name="connsiteY15" fmla="*/ 15070 h 57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7285" h="577134">
                  <a:moveTo>
                    <a:pt x="175015" y="15070"/>
                  </a:moveTo>
                  <a:cubicBezTo>
                    <a:pt x="167370" y="9523"/>
                    <a:pt x="142635" y="-5992"/>
                    <a:pt x="116627" y="2478"/>
                  </a:cubicBezTo>
                  <a:cubicBezTo>
                    <a:pt x="116627" y="2478"/>
                    <a:pt x="36578" y="27062"/>
                    <a:pt x="2699" y="14470"/>
                  </a:cubicBezTo>
                  <a:cubicBezTo>
                    <a:pt x="2699" y="14470"/>
                    <a:pt x="-13491" y="50297"/>
                    <a:pt x="33430" y="73607"/>
                  </a:cubicBezTo>
                  <a:cubicBezTo>
                    <a:pt x="33430" y="73607"/>
                    <a:pt x="78026" y="81328"/>
                    <a:pt x="117676" y="62739"/>
                  </a:cubicBezTo>
                  <a:cubicBezTo>
                    <a:pt x="117676" y="62739"/>
                    <a:pt x="178538" y="114232"/>
                    <a:pt x="139562" y="187535"/>
                  </a:cubicBezTo>
                  <a:cubicBezTo>
                    <a:pt x="139562" y="187535"/>
                    <a:pt x="103135" y="201102"/>
                    <a:pt x="68732" y="146386"/>
                  </a:cubicBezTo>
                  <a:lnTo>
                    <a:pt x="3674" y="187835"/>
                  </a:lnTo>
                  <a:cubicBezTo>
                    <a:pt x="7946" y="193457"/>
                    <a:pt x="13492" y="199603"/>
                    <a:pt x="20688" y="206348"/>
                  </a:cubicBezTo>
                  <a:cubicBezTo>
                    <a:pt x="20688" y="206348"/>
                    <a:pt x="41450" y="231308"/>
                    <a:pt x="54941" y="268634"/>
                  </a:cubicBezTo>
                  <a:lnTo>
                    <a:pt x="84922" y="335267"/>
                  </a:lnTo>
                  <a:cubicBezTo>
                    <a:pt x="84922" y="335267"/>
                    <a:pt x="111005" y="385035"/>
                    <a:pt x="143760" y="398002"/>
                  </a:cubicBezTo>
                  <a:cubicBezTo>
                    <a:pt x="143760" y="398002"/>
                    <a:pt x="168794" y="410894"/>
                    <a:pt x="173291" y="432480"/>
                  </a:cubicBezTo>
                  <a:lnTo>
                    <a:pt x="230480" y="583434"/>
                  </a:lnTo>
                  <a:lnTo>
                    <a:pt x="340960" y="465759"/>
                  </a:lnTo>
                  <a:lnTo>
                    <a:pt x="175015" y="15070"/>
                  </a:lnTo>
                  <a:close/>
                </a:path>
              </a:pathLst>
            </a:custGeom>
            <a:solidFill>
              <a:srgbClr val="E6BE80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2193CF2-F06A-4381-8A5C-F34D1D2EA625}"/>
                </a:ext>
              </a:extLst>
            </p:cNvPr>
            <p:cNvSpPr/>
            <p:nvPr/>
          </p:nvSpPr>
          <p:spPr>
            <a:xfrm>
              <a:off x="6499120" y="3466246"/>
              <a:ext cx="164895" cy="179886"/>
            </a:xfrm>
            <a:custGeom>
              <a:avLst/>
              <a:gdLst>
                <a:gd name="connsiteX0" fmla="*/ 0 w 164895"/>
                <a:gd name="connsiteY0" fmla="*/ 74728 h 179885"/>
                <a:gd name="connsiteX1" fmla="*/ 43098 w 164895"/>
                <a:gd name="connsiteY1" fmla="*/ 182509 h 179885"/>
                <a:gd name="connsiteX2" fmla="*/ 169992 w 164895"/>
                <a:gd name="connsiteY2" fmla="*/ 131766 h 179885"/>
                <a:gd name="connsiteX3" fmla="*/ 117301 w 164895"/>
                <a:gd name="connsiteY3" fmla="*/ 0 h 179885"/>
                <a:gd name="connsiteX4" fmla="*/ 0 w 164895"/>
                <a:gd name="connsiteY4" fmla="*/ 74728 h 179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895" h="179885">
                  <a:moveTo>
                    <a:pt x="0" y="74728"/>
                  </a:moveTo>
                  <a:lnTo>
                    <a:pt x="43098" y="182509"/>
                  </a:lnTo>
                  <a:lnTo>
                    <a:pt x="169992" y="131766"/>
                  </a:lnTo>
                  <a:lnTo>
                    <a:pt x="117301" y="0"/>
                  </a:lnTo>
                  <a:cubicBezTo>
                    <a:pt x="40699" y="25259"/>
                    <a:pt x="0" y="74728"/>
                    <a:pt x="0" y="74728"/>
                  </a:cubicBezTo>
                  <a:close/>
                </a:path>
              </a:pathLst>
            </a:custGeom>
            <a:solidFill>
              <a:srgbClr val="FDFBFC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84517D0C-E41A-405B-A7C1-EB9D7645E4B1}"/>
                </a:ext>
              </a:extLst>
            </p:cNvPr>
            <p:cNvSpPr/>
            <p:nvPr/>
          </p:nvSpPr>
          <p:spPr>
            <a:xfrm>
              <a:off x="6616420" y="3451568"/>
              <a:ext cx="142410" cy="142410"/>
            </a:xfrm>
            <a:custGeom>
              <a:avLst/>
              <a:gdLst>
                <a:gd name="connsiteX0" fmla="*/ 105383 w 142409"/>
                <a:gd name="connsiteY0" fmla="*/ 286 h 142409"/>
                <a:gd name="connsiteX1" fmla="*/ 0 w 142409"/>
                <a:gd name="connsiteY1" fmla="*/ 14602 h 142409"/>
                <a:gd name="connsiteX2" fmla="*/ 52692 w 142409"/>
                <a:gd name="connsiteY2" fmla="*/ 146369 h 142409"/>
                <a:gd name="connsiteX3" fmla="*/ 148481 w 142409"/>
                <a:gd name="connsiteY3" fmla="*/ 108068 h 142409"/>
                <a:gd name="connsiteX4" fmla="*/ 105383 w 142409"/>
                <a:gd name="connsiteY4" fmla="*/ 286 h 14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409" h="142409">
                  <a:moveTo>
                    <a:pt x="105383" y="286"/>
                  </a:moveTo>
                  <a:cubicBezTo>
                    <a:pt x="64984" y="-1438"/>
                    <a:pt x="29831" y="4783"/>
                    <a:pt x="0" y="14602"/>
                  </a:cubicBezTo>
                  <a:lnTo>
                    <a:pt x="52692" y="146369"/>
                  </a:lnTo>
                  <a:lnTo>
                    <a:pt x="148481" y="108068"/>
                  </a:lnTo>
                  <a:lnTo>
                    <a:pt x="105383" y="286"/>
                  </a:lnTo>
                  <a:close/>
                </a:path>
              </a:pathLst>
            </a:custGeom>
            <a:solidFill>
              <a:srgbClr val="CECED1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grpSp>
          <p:nvGrpSpPr>
            <p:cNvPr id="143" name="Graphic 55">
              <a:extLst>
                <a:ext uri="{FF2B5EF4-FFF2-40B4-BE49-F238E27FC236}">
                  <a16:creationId xmlns:a16="http://schemas.microsoft.com/office/drawing/2014/main" id="{F60920AD-8C64-4FD1-9B3E-F8A2B451CDF4}"/>
                </a:ext>
              </a:extLst>
            </p:cNvPr>
            <p:cNvGrpSpPr/>
            <p:nvPr/>
          </p:nvGrpSpPr>
          <p:grpSpPr>
            <a:xfrm>
              <a:off x="6207030" y="3092008"/>
              <a:ext cx="517172" cy="172391"/>
              <a:chOff x="6207030" y="3092008"/>
              <a:chExt cx="517172" cy="172391"/>
            </a:xfrm>
            <a:solidFill>
              <a:srgbClr val="333333"/>
            </a:solidFill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3AE563C7-6D71-4B79-BA60-00396BD20EE8}"/>
                  </a:ext>
                </a:extLst>
              </p:cNvPr>
              <p:cNvSpPr/>
              <p:nvPr/>
            </p:nvSpPr>
            <p:spPr>
              <a:xfrm>
                <a:off x="6701620" y="3222179"/>
                <a:ext cx="22486" cy="14990"/>
              </a:xfrm>
              <a:custGeom>
                <a:avLst/>
                <a:gdLst>
                  <a:gd name="connsiteX0" fmla="*/ 18310 w 22485"/>
                  <a:gd name="connsiteY0" fmla="*/ 18160 h 14990"/>
                  <a:gd name="connsiteX1" fmla="*/ 27529 w 22485"/>
                  <a:gd name="connsiteY1" fmla="*/ 12839 h 14990"/>
                  <a:gd name="connsiteX2" fmla="*/ 27529 w 22485"/>
                  <a:gd name="connsiteY2" fmla="*/ 12839 h 14990"/>
                  <a:gd name="connsiteX3" fmla="*/ 22208 w 22485"/>
                  <a:gd name="connsiteY3" fmla="*/ 3619 h 14990"/>
                  <a:gd name="connsiteX4" fmla="*/ 9466 w 22485"/>
                  <a:gd name="connsiteY4" fmla="*/ 247 h 14990"/>
                  <a:gd name="connsiteX5" fmla="*/ 247 w 22485"/>
                  <a:gd name="connsiteY5" fmla="*/ 5568 h 14990"/>
                  <a:gd name="connsiteX6" fmla="*/ 247 w 22485"/>
                  <a:gd name="connsiteY6" fmla="*/ 5568 h 14990"/>
                  <a:gd name="connsiteX7" fmla="*/ 5568 w 22485"/>
                  <a:gd name="connsiteY7" fmla="*/ 14787 h 14990"/>
                  <a:gd name="connsiteX8" fmla="*/ 18310 w 22485"/>
                  <a:gd name="connsiteY8" fmla="*/ 18160 h 14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85" h="14990">
                    <a:moveTo>
                      <a:pt x="18310" y="18160"/>
                    </a:moveTo>
                    <a:cubicBezTo>
                      <a:pt x="22358" y="19210"/>
                      <a:pt x="26480" y="16811"/>
                      <a:pt x="27529" y="12839"/>
                    </a:cubicBezTo>
                    <a:lnTo>
                      <a:pt x="27529" y="12839"/>
                    </a:lnTo>
                    <a:cubicBezTo>
                      <a:pt x="28579" y="8791"/>
                      <a:pt x="26180" y="4669"/>
                      <a:pt x="22208" y="3619"/>
                    </a:cubicBezTo>
                    <a:lnTo>
                      <a:pt x="9466" y="247"/>
                    </a:lnTo>
                    <a:cubicBezTo>
                      <a:pt x="5418" y="-803"/>
                      <a:pt x="1296" y="1596"/>
                      <a:pt x="247" y="5568"/>
                    </a:cubicBezTo>
                    <a:lnTo>
                      <a:pt x="247" y="5568"/>
                    </a:lnTo>
                    <a:cubicBezTo>
                      <a:pt x="-803" y="9616"/>
                      <a:pt x="1596" y="13738"/>
                      <a:pt x="5568" y="14787"/>
                    </a:cubicBezTo>
                    <a:lnTo>
                      <a:pt x="18310" y="18160"/>
                    </a:lnTo>
                    <a:close/>
                  </a:path>
                </a:pathLst>
              </a:custGeom>
              <a:solidFill>
                <a:srgbClr val="333333"/>
              </a:solidFill>
              <a:ln w="7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2864D904-4C02-43E2-B821-8B8DC55854ED}"/>
                  </a:ext>
                </a:extLst>
              </p:cNvPr>
              <p:cNvSpPr/>
              <p:nvPr/>
            </p:nvSpPr>
            <p:spPr>
              <a:xfrm>
                <a:off x="6517883" y="3211132"/>
                <a:ext cx="172391" cy="52467"/>
              </a:xfrm>
              <a:custGeom>
                <a:avLst/>
                <a:gdLst>
                  <a:gd name="connsiteX0" fmla="*/ 168018 w 172390"/>
                  <a:gd name="connsiteY0" fmla="*/ 54690 h 52466"/>
                  <a:gd name="connsiteX1" fmla="*/ 174914 w 172390"/>
                  <a:gd name="connsiteY1" fmla="*/ 50643 h 52466"/>
                  <a:gd name="connsiteX2" fmla="*/ 174914 w 172390"/>
                  <a:gd name="connsiteY2" fmla="*/ 50643 h 52466"/>
                  <a:gd name="connsiteX3" fmla="*/ 170942 w 172390"/>
                  <a:gd name="connsiteY3" fmla="*/ 43747 h 52466"/>
                  <a:gd name="connsiteX4" fmla="*/ 7096 w 172390"/>
                  <a:gd name="connsiteY4" fmla="*/ 200 h 52466"/>
                  <a:gd name="connsiteX5" fmla="*/ 200 w 172390"/>
                  <a:gd name="connsiteY5" fmla="*/ 4247 h 52466"/>
                  <a:gd name="connsiteX6" fmla="*/ 200 w 172390"/>
                  <a:gd name="connsiteY6" fmla="*/ 4247 h 52466"/>
                  <a:gd name="connsiteX7" fmla="*/ 4247 w 172390"/>
                  <a:gd name="connsiteY7" fmla="*/ 11143 h 52466"/>
                  <a:gd name="connsiteX8" fmla="*/ 168018 w 172390"/>
                  <a:gd name="connsiteY8" fmla="*/ 54690 h 52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2390" h="52466">
                    <a:moveTo>
                      <a:pt x="168018" y="54690"/>
                    </a:moveTo>
                    <a:cubicBezTo>
                      <a:pt x="171017" y="55515"/>
                      <a:pt x="174090" y="53716"/>
                      <a:pt x="174914" y="50643"/>
                    </a:cubicBezTo>
                    <a:lnTo>
                      <a:pt x="174914" y="50643"/>
                    </a:lnTo>
                    <a:cubicBezTo>
                      <a:pt x="175739" y="47645"/>
                      <a:pt x="173940" y="44497"/>
                      <a:pt x="170942" y="43747"/>
                    </a:cubicBezTo>
                    <a:lnTo>
                      <a:pt x="7096" y="200"/>
                    </a:lnTo>
                    <a:cubicBezTo>
                      <a:pt x="4097" y="-625"/>
                      <a:pt x="1024" y="1174"/>
                      <a:pt x="200" y="4247"/>
                    </a:cubicBezTo>
                    <a:lnTo>
                      <a:pt x="200" y="4247"/>
                    </a:lnTo>
                    <a:cubicBezTo>
                      <a:pt x="-625" y="7245"/>
                      <a:pt x="1174" y="10393"/>
                      <a:pt x="4247" y="11143"/>
                    </a:cubicBezTo>
                    <a:lnTo>
                      <a:pt x="168018" y="54690"/>
                    </a:lnTo>
                    <a:close/>
                  </a:path>
                </a:pathLst>
              </a:custGeom>
              <a:solidFill>
                <a:srgbClr val="333333"/>
              </a:solidFill>
              <a:ln w="7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5BD9F99A-DE9F-49EB-959B-EB0225977780}"/>
                  </a:ext>
                </a:extLst>
              </p:cNvPr>
              <p:cNvSpPr/>
              <p:nvPr/>
            </p:nvSpPr>
            <p:spPr>
              <a:xfrm>
                <a:off x="6207030" y="3092008"/>
                <a:ext cx="502181" cy="149905"/>
              </a:xfrm>
              <a:custGeom>
                <a:avLst/>
                <a:gdLst>
                  <a:gd name="connsiteX0" fmla="*/ 492587 w 502181"/>
                  <a:gd name="connsiteY0" fmla="*/ 114677 h 149904"/>
                  <a:gd name="connsiteX1" fmla="*/ 59737 w 502181"/>
                  <a:gd name="connsiteY1" fmla="*/ 75 h 149904"/>
                  <a:gd name="connsiteX2" fmla="*/ 59737 w 502181"/>
                  <a:gd name="connsiteY2" fmla="*/ 0 h 149904"/>
                  <a:gd name="connsiteX3" fmla="*/ 0 w 502181"/>
                  <a:gd name="connsiteY3" fmla="*/ 4647 h 149904"/>
                  <a:gd name="connsiteX4" fmla="*/ 49619 w 502181"/>
                  <a:gd name="connsiteY4" fmla="*/ 38376 h 149904"/>
                  <a:gd name="connsiteX5" fmla="*/ 49619 w 502181"/>
                  <a:gd name="connsiteY5" fmla="*/ 38376 h 149904"/>
                  <a:gd name="connsiteX6" fmla="*/ 482544 w 502181"/>
                  <a:gd name="connsiteY6" fmla="*/ 152978 h 149904"/>
                  <a:gd name="connsiteX7" fmla="*/ 506753 w 502181"/>
                  <a:gd name="connsiteY7" fmla="*/ 138962 h 149904"/>
                  <a:gd name="connsiteX8" fmla="*/ 492587 w 502181"/>
                  <a:gd name="connsiteY8" fmla="*/ 114677 h 14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2181" h="149904">
                    <a:moveTo>
                      <a:pt x="492587" y="114677"/>
                    </a:moveTo>
                    <a:lnTo>
                      <a:pt x="59737" y="75"/>
                    </a:lnTo>
                    <a:lnTo>
                      <a:pt x="59737" y="0"/>
                    </a:lnTo>
                    <a:lnTo>
                      <a:pt x="0" y="4647"/>
                    </a:lnTo>
                    <a:lnTo>
                      <a:pt x="49619" y="38376"/>
                    </a:lnTo>
                    <a:lnTo>
                      <a:pt x="49619" y="38376"/>
                    </a:lnTo>
                    <a:lnTo>
                      <a:pt x="482544" y="152978"/>
                    </a:lnTo>
                    <a:cubicBezTo>
                      <a:pt x="493112" y="155826"/>
                      <a:pt x="503905" y="149530"/>
                      <a:pt x="506753" y="138962"/>
                    </a:cubicBezTo>
                    <a:cubicBezTo>
                      <a:pt x="509452" y="128319"/>
                      <a:pt x="503156" y="117451"/>
                      <a:pt x="492587" y="114677"/>
                    </a:cubicBezTo>
                    <a:close/>
                  </a:path>
                </a:pathLst>
              </a:custGeom>
              <a:solidFill>
                <a:srgbClr val="333333"/>
              </a:solidFill>
              <a:ln w="7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22E8CF0-C1D6-422F-AF24-2995EDBEF548}"/>
                </a:ext>
              </a:extLst>
            </p:cNvPr>
            <p:cNvSpPr/>
            <p:nvPr/>
          </p:nvSpPr>
          <p:spPr>
            <a:xfrm>
              <a:off x="6335574" y="3133232"/>
              <a:ext cx="82448" cy="112429"/>
            </a:xfrm>
            <a:custGeom>
              <a:avLst/>
              <a:gdLst>
                <a:gd name="connsiteX0" fmla="*/ 77351 w 82447"/>
                <a:gd name="connsiteY0" fmla="*/ 55015 h 112428"/>
                <a:gd name="connsiteX1" fmla="*/ 14166 w 82447"/>
                <a:gd name="connsiteY1" fmla="*/ 0 h 112428"/>
                <a:gd name="connsiteX2" fmla="*/ 0 w 82447"/>
                <a:gd name="connsiteY2" fmla="*/ 12442 h 112428"/>
                <a:gd name="connsiteX3" fmla="*/ 25034 w 82447"/>
                <a:gd name="connsiteY3" fmla="*/ 17464 h 112428"/>
                <a:gd name="connsiteX4" fmla="*/ 32304 w 82447"/>
                <a:gd name="connsiteY4" fmla="*/ 44522 h 112428"/>
                <a:gd name="connsiteX5" fmla="*/ 11992 w 82447"/>
                <a:gd name="connsiteY5" fmla="*/ 68132 h 112428"/>
                <a:gd name="connsiteX6" fmla="*/ 11243 w 82447"/>
                <a:gd name="connsiteY6" fmla="*/ 77726 h 112428"/>
                <a:gd name="connsiteX7" fmla="*/ 23760 w 82447"/>
                <a:gd name="connsiteY7" fmla="*/ 117750 h 112428"/>
                <a:gd name="connsiteX8" fmla="*/ 88819 w 82447"/>
                <a:gd name="connsiteY8" fmla="*/ 76302 h 112428"/>
                <a:gd name="connsiteX9" fmla="*/ 77351 w 82447"/>
                <a:gd name="connsiteY9" fmla="*/ 55015 h 1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447" h="112428">
                  <a:moveTo>
                    <a:pt x="77351" y="55015"/>
                  </a:moveTo>
                  <a:cubicBezTo>
                    <a:pt x="77351" y="55015"/>
                    <a:pt x="52242" y="750"/>
                    <a:pt x="14166" y="0"/>
                  </a:cubicBezTo>
                  <a:cubicBezTo>
                    <a:pt x="14166" y="0"/>
                    <a:pt x="824" y="675"/>
                    <a:pt x="0" y="12442"/>
                  </a:cubicBezTo>
                  <a:cubicBezTo>
                    <a:pt x="6746" y="9294"/>
                    <a:pt x="16789" y="7420"/>
                    <a:pt x="25034" y="17464"/>
                  </a:cubicBezTo>
                  <a:lnTo>
                    <a:pt x="32304" y="44522"/>
                  </a:lnTo>
                  <a:cubicBezTo>
                    <a:pt x="32304" y="44522"/>
                    <a:pt x="27807" y="73903"/>
                    <a:pt x="11992" y="68132"/>
                  </a:cubicBezTo>
                  <a:cubicBezTo>
                    <a:pt x="11842" y="71205"/>
                    <a:pt x="11618" y="74428"/>
                    <a:pt x="11243" y="77726"/>
                  </a:cubicBezTo>
                  <a:cubicBezTo>
                    <a:pt x="11243" y="77726"/>
                    <a:pt x="3823" y="91667"/>
                    <a:pt x="23760" y="117750"/>
                  </a:cubicBezTo>
                  <a:lnTo>
                    <a:pt x="88819" y="76302"/>
                  </a:lnTo>
                  <a:cubicBezTo>
                    <a:pt x="84996" y="70081"/>
                    <a:pt x="81174" y="63035"/>
                    <a:pt x="77351" y="55015"/>
                  </a:cubicBezTo>
                  <a:close/>
                </a:path>
              </a:pathLst>
            </a:custGeom>
            <a:solidFill>
              <a:srgbClr val="E6BE80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1156DB1-6E44-49CC-B895-FB998CFAFC6B}"/>
                </a:ext>
              </a:extLst>
            </p:cNvPr>
            <p:cNvSpPr/>
            <p:nvPr/>
          </p:nvSpPr>
          <p:spPr>
            <a:xfrm>
              <a:off x="6335573" y="3143090"/>
              <a:ext cx="29981" cy="52467"/>
            </a:xfrm>
            <a:custGeom>
              <a:avLst/>
              <a:gdLst>
                <a:gd name="connsiteX0" fmla="*/ 12068 w 29980"/>
                <a:gd name="connsiteY0" fmla="*/ 58198 h 52466"/>
                <a:gd name="connsiteX1" fmla="*/ 32380 w 29980"/>
                <a:gd name="connsiteY1" fmla="*/ 34589 h 52466"/>
                <a:gd name="connsiteX2" fmla="*/ 25109 w 29980"/>
                <a:gd name="connsiteY2" fmla="*/ 7531 h 52466"/>
                <a:gd name="connsiteX3" fmla="*/ 75 w 29980"/>
                <a:gd name="connsiteY3" fmla="*/ 2509 h 52466"/>
                <a:gd name="connsiteX4" fmla="*/ 0 w 29980"/>
                <a:gd name="connsiteY4" fmla="*/ 3783 h 52466"/>
                <a:gd name="connsiteX5" fmla="*/ 12068 w 29980"/>
                <a:gd name="connsiteY5" fmla="*/ 58198 h 52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980" h="52466">
                  <a:moveTo>
                    <a:pt x="12068" y="58198"/>
                  </a:moveTo>
                  <a:cubicBezTo>
                    <a:pt x="27808" y="63970"/>
                    <a:pt x="32380" y="34589"/>
                    <a:pt x="32380" y="34589"/>
                  </a:cubicBezTo>
                  <a:lnTo>
                    <a:pt x="25109" y="7531"/>
                  </a:lnTo>
                  <a:cubicBezTo>
                    <a:pt x="16790" y="-2513"/>
                    <a:pt x="6821" y="-639"/>
                    <a:pt x="75" y="2509"/>
                  </a:cubicBezTo>
                  <a:cubicBezTo>
                    <a:pt x="75" y="2959"/>
                    <a:pt x="0" y="3333"/>
                    <a:pt x="0" y="3783"/>
                  </a:cubicBezTo>
                  <a:cubicBezTo>
                    <a:pt x="-75" y="3783"/>
                    <a:pt x="13567" y="24020"/>
                    <a:pt x="12068" y="58198"/>
                  </a:cubicBezTo>
                  <a:close/>
                </a:path>
              </a:pathLst>
            </a:custGeom>
            <a:solidFill>
              <a:srgbClr val="E6DBC6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3741F371-38FD-42B2-BB5D-B4BEBE83C11C}"/>
              </a:ext>
            </a:extLst>
          </p:cNvPr>
          <p:cNvGrpSpPr/>
          <p:nvPr/>
        </p:nvGrpSpPr>
        <p:grpSpPr>
          <a:xfrm>
            <a:off x="2472380" y="2309691"/>
            <a:ext cx="754546" cy="1165326"/>
            <a:chOff x="2472380" y="2309691"/>
            <a:chExt cx="754546" cy="1165326"/>
          </a:xfrm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63A99890-2890-4434-8E71-8CCF848CE165}"/>
                </a:ext>
              </a:extLst>
            </p:cNvPr>
            <p:cNvSpPr/>
            <p:nvPr/>
          </p:nvSpPr>
          <p:spPr>
            <a:xfrm>
              <a:off x="2613948" y="2979241"/>
              <a:ext cx="142745" cy="225387"/>
            </a:xfrm>
            <a:custGeom>
              <a:avLst/>
              <a:gdLst>
                <a:gd name="connsiteX0" fmla="*/ 113520 w 142745"/>
                <a:gd name="connsiteY0" fmla="*/ 146502 h 225387"/>
                <a:gd name="connsiteX1" fmla="*/ 147553 w 142745"/>
                <a:gd name="connsiteY1" fmla="*/ 176478 h 225387"/>
                <a:gd name="connsiteX2" fmla="*/ 147553 w 142745"/>
                <a:gd name="connsiteY2" fmla="*/ 0 h 225387"/>
                <a:gd name="connsiteX3" fmla="*/ 27723 w 142745"/>
                <a:gd name="connsiteY3" fmla="*/ 0 h 225387"/>
                <a:gd name="connsiteX4" fmla="*/ 27723 w 142745"/>
                <a:gd name="connsiteY4" fmla="*/ 23290 h 225387"/>
                <a:gd name="connsiteX5" fmla="*/ 0 w 142745"/>
                <a:gd name="connsiteY5" fmla="*/ 33958 h 225387"/>
                <a:gd name="connsiteX6" fmla="*/ 0 w 142745"/>
                <a:gd name="connsiteY6" fmla="*/ 45979 h 225387"/>
                <a:gd name="connsiteX7" fmla="*/ 27723 w 142745"/>
                <a:gd name="connsiteY7" fmla="*/ 73702 h 225387"/>
                <a:gd name="connsiteX8" fmla="*/ 27723 w 142745"/>
                <a:gd name="connsiteY8" fmla="*/ 83168 h 225387"/>
                <a:gd name="connsiteX9" fmla="*/ 0 w 142745"/>
                <a:gd name="connsiteY9" fmla="*/ 93911 h 225387"/>
                <a:gd name="connsiteX10" fmla="*/ 0 w 142745"/>
                <a:gd name="connsiteY10" fmla="*/ 105857 h 225387"/>
                <a:gd name="connsiteX11" fmla="*/ 27723 w 142745"/>
                <a:gd name="connsiteY11" fmla="*/ 133579 h 225387"/>
                <a:gd name="connsiteX12" fmla="*/ 27723 w 142745"/>
                <a:gd name="connsiteY12" fmla="*/ 156794 h 225387"/>
                <a:gd name="connsiteX13" fmla="*/ 103603 w 142745"/>
                <a:gd name="connsiteY13" fmla="*/ 232750 h 225387"/>
                <a:gd name="connsiteX14" fmla="*/ 147478 w 142745"/>
                <a:gd name="connsiteY14" fmla="*/ 232750 h 225387"/>
                <a:gd name="connsiteX15" fmla="*/ 147478 w 142745"/>
                <a:gd name="connsiteY15" fmla="*/ 217348 h 225387"/>
                <a:gd name="connsiteX16" fmla="*/ 113520 w 142745"/>
                <a:gd name="connsiteY16" fmla="*/ 146502 h 2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2745" h="225387">
                  <a:moveTo>
                    <a:pt x="113520" y="146502"/>
                  </a:moveTo>
                  <a:lnTo>
                    <a:pt x="147553" y="176478"/>
                  </a:lnTo>
                  <a:lnTo>
                    <a:pt x="147553" y="0"/>
                  </a:lnTo>
                  <a:lnTo>
                    <a:pt x="27723" y="0"/>
                  </a:lnTo>
                  <a:lnTo>
                    <a:pt x="27723" y="23290"/>
                  </a:lnTo>
                  <a:lnTo>
                    <a:pt x="0" y="33958"/>
                  </a:lnTo>
                  <a:lnTo>
                    <a:pt x="0" y="45979"/>
                  </a:lnTo>
                  <a:lnTo>
                    <a:pt x="27723" y="73702"/>
                  </a:lnTo>
                  <a:lnTo>
                    <a:pt x="27723" y="83168"/>
                  </a:lnTo>
                  <a:lnTo>
                    <a:pt x="0" y="93911"/>
                  </a:lnTo>
                  <a:lnTo>
                    <a:pt x="0" y="105857"/>
                  </a:lnTo>
                  <a:lnTo>
                    <a:pt x="27723" y="133579"/>
                  </a:lnTo>
                  <a:lnTo>
                    <a:pt x="27723" y="156794"/>
                  </a:lnTo>
                  <a:cubicBezTo>
                    <a:pt x="27723" y="198716"/>
                    <a:pt x="61681" y="232750"/>
                    <a:pt x="103603" y="232750"/>
                  </a:cubicBezTo>
                  <a:lnTo>
                    <a:pt x="147478" y="232750"/>
                  </a:lnTo>
                  <a:lnTo>
                    <a:pt x="147478" y="217348"/>
                  </a:lnTo>
                  <a:lnTo>
                    <a:pt x="113520" y="146502"/>
                  </a:lnTo>
                  <a:close/>
                </a:path>
              </a:pathLst>
            </a:custGeom>
            <a:solidFill>
              <a:srgbClr val="414042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CE60E603-5FC0-49C0-B241-470E18F768B6}"/>
                </a:ext>
              </a:extLst>
            </p:cNvPr>
            <p:cNvSpPr/>
            <p:nvPr/>
          </p:nvSpPr>
          <p:spPr>
            <a:xfrm>
              <a:off x="2727468" y="3125743"/>
              <a:ext cx="30052" cy="67616"/>
            </a:xfrm>
            <a:custGeom>
              <a:avLst/>
              <a:gdLst>
                <a:gd name="connsiteX0" fmla="*/ 34033 w 30051"/>
                <a:gd name="connsiteY0" fmla="*/ 70847 h 67616"/>
                <a:gd name="connsiteX1" fmla="*/ 34033 w 30051"/>
                <a:gd name="connsiteY1" fmla="*/ 29901 h 67616"/>
                <a:gd name="connsiteX2" fmla="*/ 0 w 30051"/>
                <a:gd name="connsiteY2" fmla="*/ 0 h 67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51" h="67616">
                  <a:moveTo>
                    <a:pt x="34033" y="70847"/>
                  </a:moveTo>
                  <a:lnTo>
                    <a:pt x="34033" y="299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960A8560-530B-467B-AD90-F209C5B03112}"/>
                </a:ext>
              </a:extLst>
            </p:cNvPr>
            <p:cNvSpPr/>
            <p:nvPr/>
          </p:nvSpPr>
          <p:spPr>
            <a:xfrm>
              <a:off x="2761501" y="3196589"/>
              <a:ext cx="7513" cy="15026"/>
            </a:xfrm>
            <a:custGeom>
              <a:avLst/>
              <a:gdLst>
                <a:gd name="connsiteX0" fmla="*/ 0 w 0"/>
                <a:gd name="connsiteY0" fmla="*/ 15401 h 15025"/>
                <a:gd name="connsiteX1" fmla="*/ 7363 w 0"/>
                <a:gd name="connsiteY1" fmla="*/ 15401 h 15025"/>
                <a:gd name="connsiteX2" fmla="*/ 0 w 0"/>
                <a:gd name="connsiteY2" fmla="*/ 0 h 1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15025">
                  <a:moveTo>
                    <a:pt x="0" y="15401"/>
                  </a:moveTo>
                  <a:lnTo>
                    <a:pt x="7363" y="15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4042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D08E9BFC-DADD-4EA6-AC80-98D732662506}"/>
                </a:ext>
              </a:extLst>
            </p:cNvPr>
            <p:cNvSpPr/>
            <p:nvPr/>
          </p:nvSpPr>
          <p:spPr>
            <a:xfrm>
              <a:off x="2761501" y="2979241"/>
              <a:ext cx="142745" cy="225387"/>
            </a:xfrm>
            <a:custGeom>
              <a:avLst/>
              <a:gdLst>
                <a:gd name="connsiteX0" fmla="*/ 147553 w 142745"/>
                <a:gd name="connsiteY0" fmla="*/ 65888 h 225387"/>
                <a:gd name="connsiteX1" fmla="*/ 147553 w 142745"/>
                <a:gd name="connsiteY1" fmla="*/ 53868 h 225387"/>
                <a:gd name="connsiteX2" fmla="*/ 119831 w 142745"/>
                <a:gd name="connsiteY2" fmla="*/ 43199 h 225387"/>
                <a:gd name="connsiteX3" fmla="*/ 119831 w 142745"/>
                <a:gd name="connsiteY3" fmla="*/ 0 h 225387"/>
                <a:gd name="connsiteX4" fmla="*/ 0 w 142745"/>
                <a:gd name="connsiteY4" fmla="*/ 0 h 225387"/>
                <a:gd name="connsiteX5" fmla="*/ 0 w 142745"/>
                <a:gd name="connsiteY5" fmla="*/ 176478 h 225387"/>
                <a:gd name="connsiteX6" fmla="*/ 61531 w 142745"/>
                <a:gd name="connsiteY6" fmla="*/ 230646 h 225387"/>
                <a:gd name="connsiteX7" fmla="*/ 119831 w 142745"/>
                <a:gd name="connsiteY7" fmla="*/ 156869 h 225387"/>
                <a:gd name="connsiteX8" fmla="*/ 119831 w 142745"/>
                <a:gd name="connsiteY8" fmla="*/ 153489 h 225387"/>
                <a:gd name="connsiteX9" fmla="*/ 147553 w 142745"/>
                <a:gd name="connsiteY9" fmla="*/ 125766 h 225387"/>
                <a:gd name="connsiteX10" fmla="*/ 147553 w 142745"/>
                <a:gd name="connsiteY10" fmla="*/ 113745 h 225387"/>
                <a:gd name="connsiteX11" fmla="*/ 119831 w 142745"/>
                <a:gd name="connsiteY11" fmla="*/ 103077 h 225387"/>
                <a:gd name="connsiteX12" fmla="*/ 119831 w 142745"/>
                <a:gd name="connsiteY12" fmla="*/ 93611 h 225387"/>
                <a:gd name="connsiteX13" fmla="*/ 147553 w 142745"/>
                <a:gd name="connsiteY13" fmla="*/ 65888 h 2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2745" h="225387">
                  <a:moveTo>
                    <a:pt x="147553" y="65888"/>
                  </a:moveTo>
                  <a:lnTo>
                    <a:pt x="147553" y="53868"/>
                  </a:lnTo>
                  <a:lnTo>
                    <a:pt x="119831" y="43199"/>
                  </a:lnTo>
                  <a:lnTo>
                    <a:pt x="119831" y="0"/>
                  </a:lnTo>
                  <a:lnTo>
                    <a:pt x="0" y="0"/>
                  </a:lnTo>
                  <a:lnTo>
                    <a:pt x="0" y="176478"/>
                  </a:lnTo>
                  <a:lnTo>
                    <a:pt x="61531" y="230646"/>
                  </a:lnTo>
                  <a:cubicBezTo>
                    <a:pt x="94963" y="222682"/>
                    <a:pt x="119831" y="192706"/>
                    <a:pt x="119831" y="156869"/>
                  </a:cubicBezTo>
                  <a:lnTo>
                    <a:pt x="119831" y="153489"/>
                  </a:lnTo>
                  <a:lnTo>
                    <a:pt x="147553" y="125766"/>
                  </a:lnTo>
                  <a:lnTo>
                    <a:pt x="147553" y="113745"/>
                  </a:lnTo>
                  <a:lnTo>
                    <a:pt x="119831" y="103077"/>
                  </a:lnTo>
                  <a:lnTo>
                    <a:pt x="119831" y="93611"/>
                  </a:lnTo>
                  <a:lnTo>
                    <a:pt x="147553" y="65888"/>
                  </a:lnTo>
                  <a:close/>
                </a:path>
              </a:pathLst>
            </a:custGeom>
            <a:solidFill>
              <a:srgbClr val="2F2E30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D877257-1FC6-4846-A289-D00163246C5C}"/>
                </a:ext>
              </a:extLst>
            </p:cNvPr>
            <p:cNvSpPr/>
            <p:nvPr/>
          </p:nvSpPr>
          <p:spPr>
            <a:xfrm>
              <a:off x="2761501" y="3155644"/>
              <a:ext cx="60103" cy="52590"/>
            </a:xfrm>
            <a:custGeom>
              <a:avLst/>
              <a:gdLst>
                <a:gd name="connsiteX0" fmla="*/ 0 w 60103"/>
                <a:gd name="connsiteY0" fmla="*/ 40945 h 52590"/>
                <a:gd name="connsiteX1" fmla="*/ 7363 w 60103"/>
                <a:gd name="connsiteY1" fmla="*/ 56347 h 52590"/>
                <a:gd name="connsiteX2" fmla="*/ 43875 w 60103"/>
                <a:gd name="connsiteY2" fmla="*/ 56347 h 52590"/>
                <a:gd name="connsiteX3" fmla="*/ 61531 w 60103"/>
                <a:gd name="connsiteY3" fmla="*/ 54168 h 52590"/>
                <a:gd name="connsiteX4" fmla="*/ 0 w 60103"/>
                <a:gd name="connsiteY4" fmla="*/ 0 h 52590"/>
                <a:gd name="connsiteX5" fmla="*/ 0 w 60103"/>
                <a:gd name="connsiteY5" fmla="*/ 40945 h 5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103" h="52590">
                  <a:moveTo>
                    <a:pt x="0" y="40945"/>
                  </a:moveTo>
                  <a:lnTo>
                    <a:pt x="7363" y="56347"/>
                  </a:lnTo>
                  <a:lnTo>
                    <a:pt x="43875" y="56347"/>
                  </a:lnTo>
                  <a:cubicBezTo>
                    <a:pt x="49961" y="56347"/>
                    <a:pt x="55821" y="55520"/>
                    <a:pt x="61531" y="54168"/>
                  </a:cubicBezTo>
                  <a:lnTo>
                    <a:pt x="0" y="0"/>
                  </a:lnTo>
                  <a:lnTo>
                    <a:pt x="0" y="40945"/>
                  </a:lnTo>
                  <a:close/>
                </a:path>
              </a:pathLst>
            </a:custGeom>
            <a:solidFill>
              <a:srgbClr val="262627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DBD5AC94-6EE1-401F-9F72-DD2AE2F2EE4B}"/>
                </a:ext>
              </a:extLst>
            </p:cNvPr>
            <p:cNvSpPr/>
            <p:nvPr/>
          </p:nvSpPr>
          <p:spPr>
            <a:xfrm>
              <a:off x="2874946" y="2867449"/>
              <a:ext cx="67616" cy="67616"/>
            </a:xfrm>
            <a:custGeom>
              <a:avLst/>
              <a:gdLst>
                <a:gd name="connsiteX0" fmla="*/ 43049 w 67616"/>
                <a:gd name="connsiteY0" fmla="*/ 0 h 67616"/>
                <a:gd name="connsiteX1" fmla="*/ 0 w 67616"/>
                <a:gd name="connsiteY1" fmla="*/ 51689 h 67616"/>
                <a:gd name="connsiteX2" fmla="*/ 48233 w 67616"/>
                <a:gd name="connsiteY2" fmla="*/ 70246 h 67616"/>
                <a:gd name="connsiteX3" fmla="*/ 71523 w 67616"/>
                <a:gd name="connsiteY3" fmla="*/ 0 h 67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616" h="67616">
                  <a:moveTo>
                    <a:pt x="43049" y="0"/>
                  </a:moveTo>
                  <a:lnTo>
                    <a:pt x="0" y="51689"/>
                  </a:lnTo>
                  <a:lnTo>
                    <a:pt x="48233" y="70246"/>
                  </a:lnTo>
                  <a:lnTo>
                    <a:pt x="71523" y="0"/>
                  </a:lnTo>
                  <a:close/>
                </a:path>
              </a:pathLst>
            </a:custGeom>
            <a:solidFill>
              <a:srgbClr val="C9A770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D22F2BCF-E9C7-4CC3-B045-F483F6CC58D8}"/>
                </a:ext>
              </a:extLst>
            </p:cNvPr>
            <p:cNvSpPr/>
            <p:nvPr/>
          </p:nvSpPr>
          <p:spPr>
            <a:xfrm>
              <a:off x="2923179" y="2867449"/>
              <a:ext cx="45077" cy="75129"/>
            </a:xfrm>
            <a:custGeom>
              <a:avLst/>
              <a:gdLst>
                <a:gd name="connsiteX0" fmla="*/ 23290 w 45077"/>
                <a:gd name="connsiteY0" fmla="*/ 0 h 75129"/>
                <a:gd name="connsiteX1" fmla="*/ 0 w 45077"/>
                <a:gd name="connsiteY1" fmla="*/ 70246 h 75129"/>
                <a:gd name="connsiteX2" fmla="*/ 7813 w 45077"/>
                <a:gd name="connsiteY2" fmla="*/ 73251 h 75129"/>
                <a:gd name="connsiteX3" fmla="*/ 13072 w 45077"/>
                <a:gd name="connsiteY3" fmla="*/ 81290 h 75129"/>
                <a:gd name="connsiteX4" fmla="*/ 49735 w 45077"/>
                <a:gd name="connsiteY4" fmla="*/ 0 h 75129"/>
                <a:gd name="connsiteX5" fmla="*/ 23290 w 45077"/>
                <a:gd name="connsiteY5" fmla="*/ 0 h 75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77" h="75129">
                  <a:moveTo>
                    <a:pt x="23290" y="0"/>
                  </a:moveTo>
                  <a:lnTo>
                    <a:pt x="0" y="70246"/>
                  </a:lnTo>
                  <a:lnTo>
                    <a:pt x="7813" y="73251"/>
                  </a:lnTo>
                  <a:lnTo>
                    <a:pt x="13072" y="81290"/>
                  </a:lnTo>
                  <a:cubicBezTo>
                    <a:pt x="24567" y="54168"/>
                    <a:pt x="37489" y="27572"/>
                    <a:pt x="49735" y="0"/>
                  </a:cubicBezTo>
                  <a:lnTo>
                    <a:pt x="23290" y="0"/>
                  </a:lnTo>
                  <a:close/>
                </a:path>
              </a:pathLst>
            </a:custGeom>
            <a:solidFill>
              <a:srgbClr val="E6BE80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697CFC3D-602F-4AB2-B4F5-3B2540333EEA}"/>
                </a:ext>
              </a:extLst>
            </p:cNvPr>
            <p:cNvSpPr/>
            <p:nvPr/>
          </p:nvSpPr>
          <p:spPr>
            <a:xfrm>
              <a:off x="2724613" y="3223561"/>
              <a:ext cx="30052" cy="22539"/>
            </a:xfrm>
            <a:custGeom>
              <a:avLst/>
              <a:gdLst>
                <a:gd name="connsiteX0" fmla="*/ 0 w 30051"/>
                <a:gd name="connsiteY0" fmla="*/ 6461 h 22538"/>
                <a:gd name="connsiteX1" fmla="*/ 23365 w 30051"/>
                <a:gd name="connsiteY1" fmla="*/ 29826 h 22538"/>
                <a:gd name="connsiteX2" fmla="*/ 36888 w 30051"/>
                <a:gd name="connsiteY2" fmla="*/ 29826 h 22538"/>
                <a:gd name="connsiteX3" fmla="*/ 36888 w 30051"/>
                <a:gd name="connsiteY3" fmla="*/ 0 h 22538"/>
                <a:gd name="connsiteX4" fmla="*/ 0 w 30051"/>
                <a:gd name="connsiteY4" fmla="*/ 0 h 22538"/>
                <a:gd name="connsiteX5" fmla="*/ 0 w 30051"/>
                <a:gd name="connsiteY5" fmla="*/ 6461 h 22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51" h="22538">
                  <a:moveTo>
                    <a:pt x="0" y="6461"/>
                  </a:moveTo>
                  <a:cubicBezTo>
                    <a:pt x="0" y="19383"/>
                    <a:pt x="10443" y="29826"/>
                    <a:pt x="23365" y="29826"/>
                  </a:cubicBezTo>
                  <a:lnTo>
                    <a:pt x="36888" y="29826"/>
                  </a:lnTo>
                  <a:lnTo>
                    <a:pt x="36888" y="0"/>
                  </a:lnTo>
                  <a:lnTo>
                    <a:pt x="0" y="0"/>
                  </a:lnTo>
                  <a:lnTo>
                    <a:pt x="0" y="6461"/>
                  </a:lnTo>
                  <a:close/>
                </a:path>
              </a:pathLst>
            </a:custGeom>
            <a:solidFill>
              <a:srgbClr val="414042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D273A398-C369-4852-B2FA-4D1FC0D79B91}"/>
                </a:ext>
              </a:extLst>
            </p:cNvPr>
            <p:cNvSpPr/>
            <p:nvPr/>
          </p:nvSpPr>
          <p:spPr>
            <a:xfrm>
              <a:off x="2761501" y="3223561"/>
              <a:ext cx="30052" cy="22539"/>
            </a:xfrm>
            <a:custGeom>
              <a:avLst/>
              <a:gdLst>
                <a:gd name="connsiteX0" fmla="*/ 13523 w 30051"/>
                <a:gd name="connsiteY0" fmla="*/ 29826 h 22538"/>
                <a:gd name="connsiteX1" fmla="*/ 36888 w 30051"/>
                <a:gd name="connsiteY1" fmla="*/ 6461 h 22538"/>
                <a:gd name="connsiteX2" fmla="*/ 36888 w 30051"/>
                <a:gd name="connsiteY2" fmla="*/ 0 h 22538"/>
                <a:gd name="connsiteX3" fmla="*/ 0 w 30051"/>
                <a:gd name="connsiteY3" fmla="*/ 0 h 22538"/>
                <a:gd name="connsiteX4" fmla="*/ 0 w 30051"/>
                <a:gd name="connsiteY4" fmla="*/ 29826 h 22538"/>
                <a:gd name="connsiteX5" fmla="*/ 13523 w 30051"/>
                <a:gd name="connsiteY5" fmla="*/ 29826 h 22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51" h="22538">
                  <a:moveTo>
                    <a:pt x="13523" y="29826"/>
                  </a:moveTo>
                  <a:cubicBezTo>
                    <a:pt x="26445" y="29826"/>
                    <a:pt x="36888" y="19383"/>
                    <a:pt x="36888" y="6461"/>
                  </a:cubicBezTo>
                  <a:lnTo>
                    <a:pt x="36888" y="0"/>
                  </a:lnTo>
                  <a:lnTo>
                    <a:pt x="0" y="0"/>
                  </a:lnTo>
                  <a:lnTo>
                    <a:pt x="0" y="29826"/>
                  </a:lnTo>
                  <a:lnTo>
                    <a:pt x="13523" y="29826"/>
                  </a:lnTo>
                  <a:close/>
                </a:path>
              </a:pathLst>
            </a:custGeom>
            <a:solidFill>
              <a:srgbClr val="2F2E30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121188C6-E55D-49C7-9947-F4B01F5CDD76}"/>
                </a:ext>
              </a:extLst>
            </p:cNvPr>
            <p:cNvSpPr/>
            <p:nvPr/>
          </p:nvSpPr>
          <p:spPr>
            <a:xfrm>
              <a:off x="3084181" y="2968948"/>
              <a:ext cx="142745" cy="443261"/>
            </a:xfrm>
            <a:custGeom>
              <a:avLst/>
              <a:gdLst>
                <a:gd name="connsiteX0" fmla="*/ 129072 w 142745"/>
                <a:gd name="connsiteY0" fmla="*/ 437852 h 443261"/>
                <a:gd name="connsiteX1" fmla="*/ 121484 w 142745"/>
                <a:gd name="connsiteY1" fmla="*/ 379101 h 443261"/>
                <a:gd name="connsiteX2" fmla="*/ 148154 w 142745"/>
                <a:gd name="connsiteY2" fmla="*/ 168064 h 443261"/>
                <a:gd name="connsiteX3" fmla="*/ 124940 w 142745"/>
                <a:gd name="connsiteY3" fmla="*/ 89629 h 443261"/>
                <a:gd name="connsiteX4" fmla="*/ 38842 w 142745"/>
                <a:gd name="connsiteY4" fmla="*/ 0 h 443261"/>
                <a:gd name="connsiteX5" fmla="*/ 0 w 142745"/>
                <a:gd name="connsiteY5" fmla="*/ 445891 h 443261"/>
                <a:gd name="connsiteX6" fmla="*/ 129072 w 142745"/>
                <a:gd name="connsiteY6" fmla="*/ 437852 h 44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745" h="443261">
                  <a:moveTo>
                    <a:pt x="129072" y="437852"/>
                  </a:moveTo>
                  <a:lnTo>
                    <a:pt x="121484" y="379101"/>
                  </a:lnTo>
                  <a:lnTo>
                    <a:pt x="148154" y="168064"/>
                  </a:lnTo>
                  <a:cubicBezTo>
                    <a:pt x="152512" y="114647"/>
                    <a:pt x="124940" y="89629"/>
                    <a:pt x="124940" y="89629"/>
                  </a:cubicBezTo>
                  <a:lnTo>
                    <a:pt x="38842" y="0"/>
                  </a:lnTo>
                  <a:lnTo>
                    <a:pt x="0" y="445891"/>
                  </a:lnTo>
                  <a:cubicBezTo>
                    <a:pt x="36738" y="437476"/>
                    <a:pt x="80163" y="433119"/>
                    <a:pt x="129072" y="437852"/>
                  </a:cubicBezTo>
                  <a:close/>
                </a:path>
              </a:pathLst>
            </a:custGeom>
            <a:solidFill>
              <a:srgbClr val="D1AD74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B702B43-7320-48FE-8E4F-E6C2210D3B5B}"/>
                </a:ext>
              </a:extLst>
            </p:cNvPr>
            <p:cNvSpPr/>
            <p:nvPr/>
          </p:nvSpPr>
          <p:spPr>
            <a:xfrm>
              <a:off x="3078846" y="3404881"/>
              <a:ext cx="135232" cy="67616"/>
            </a:xfrm>
            <a:custGeom>
              <a:avLst/>
              <a:gdLst>
                <a:gd name="connsiteX0" fmla="*/ 5409 w 135232"/>
                <a:gd name="connsiteY0" fmla="*/ 10033 h 67616"/>
                <a:gd name="connsiteX1" fmla="*/ 0 w 135232"/>
                <a:gd name="connsiteY1" fmla="*/ 71939 h 67616"/>
                <a:gd name="connsiteX2" fmla="*/ 142370 w 135232"/>
                <a:gd name="connsiteY2" fmla="*/ 63825 h 67616"/>
                <a:gd name="connsiteX3" fmla="*/ 134406 w 135232"/>
                <a:gd name="connsiteY3" fmla="*/ 1994 h 67616"/>
                <a:gd name="connsiteX4" fmla="*/ 5409 w 135232"/>
                <a:gd name="connsiteY4" fmla="*/ 10033 h 67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232" h="67616">
                  <a:moveTo>
                    <a:pt x="5409" y="10033"/>
                  </a:moveTo>
                  <a:lnTo>
                    <a:pt x="0" y="71939"/>
                  </a:lnTo>
                  <a:lnTo>
                    <a:pt x="142370" y="63825"/>
                  </a:lnTo>
                  <a:lnTo>
                    <a:pt x="134406" y="1994"/>
                  </a:lnTo>
                  <a:cubicBezTo>
                    <a:pt x="85497" y="-2814"/>
                    <a:pt x="42072" y="1543"/>
                    <a:pt x="5409" y="10033"/>
                  </a:cubicBezTo>
                  <a:close/>
                </a:path>
              </a:pathLst>
            </a:custGeom>
            <a:solidFill>
              <a:srgbClr val="BB9B67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6C6CD945-9164-4EED-83D3-EB79AD302AB3}"/>
                </a:ext>
              </a:extLst>
            </p:cNvPr>
            <p:cNvSpPr/>
            <p:nvPr/>
          </p:nvSpPr>
          <p:spPr>
            <a:xfrm>
              <a:off x="2970360" y="3414914"/>
              <a:ext cx="112694" cy="60103"/>
            </a:xfrm>
            <a:custGeom>
              <a:avLst/>
              <a:gdLst>
                <a:gd name="connsiteX0" fmla="*/ 0 w 112693"/>
                <a:gd name="connsiteY0" fmla="*/ 53417 h 60103"/>
                <a:gd name="connsiteX1" fmla="*/ 9466 w 112693"/>
                <a:gd name="connsiteY1" fmla="*/ 67541 h 60103"/>
                <a:gd name="connsiteX2" fmla="*/ 108486 w 112693"/>
                <a:gd name="connsiteY2" fmla="*/ 61906 h 60103"/>
                <a:gd name="connsiteX3" fmla="*/ 113896 w 112693"/>
                <a:gd name="connsiteY3" fmla="*/ 0 h 60103"/>
                <a:gd name="connsiteX4" fmla="*/ 0 w 112693"/>
                <a:gd name="connsiteY4" fmla="*/ 53417 h 60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93" h="60103">
                  <a:moveTo>
                    <a:pt x="0" y="53417"/>
                  </a:moveTo>
                  <a:lnTo>
                    <a:pt x="9466" y="67541"/>
                  </a:lnTo>
                  <a:lnTo>
                    <a:pt x="108486" y="61906"/>
                  </a:lnTo>
                  <a:lnTo>
                    <a:pt x="113896" y="0"/>
                  </a:lnTo>
                  <a:cubicBezTo>
                    <a:pt x="57248" y="13072"/>
                    <a:pt x="20435" y="40044"/>
                    <a:pt x="0" y="53417"/>
                  </a:cubicBezTo>
                  <a:close/>
                </a:path>
              </a:pathLst>
            </a:custGeom>
            <a:solidFill>
              <a:srgbClr val="BB9B67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6C8859D3-C7BB-4046-97C9-E043AFF1AEB0}"/>
                </a:ext>
              </a:extLst>
            </p:cNvPr>
            <p:cNvSpPr/>
            <p:nvPr/>
          </p:nvSpPr>
          <p:spPr>
            <a:xfrm>
              <a:off x="2724838" y="3119586"/>
              <a:ext cx="82642" cy="60103"/>
            </a:xfrm>
            <a:custGeom>
              <a:avLst/>
              <a:gdLst>
                <a:gd name="connsiteX0" fmla="*/ 85948 w 82641"/>
                <a:gd name="connsiteY0" fmla="*/ 41617 h 60103"/>
                <a:gd name="connsiteX1" fmla="*/ 32305 w 82641"/>
                <a:gd name="connsiteY1" fmla="*/ 897 h 60103"/>
                <a:gd name="connsiteX2" fmla="*/ 0 w 82641"/>
                <a:gd name="connsiteY2" fmla="*/ 7208 h 60103"/>
                <a:gd name="connsiteX3" fmla="*/ 9316 w 82641"/>
                <a:gd name="connsiteY3" fmla="*/ 20506 h 60103"/>
                <a:gd name="connsiteX4" fmla="*/ 55596 w 82641"/>
                <a:gd name="connsiteY4" fmla="*/ 66260 h 60103"/>
                <a:gd name="connsiteX5" fmla="*/ 85948 w 82641"/>
                <a:gd name="connsiteY5" fmla="*/ 41617 h 60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41" h="60103">
                  <a:moveTo>
                    <a:pt x="85948" y="41617"/>
                  </a:moveTo>
                  <a:lnTo>
                    <a:pt x="32305" y="897"/>
                  </a:lnTo>
                  <a:cubicBezTo>
                    <a:pt x="25093" y="-2033"/>
                    <a:pt x="10518" y="2776"/>
                    <a:pt x="0" y="7208"/>
                  </a:cubicBezTo>
                  <a:cubicBezTo>
                    <a:pt x="1427" y="15698"/>
                    <a:pt x="9316" y="20506"/>
                    <a:pt x="9316" y="20506"/>
                  </a:cubicBezTo>
                  <a:lnTo>
                    <a:pt x="55596" y="66260"/>
                  </a:lnTo>
                  <a:cubicBezTo>
                    <a:pt x="71898" y="57244"/>
                    <a:pt x="85948" y="41617"/>
                    <a:pt x="85948" y="41617"/>
                  </a:cubicBezTo>
                  <a:close/>
                </a:path>
              </a:pathLst>
            </a:custGeom>
            <a:solidFill>
              <a:srgbClr val="C5A46E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4D820507-4B71-4450-B20F-E8CCFFF99F21}"/>
                </a:ext>
              </a:extLst>
            </p:cNvPr>
            <p:cNvSpPr/>
            <p:nvPr/>
          </p:nvSpPr>
          <p:spPr>
            <a:xfrm>
              <a:off x="2724626" y="2867449"/>
              <a:ext cx="398184" cy="593519"/>
            </a:xfrm>
            <a:custGeom>
              <a:avLst/>
              <a:gdLst>
                <a:gd name="connsiteX0" fmla="*/ 338143 w 398183"/>
                <a:gd name="connsiteY0" fmla="*/ 38767 h 593519"/>
                <a:gd name="connsiteX1" fmla="*/ 267522 w 398183"/>
                <a:gd name="connsiteY1" fmla="*/ 0 h 593519"/>
                <a:gd name="connsiteX2" fmla="*/ 248214 w 398183"/>
                <a:gd name="connsiteY2" fmla="*/ 0 h 593519"/>
                <a:gd name="connsiteX3" fmla="*/ 211551 w 398183"/>
                <a:gd name="connsiteY3" fmla="*/ 81290 h 593519"/>
                <a:gd name="connsiteX4" fmla="*/ 300203 w 398183"/>
                <a:gd name="connsiteY4" fmla="*/ 217949 h 593519"/>
                <a:gd name="connsiteX5" fmla="*/ 276913 w 398183"/>
                <a:gd name="connsiteY5" fmla="*/ 320425 h 593519"/>
                <a:gd name="connsiteX6" fmla="*/ 177893 w 398183"/>
                <a:gd name="connsiteY6" fmla="*/ 294581 h 593519"/>
                <a:gd name="connsiteX7" fmla="*/ 2166 w 398183"/>
                <a:gd name="connsiteY7" fmla="*/ 248076 h 593519"/>
                <a:gd name="connsiteX8" fmla="*/ 213 w 398183"/>
                <a:gd name="connsiteY8" fmla="*/ 259346 h 593519"/>
                <a:gd name="connsiteX9" fmla="*/ 32518 w 398183"/>
                <a:gd name="connsiteY9" fmla="*/ 253035 h 593519"/>
                <a:gd name="connsiteX10" fmla="*/ 86160 w 398183"/>
                <a:gd name="connsiteY10" fmla="*/ 293755 h 593519"/>
                <a:gd name="connsiteX11" fmla="*/ 55733 w 398183"/>
                <a:gd name="connsiteY11" fmla="*/ 318397 h 593519"/>
                <a:gd name="connsiteX12" fmla="*/ 167600 w 398183"/>
                <a:gd name="connsiteY12" fmla="*/ 428912 h 593519"/>
                <a:gd name="connsiteX13" fmla="*/ 208921 w 398183"/>
                <a:gd name="connsiteY13" fmla="*/ 551222 h 593519"/>
                <a:gd name="connsiteX14" fmla="*/ 245735 w 398183"/>
                <a:gd name="connsiteY14" fmla="*/ 600882 h 593519"/>
                <a:gd name="connsiteX15" fmla="*/ 359630 w 398183"/>
                <a:gd name="connsiteY15" fmla="*/ 547465 h 593519"/>
                <a:gd name="connsiteX16" fmla="*/ 398472 w 398183"/>
                <a:gd name="connsiteY16" fmla="*/ 101575 h 593519"/>
                <a:gd name="connsiteX17" fmla="*/ 338143 w 398183"/>
                <a:gd name="connsiteY17" fmla="*/ 38767 h 59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8183" h="593519">
                  <a:moveTo>
                    <a:pt x="338143" y="38767"/>
                  </a:moveTo>
                  <a:cubicBezTo>
                    <a:pt x="311472" y="6912"/>
                    <a:pt x="267522" y="0"/>
                    <a:pt x="267522" y="0"/>
                  </a:cubicBezTo>
                  <a:lnTo>
                    <a:pt x="248214" y="0"/>
                  </a:lnTo>
                  <a:cubicBezTo>
                    <a:pt x="236043" y="27572"/>
                    <a:pt x="223046" y="54168"/>
                    <a:pt x="211551" y="81290"/>
                  </a:cubicBezTo>
                  <a:lnTo>
                    <a:pt x="300203" y="217949"/>
                  </a:lnTo>
                  <a:cubicBezTo>
                    <a:pt x="334612" y="290299"/>
                    <a:pt x="276913" y="320425"/>
                    <a:pt x="276913" y="320425"/>
                  </a:cubicBezTo>
                  <a:cubicBezTo>
                    <a:pt x="240776" y="347096"/>
                    <a:pt x="177893" y="294581"/>
                    <a:pt x="177893" y="294581"/>
                  </a:cubicBezTo>
                  <a:cubicBezTo>
                    <a:pt x="88339" y="194659"/>
                    <a:pt x="2166" y="248076"/>
                    <a:pt x="2166" y="248076"/>
                  </a:cubicBezTo>
                  <a:cubicBezTo>
                    <a:pt x="63" y="252359"/>
                    <a:pt x="-313" y="256115"/>
                    <a:pt x="213" y="259346"/>
                  </a:cubicBezTo>
                  <a:cubicBezTo>
                    <a:pt x="10731" y="254988"/>
                    <a:pt x="25306" y="250105"/>
                    <a:pt x="32518" y="253035"/>
                  </a:cubicBezTo>
                  <a:lnTo>
                    <a:pt x="86160" y="293755"/>
                  </a:lnTo>
                  <a:cubicBezTo>
                    <a:pt x="86160" y="293755"/>
                    <a:pt x="72036" y="309457"/>
                    <a:pt x="55733" y="318397"/>
                  </a:cubicBezTo>
                  <a:lnTo>
                    <a:pt x="167600" y="428912"/>
                  </a:lnTo>
                  <a:cubicBezTo>
                    <a:pt x="162416" y="485784"/>
                    <a:pt x="208921" y="551222"/>
                    <a:pt x="208921" y="551222"/>
                  </a:cubicBezTo>
                  <a:lnTo>
                    <a:pt x="245735" y="600882"/>
                  </a:lnTo>
                  <a:cubicBezTo>
                    <a:pt x="266170" y="587434"/>
                    <a:pt x="302983" y="560538"/>
                    <a:pt x="359630" y="547465"/>
                  </a:cubicBezTo>
                  <a:lnTo>
                    <a:pt x="398472" y="101575"/>
                  </a:lnTo>
                  <a:lnTo>
                    <a:pt x="338143" y="38767"/>
                  </a:lnTo>
                  <a:close/>
                </a:path>
              </a:pathLst>
            </a:custGeom>
            <a:solidFill>
              <a:srgbClr val="E6BE80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8ED37592-09DA-485D-B75D-D40A0503C841}"/>
                </a:ext>
              </a:extLst>
            </p:cNvPr>
            <p:cNvSpPr/>
            <p:nvPr/>
          </p:nvSpPr>
          <p:spPr>
            <a:xfrm>
              <a:off x="2472380" y="2309691"/>
              <a:ext cx="285490" cy="653623"/>
            </a:xfrm>
            <a:custGeom>
              <a:avLst/>
              <a:gdLst>
                <a:gd name="connsiteX0" fmla="*/ 290925 w 285490"/>
                <a:gd name="connsiteY0" fmla="*/ 0 h 653622"/>
                <a:gd name="connsiteX1" fmla="*/ 289122 w 285490"/>
                <a:gd name="connsiteY1" fmla="*/ 0 h 653622"/>
                <a:gd name="connsiteX2" fmla="*/ 288896 w 285490"/>
                <a:gd name="connsiteY2" fmla="*/ 0 h 653622"/>
                <a:gd name="connsiteX3" fmla="*/ 140291 w 285490"/>
                <a:gd name="connsiteY3" fmla="*/ 37489 h 653622"/>
                <a:gd name="connsiteX4" fmla="*/ 25 w 285490"/>
                <a:gd name="connsiteY4" fmla="*/ 280006 h 653622"/>
                <a:gd name="connsiteX5" fmla="*/ 130073 w 285490"/>
                <a:gd name="connsiteY5" fmla="*/ 531613 h 653622"/>
                <a:gd name="connsiteX6" fmla="*/ 157195 w 285490"/>
                <a:gd name="connsiteY6" fmla="*/ 658206 h 653622"/>
                <a:gd name="connsiteX7" fmla="*/ 289122 w 285490"/>
                <a:gd name="connsiteY7" fmla="*/ 658206 h 653622"/>
                <a:gd name="connsiteX8" fmla="*/ 291000 w 285490"/>
                <a:gd name="connsiteY8" fmla="*/ 658206 h 653622"/>
                <a:gd name="connsiteX9" fmla="*/ 290925 w 285490"/>
                <a:gd name="connsiteY9" fmla="*/ 0 h 653622"/>
                <a:gd name="connsiteX10" fmla="*/ 290925 w 285490"/>
                <a:gd name="connsiteY10" fmla="*/ 0 h 65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5490" h="653622">
                  <a:moveTo>
                    <a:pt x="290925" y="0"/>
                  </a:moveTo>
                  <a:cubicBezTo>
                    <a:pt x="290549" y="0"/>
                    <a:pt x="289948" y="0"/>
                    <a:pt x="289122" y="0"/>
                  </a:cubicBezTo>
                  <a:cubicBezTo>
                    <a:pt x="289046" y="0"/>
                    <a:pt x="288971" y="0"/>
                    <a:pt x="288896" y="0"/>
                  </a:cubicBezTo>
                  <a:cubicBezTo>
                    <a:pt x="275824" y="0"/>
                    <a:pt x="207156" y="1803"/>
                    <a:pt x="140291" y="37489"/>
                  </a:cubicBezTo>
                  <a:cubicBezTo>
                    <a:pt x="80037" y="69570"/>
                    <a:pt x="6787" y="137636"/>
                    <a:pt x="25" y="280006"/>
                  </a:cubicBezTo>
                  <a:cubicBezTo>
                    <a:pt x="-125" y="286242"/>
                    <a:pt x="-2830" y="431541"/>
                    <a:pt x="130073" y="531613"/>
                  </a:cubicBezTo>
                  <a:lnTo>
                    <a:pt x="157195" y="658206"/>
                  </a:lnTo>
                  <a:lnTo>
                    <a:pt x="289122" y="658206"/>
                  </a:lnTo>
                  <a:lnTo>
                    <a:pt x="291000" y="658206"/>
                  </a:lnTo>
                  <a:lnTo>
                    <a:pt x="290925" y="0"/>
                  </a:lnTo>
                  <a:cubicBezTo>
                    <a:pt x="290925" y="0"/>
                    <a:pt x="290925" y="0"/>
                    <a:pt x="290925" y="0"/>
                  </a:cubicBezTo>
                  <a:close/>
                </a:path>
              </a:pathLst>
            </a:custGeom>
            <a:solidFill>
              <a:srgbClr val="F3EC52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2C83D6C5-FF66-49A6-AB13-52DF8EEC1295}"/>
                </a:ext>
              </a:extLst>
            </p:cNvPr>
            <p:cNvSpPr/>
            <p:nvPr/>
          </p:nvSpPr>
          <p:spPr>
            <a:xfrm>
              <a:off x="2763304" y="2309691"/>
              <a:ext cx="285490" cy="653623"/>
            </a:xfrm>
            <a:custGeom>
              <a:avLst/>
              <a:gdLst>
                <a:gd name="connsiteX0" fmla="*/ 290975 w 285490"/>
                <a:gd name="connsiteY0" fmla="*/ 279705 h 653622"/>
                <a:gd name="connsiteX1" fmla="*/ 150709 w 285490"/>
                <a:gd name="connsiteY1" fmla="*/ 37489 h 653622"/>
                <a:gd name="connsiteX2" fmla="*/ 2104 w 285490"/>
                <a:gd name="connsiteY2" fmla="*/ 0 h 653622"/>
                <a:gd name="connsiteX3" fmla="*/ 0 w 285490"/>
                <a:gd name="connsiteY3" fmla="*/ 0 h 653622"/>
                <a:gd name="connsiteX4" fmla="*/ 0 w 285490"/>
                <a:gd name="connsiteY4" fmla="*/ 658206 h 653622"/>
                <a:gd name="connsiteX5" fmla="*/ 133730 w 285490"/>
                <a:gd name="connsiteY5" fmla="*/ 658206 h 653622"/>
                <a:gd name="connsiteX6" fmla="*/ 160851 w 285490"/>
                <a:gd name="connsiteY6" fmla="*/ 531613 h 653622"/>
                <a:gd name="connsiteX7" fmla="*/ 290975 w 285490"/>
                <a:gd name="connsiteY7" fmla="*/ 279705 h 65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5490" h="653622">
                  <a:moveTo>
                    <a:pt x="290975" y="279705"/>
                  </a:moveTo>
                  <a:cubicBezTo>
                    <a:pt x="284288" y="137712"/>
                    <a:pt x="211038" y="69645"/>
                    <a:pt x="150709" y="37489"/>
                  </a:cubicBezTo>
                  <a:cubicBezTo>
                    <a:pt x="83844" y="1803"/>
                    <a:pt x="15176" y="0"/>
                    <a:pt x="2104" y="0"/>
                  </a:cubicBezTo>
                  <a:cubicBezTo>
                    <a:pt x="1127" y="0"/>
                    <a:pt x="451" y="0"/>
                    <a:pt x="0" y="0"/>
                  </a:cubicBezTo>
                  <a:lnTo>
                    <a:pt x="0" y="658206"/>
                  </a:lnTo>
                  <a:lnTo>
                    <a:pt x="133730" y="658206"/>
                  </a:lnTo>
                  <a:lnTo>
                    <a:pt x="160851" y="531613"/>
                  </a:lnTo>
                  <a:cubicBezTo>
                    <a:pt x="293830" y="431541"/>
                    <a:pt x="291125" y="286167"/>
                    <a:pt x="290975" y="279705"/>
                  </a:cubicBezTo>
                  <a:close/>
                </a:path>
              </a:pathLst>
            </a:custGeom>
            <a:solidFill>
              <a:srgbClr val="D8D34B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6B973D0B-B4A3-47F6-ADEC-D84C6A06445C}"/>
                </a:ext>
              </a:extLst>
            </p:cNvPr>
            <p:cNvSpPr/>
            <p:nvPr/>
          </p:nvSpPr>
          <p:spPr>
            <a:xfrm>
              <a:off x="2644826" y="2630868"/>
              <a:ext cx="105181" cy="323055"/>
            </a:xfrm>
            <a:custGeom>
              <a:avLst/>
              <a:gdLst>
                <a:gd name="connsiteX0" fmla="*/ 81139 w 105180"/>
                <a:gd name="connsiteY0" fmla="*/ 324858 h 323054"/>
                <a:gd name="connsiteX1" fmla="*/ 112318 w 105180"/>
                <a:gd name="connsiteY1" fmla="*/ 324858 h 323054"/>
                <a:gd name="connsiteX2" fmla="*/ 62282 w 105180"/>
                <a:gd name="connsiteY2" fmla="*/ 116826 h 323054"/>
                <a:gd name="connsiteX3" fmla="*/ 0 w 105180"/>
                <a:gd name="connsiteY3" fmla="*/ 0 h 323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180" h="323054">
                  <a:moveTo>
                    <a:pt x="81139" y="324858"/>
                  </a:moveTo>
                  <a:lnTo>
                    <a:pt x="112318" y="324858"/>
                  </a:lnTo>
                  <a:lnTo>
                    <a:pt x="62282" y="116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A51A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20124496-5386-478B-B02C-C0F17A82D420}"/>
                </a:ext>
              </a:extLst>
            </p:cNvPr>
            <p:cNvSpPr/>
            <p:nvPr/>
          </p:nvSpPr>
          <p:spPr>
            <a:xfrm>
              <a:off x="2769540" y="2631394"/>
              <a:ext cx="105181" cy="323055"/>
            </a:xfrm>
            <a:custGeom>
              <a:avLst/>
              <a:gdLst>
                <a:gd name="connsiteX0" fmla="*/ 49811 w 105180"/>
                <a:gd name="connsiteY0" fmla="*/ 116826 h 323054"/>
                <a:gd name="connsiteX1" fmla="*/ 0 w 105180"/>
                <a:gd name="connsiteY1" fmla="*/ 324332 h 323054"/>
                <a:gd name="connsiteX2" fmla="*/ 31103 w 105180"/>
                <a:gd name="connsiteY2" fmla="*/ 324332 h 323054"/>
                <a:gd name="connsiteX3" fmla="*/ 112093 w 105180"/>
                <a:gd name="connsiteY3" fmla="*/ 0 h 323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180" h="323054">
                  <a:moveTo>
                    <a:pt x="49811" y="116826"/>
                  </a:moveTo>
                  <a:lnTo>
                    <a:pt x="0" y="324332"/>
                  </a:lnTo>
                  <a:lnTo>
                    <a:pt x="31103" y="324332"/>
                  </a:lnTo>
                  <a:lnTo>
                    <a:pt x="112093" y="0"/>
                  </a:lnTo>
                  <a:close/>
                </a:path>
              </a:pathLst>
            </a:custGeom>
            <a:solidFill>
              <a:srgbClr val="B49B2B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644AFB01-E6FB-487D-B9C8-2970F3039098}"/>
                </a:ext>
              </a:extLst>
            </p:cNvPr>
            <p:cNvSpPr/>
            <p:nvPr/>
          </p:nvSpPr>
          <p:spPr>
            <a:xfrm>
              <a:off x="2674577" y="2609304"/>
              <a:ext cx="172797" cy="60103"/>
            </a:xfrm>
            <a:custGeom>
              <a:avLst/>
              <a:gdLst>
                <a:gd name="connsiteX0" fmla="*/ 0 w 172796"/>
                <a:gd name="connsiteY0" fmla="*/ 29527 h 60103"/>
                <a:gd name="connsiteX1" fmla="*/ 676 w 172796"/>
                <a:gd name="connsiteY1" fmla="*/ 26973 h 60103"/>
                <a:gd name="connsiteX2" fmla="*/ 3606 w 172796"/>
                <a:gd name="connsiteY2" fmla="*/ 20136 h 60103"/>
                <a:gd name="connsiteX3" fmla="*/ 6386 w 172796"/>
                <a:gd name="connsiteY3" fmla="*/ 15478 h 60103"/>
                <a:gd name="connsiteX4" fmla="*/ 10293 w 172796"/>
                <a:gd name="connsiteY4" fmla="*/ 10369 h 60103"/>
                <a:gd name="connsiteX5" fmla="*/ 15552 w 172796"/>
                <a:gd name="connsiteY5" fmla="*/ 5035 h 60103"/>
                <a:gd name="connsiteX6" fmla="*/ 19158 w 172796"/>
                <a:gd name="connsiteY6" fmla="*/ 3533 h 60103"/>
                <a:gd name="connsiteX7" fmla="*/ 23140 w 172796"/>
                <a:gd name="connsiteY7" fmla="*/ 2556 h 60103"/>
                <a:gd name="connsiteX8" fmla="*/ 31629 w 172796"/>
                <a:gd name="connsiteY8" fmla="*/ 828 h 60103"/>
                <a:gd name="connsiteX9" fmla="*/ 36212 w 172796"/>
                <a:gd name="connsiteY9" fmla="*/ 227 h 60103"/>
                <a:gd name="connsiteX10" fmla="*/ 40945 w 172796"/>
                <a:gd name="connsiteY10" fmla="*/ 77 h 60103"/>
                <a:gd name="connsiteX11" fmla="*/ 50712 w 172796"/>
                <a:gd name="connsiteY11" fmla="*/ 603 h 60103"/>
                <a:gd name="connsiteX12" fmla="*/ 60704 w 172796"/>
                <a:gd name="connsiteY12" fmla="*/ 2481 h 60103"/>
                <a:gd name="connsiteX13" fmla="*/ 70471 w 172796"/>
                <a:gd name="connsiteY13" fmla="*/ 5711 h 60103"/>
                <a:gd name="connsiteX14" fmla="*/ 79862 w 172796"/>
                <a:gd name="connsiteY14" fmla="*/ 10144 h 60103"/>
                <a:gd name="connsiteX15" fmla="*/ 84445 w 172796"/>
                <a:gd name="connsiteY15" fmla="*/ 12623 h 60103"/>
                <a:gd name="connsiteX16" fmla="*/ 88727 w 172796"/>
                <a:gd name="connsiteY16" fmla="*/ 15478 h 60103"/>
                <a:gd name="connsiteX17" fmla="*/ 96466 w 172796"/>
                <a:gd name="connsiteY17" fmla="*/ 20812 h 60103"/>
                <a:gd name="connsiteX18" fmla="*/ 103903 w 172796"/>
                <a:gd name="connsiteY18" fmla="*/ 25846 h 60103"/>
                <a:gd name="connsiteX19" fmla="*/ 110365 w 172796"/>
                <a:gd name="connsiteY19" fmla="*/ 29452 h 60103"/>
                <a:gd name="connsiteX20" fmla="*/ 117201 w 172796"/>
                <a:gd name="connsiteY20" fmla="*/ 32382 h 60103"/>
                <a:gd name="connsiteX21" fmla="*/ 123813 w 172796"/>
                <a:gd name="connsiteY21" fmla="*/ 34110 h 60103"/>
                <a:gd name="connsiteX22" fmla="*/ 129973 w 172796"/>
                <a:gd name="connsiteY22" fmla="*/ 34786 h 60103"/>
                <a:gd name="connsiteX23" fmla="*/ 135608 w 172796"/>
                <a:gd name="connsiteY23" fmla="*/ 34411 h 60103"/>
                <a:gd name="connsiteX24" fmla="*/ 145300 w 172796"/>
                <a:gd name="connsiteY24" fmla="*/ 30804 h 60103"/>
                <a:gd name="connsiteX25" fmla="*/ 147403 w 172796"/>
                <a:gd name="connsiteY25" fmla="*/ 29452 h 60103"/>
                <a:gd name="connsiteX26" fmla="*/ 149582 w 172796"/>
                <a:gd name="connsiteY26" fmla="*/ 28250 h 60103"/>
                <a:gd name="connsiteX27" fmla="*/ 155141 w 172796"/>
                <a:gd name="connsiteY27" fmla="*/ 27348 h 60103"/>
                <a:gd name="connsiteX28" fmla="*/ 164833 w 172796"/>
                <a:gd name="connsiteY28" fmla="*/ 24494 h 60103"/>
                <a:gd name="connsiteX29" fmla="*/ 171444 w 172796"/>
                <a:gd name="connsiteY29" fmla="*/ 22165 h 60103"/>
                <a:gd name="connsiteX30" fmla="*/ 173924 w 172796"/>
                <a:gd name="connsiteY30" fmla="*/ 21338 h 60103"/>
                <a:gd name="connsiteX31" fmla="*/ 172121 w 172796"/>
                <a:gd name="connsiteY31" fmla="*/ 30955 h 60103"/>
                <a:gd name="connsiteX32" fmla="*/ 168289 w 172796"/>
                <a:gd name="connsiteY32" fmla="*/ 41848 h 60103"/>
                <a:gd name="connsiteX33" fmla="*/ 164758 w 172796"/>
                <a:gd name="connsiteY33" fmla="*/ 48460 h 60103"/>
                <a:gd name="connsiteX34" fmla="*/ 161753 w 172796"/>
                <a:gd name="connsiteY34" fmla="*/ 51014 h 60103"/>
                <a:gd name="connsiteX35" fmla="*/ 158072 w 172796"/>
                <a:gd name="connsiteY35" fmla="*/ 53118 h 60103"/>
                <a:gd name="connsiteX36" fmla="*/ 140116 w 172796"/>
                <a:gd name="connsiteY36" fmla="*/ 59729 h 60103"/>
                <a:gd name="connsiteX37" fmla="*/ 129598 w 172796"/>
                <a:gd name="connsiteY37" fmla="*/ 60480 h 60103"/>
                <a:gd name="connsiteX38" fmla="*/ 118929 w 172796"/>
                <a:gd name="connsiteY38" fmla="*/ 59353 h 60103"/>
                <a:gd name="connsiteX39" fmla="*/ 108637 w 172796"/>
                <a:gd name="connsiteY39" fmla="*/ 56574 h 60103"/>
                <a:gd name="connsiteX40" fmla="*/ 99020 w 172796"/>
                <a:gd name="connsiteY40" fmla="*/ 52517 h 60103"/>
                <a:gd name="connsiteX41" fmla="*/ 89629 w 172796"/>
                <a:gd name="connsiteY41" fmla="*/ 47183 h 60103"/>
                <a:gd name="connsiteX42" fmla="*/ 81891 w 172796"/>
                <a:gd name="connsiteY42" fmla="*/ 41924 h 60103"/>
                <a:gd name="connsiteX43" fmla="*/ 74528 w 172796"/>
                <a:gd name="connsiteY43" fmla="*/ 36890 h 60103"/>
                <a:gd name="connsiteX44" fmla="*/ 71222 w 172796"/>
                <a:gd name="connsiteY44" fmla="*/ 34636 h 60103"/>
                <a:gd name="connsiteX45" fmla="*/ 67842 w 172796"/>
                <a:gd name="connsiteY45" fmla="*/ 32833 h 60103"/>
                <a:gd name="connsiteX46" fmla="*/ 61080 w 172796"/>
                <a:gd name="connsiteY46" fmla="*/ 29602 h 60103"/>
                <a:gd name="connsiteX47" fmla="*/ 54318 w 172796"/>
                <a:gd name="connsiteY47" fmla="*/ 27348 h 60103"/>
                <a:gd name="connsiteX48" fmla="*/ 47707 w 172796"/>
                <a:gd name="connsiteY48" fmla="*/ 26071 h 60103"/>
                <a:gd name="connsiteX49" fmla="*/ 41396 w 172796"/>
                <a:gd name="connsiteY49" fmla="*/ 25696 h 60103"/>
                <a:gd name="connsiteX50" fmla="*/ 38316 w 172796"/>
                <a:gd name="connsiteY50" fmla="*/ 25771 h 60103"/>
                <a:gd name="connsiteX51" fmla="*/ 35386 w 172796"/>
                <a:gd name="connsiteY51" fmla="*/ 26222 h 60103"/>
                <a:gd name="connsiteX52" fmla="*/ 29901 w 172796"/>
                <a:gd name="connsiteY52" fmla="*/ 27348 h 60103"/>
                <a:gd name="connsiteX53" fmla="*/ 27422 w 172796"/>
                <a:gd name="connsiteY53" fmla="*/ 28250 h 60103"/>
                <a:gd name="connsiteX54" fmla="*/ 24943 w 172796"/>
                <a:gd name="connsiteY54" fmla="*/ 28926 h 60103"/>
                <a:gd name="connsiteX55" fmla="*/ 19308 w 172796"/>
                <a:gd name="connsiteY55" fmla="*/ 28325 h 60103"/>
                <a:gd name="connsiteX56" fmla="*/ 9391 w 172796"/>
                <a:gd name="connsiteY56" fmla="*/ 28400 h 60103"/>
                <a:gd name="connsiteX57" fmla="*/ 2554 w 172796"/>
                <a:gd name="connsiteY57" fmla="*/ 29152 h 60103"/>
                <a:gd name="connsiteX58" fmla="*/ 0 w 172796"/>
                <a:gd name="connsiteY58" fmla="*/ 29527 h 60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2796" h="60103">
                  <a:moveTo>
                    <a:pt x="0" y="29527"/>
                  </a:moveTo>
                  <a:cubicBezTo>
                    <a:pt x="0" y="29527"/>
                    <a:pt x="150" y="28626"/>
                    <a:pt x="676" y="26973"/>
                  </a:cubicBezTo>
                  <a:cubicBezTo>
                    <a:pt x="1277" y="25395"/>
                    <a:pt x="2104" y="22916"/>
                    <a:pt x="3606" y="20136"/>
                  </a:cubicBezTo>
                  <a:cubicBezTo>
                    <a:pt x="4433" y="18784"/>
                    <a:pt x="5334" y="17206"/>
                    <a:pt x="6386" y="15478"/>
                  </a:cubicBezTo>
                  <a:cubicBezTo>
                    <a:pt x="7513" y="13900"/>
                    <a:pt x="8790" y="12172"/>
                    <a:pt x="10293" y="10369"/>
                  </a:cubicBezTo>
                  <a:cubicBezTo>
                    <a:pt x="11870" y="8716"/>
                    <a:pt x="13523" y="6763"/>
                    <a:pt x="15552" y="5035"/>
                  </a:cubicBezTo>
                  <a:cubicBezTo>
                    <a:pt x="16528" y="4134"/>
                    <a:pt x="17806" y="3758"/>
                    <a:pt x="19158" y="3533"/>
                  </a:cubicBezTo>
                  <a:cubicBezTo>
                    <a:pt x="20435" y="3232"/>
                    <a:pt x="21712" y="2856"/>
                    <a:pt x="23140" y="2556"/>
                  </a:cubicBezTo>
                  <a:cubicBezTo>
                    <a:pt x="25844" y="1880"/>
                    <a:pt x="28624" y="1128"/>
                    <a:pt x="31629" y="828"/>
                  </a:cubicBezTo>
                  <a:cubicBezTo>
                    <a:pt x="33132" y="603"/>
                    <a:pt x="34634" y="452"/>
                    <a:pt x="36212" y="227"/>
                  </a:cubicBezTo>
                  <a:cubicBezTo>
                    <a:pt x="37790" y="152"/>
                    <a:pt x="39368" y="152"/>
                    <a:pt x="40945" y="77"/>
                  </a:cubicBezTo>
                  <a:cubicBezTo>
                    <a:pt x="44176" y="-149"/>
                    <a:pt x="47406" y="152"/>
                    <a:pt x="50712" y="603"/>
                  </a:cubicBezTo>
                  <a:cubicBezTo>
                    <a:pt x="54093" y="828"/>
                    <a:pt x="57323" y="1654"/>
                    <a:pt x="60704" y="2481"/>
                  </a:cubicBezTo>
                  <a:cubicBezTo>
                    <a:pt x="64160" y="3157"/>
                    <a:pt x="67241" y="4509"/>
                    <a:pt x="70471" y="5711"/>
                  </a:cubicBezTo>
                  <a:cubicBezTo>
                    <a:pt x="73777" y="6838"/>
                    <a:pt x="76782" y="8491"/>
                    <a:pt x="79862" y="10144"/>
                  </a:cubicBezTo>
                  <a:cubicBezTo>
                    <a:pt x="81365" y="10970"/>
                    <a:pt x="82942" y="11722"/>
                    <a:pt x="84445" y="12623"/>
                  </a:cubicBezTo>
                  <a:lnTo>
                    <a:pt x="88727" y="15478"/>
                  </a:lnTo>
                  <a:lnTo>
                    <a:pt x="96466" y="20812"/>
                  </a:lnTo>
                  <a:cubicBezTo>
                    <a:pt x="98945" y="22465"/>
                    <a:pt x="101575" y="24494"/>
                    <a:pt x="103903" y="25846"/>
                  </a:cubicBezTo>
                  <a:cubicBezTo>
                    <a:pt x="106082" y="27048"/>
                    <a:pt x="108261" y="28250"/>
                    <a:pt x="110365" y="29452"/>
                  </a:cubicBezTo>
                  <a:cubicBezTo>
                    <a:pt x="112694" y="30354"/>
                    <a:pt x="114947" y="31481"/>
                    <a:pt x="117201" y="32382"/>
                  </a:cubicBezTo>
                  <a:cubicBezTo>
                    <a:pt x="119455" y="32908"/>
                    <a:pt x="121709" y="33960"/>
                    <a:pt x="123813" y="34110"/>
                  </a:cubicBezTo>
                  <a:cubicBezTo>
                    <a:pt x="125916" y="34411"/>
                    <a:pt x="128020" y="34861"/>
                    <a:pt x="129973" y="34786"/>
                  </a:cubicBezTo>
                  <a:cubicBezTo>
                    <a:pt x="131927" y="35012"/>
                    <a:pt x="133805" y="34636"/>
                    <a:pt x="135608" y="34411"/>
                  </a:cubicBezTo>
                  <a:cubicBezTo>
                    <a:pt x="139139" y="33659"/>
                    <a:pt x="142370" y="32608"/>
                    <a:pt x="145300" y="30804"/>
                  </a:cubicBezTo>
                  <a:cubicBezTo>
                    <a:pt x="145976" y="30354"/>
                    <a:pt x="146802" y="30128"/>
                    <a:pt x="147403" y="29452"/>
                  </a:cubicBezTo>
                  <a:cubicBezTo>
                    <a:pt x="147929" y="28701"/>
                    <a:pt x="148605" y="28250"/>
                    <a:pt x="149582" y="28250"/>
                  </a:cubicBezTo>
                  <a:cubicBezTo>
                    <a:pt x="151535" y="28100"/>
                    <a:pt x="153338" y="27649"/>
                    <a:pt x="155141" y="27348"/>
                  </a:cubicBezTo>
                  <a:cubicBezTo>
                    <a:pt x="158673" y="26447"/>
                    <a:pt x="162053" y="25395"/>
                    <a:pt x="164833" y="24494"/>
                  </a:cubicBezTo>
                  <a:cubicBezTo>
                    <a:pt x="167538" y="23442"/>
                    <a:pt x="169942" y="22690"/>
                    <a:pt x="171444" y="22165"/>
                  </a:cubicBezTo>
                  <a:cubicBezTo>
                    <a:pt x="173022" y="21639"/>
                    <a:pt x="173924" y="21338"/>
                    <a:pt x="173924" y="21338"/>
                  </a:cubicBezTo>
                  <a:cubicBezTo>
                    <a:pt x="173924" y="21338"/>
                    <a:pt x="173548" y="24944"/>
                    <a:pt x="172121" y="30955"/>
                  </a:cubicBezTo>
                  <a:cubicBezTo>
                    <a:pt x="171294" y="33960"/>
                    <a:pt x="170242" y="37716"/>
                    <a:pt x="168289" y="41848"/>
                  </a:cubicBezTo>
                  <a:cubicBezTo>
                    <a:pt x="167237" y="43877"/>
                    <a:pt x="166185" y="46206"/>
                    <a:pt x="164758" y="48460"/>
                  </a:cubicBezTo>
                  <a:cubicBezTo>
                    <a:pt x="164082" y="49662"/>
                    <a:pt x="163030" y="50488"/>
                    <a:pt x="161753" y="51014"/>
                  </a:cubicBezTo>
                  <a:cubicBezTo>
                    <a:pt x="160551" y="51690"/>
                    <a:pt x="159349" y="52366"/>
                    <a:pt x="158072" y="53118"/>
                  </a:cubicBezTo>
                  <a:cubicBezTo>
                    <a:pt x="153113" y="56123"/>
                    <a:pt x="146877" y="58452"/>
                    <a:pt x="140116" y="59729"/>
                  </a:cubicBezTo>
                  <a:cubicBezTo>
                    <a:pt x="136735" y="60180"/>
                    <a:pt x="133204" y="60706"/>
                    <a:pt x="129598" y="60480"/>
                  </a:cubicBezTo>
                  <a:cubicBezTo>
                    <a:pt x="125991" y="60556"/>
                    <a:pt x="122535" y="59955"/>
                    <a:pt x="118929" y="59353"/>
                  </a:cubicBezTo>
                  <a:cubicBezTo>
                    <a:pt x="115323" y="58828"/>
                    <a:pt x="112168" y="57550"/>
                    <a:pt x="108637" y="56574"/>
                  </a:cubicBezTo>
                  <a:cubicBezTo>
                    <a:pt x="105331" y="55372"/>
                    <a:pt x="102251" y="53869"/>
                    <a:pt x="99020" y="52517"/>
                  </a:cubicBezTo>
                  <a:cubicBezTo>
                    <a:pt x="95865" y="50864"/>
                    <a:pt x="92784" y="48986"/>
                    <a:pt x="89629" y="47183"/>
                  </a:cubicBezTo>
                  <a:cubicBezTo>
                    <a:pt x="86699" y="45379"/>
                    <a:pt x="84520" y="43651"/>
                    <a:pt x="81891" y="41924"/>
                  </a:cubicBezTo>
                  <a:lnTo>
                    <a:pt x="74528" y="36890"/>
                  </a:lnTo>
                  <a:lnTo>
                    <a:pt x="71222" y="34636"/>
                  </a:lnTo>
                  <a:cubicBezTo>
                    <a:pt x="70095" y="33960"/>
                    <a:pt x="68968" y="33434"/>
                    <a:pt x="67842" y="32833"/>
                  </a:cubicBezTo>
                  <a:cubicBezTo>
                    <a:pt x="65588" y="31706"/>
                    <a:pt x="63409" y="30354"/>
                    <a:pt x="61080" y="29602"/>
                  </a:cubicBezTo>
                  <a:cubicBezTo>
                    <a:pt x="58826" y="28776"/>
                    <a:pt x="56572" y="27724"/>
                    <a:pt x="54318" y="27348"/>
                  </a:cubicBezTo>
                  <a:cubicBezTo>
                    <a:pt x="52064" y="26823"/>
                    <a:pt x="49886" y="26146"/>
                    <a:pt x="47707" y="26071"/>
                  </a:cubicBezTo>
                  <a:cubicBezTo>
                    <a:pt x="45528" y="25771"/>
                    <a:pt x="43425" y="25545"/>
                    <a:pt x="41396" y="25696"/>
                  </a:cubicBezTo>
                  <a:cubicBezTo>
                    <a:pt x="40344" y="25696"/>
                    <a:pt x="39368" y="25771"/>
                    <a:pt x="38316" y="25771"/>
                  </a:cubicBezTo>
                  <a:cubicBezTo>
                    <a:pt x="37339" y="25921"/>
                    <a:pt x="36362" y="26071"/>
                    <a:pt x="35386" y="26222"/>
                  </a:cubicBezTo>
                  <a:cubicBezTo>
                    <a:pt x="33432" y="26372"/>
                    <a:pt x="31629" y="26898"/>
                    <a:pt x="29901" y="27348"/>
                  </a:cubicBezTo>
                  <a:cubicBezTo>
                    <a:pt x="29000" y="27574"/>
                    <a:pt x="28173" y="27649"/>
                    <a:pt x="27422" y="28250"/>
                  </a:cubicBezTo>
                  <a:cubicBezTo>
                    <a:pt x="26671" y="28776"/>
                    <a:pt x="25920" y="29152"/>
                    <a:pt x="24943" y="28926"/>
                  </a:cubicBezTo>
                  <a:cubicBezTo>
                    <a:pt x="22989" y="28551"/>
                    <a:pt x="21186" y="28551"/>
                    <a:pt x="19308" y="28325"/>
                  </a:cubicBezTo>
                  <a:cubicBezTo>
                    <a:pt x="15702" y="28175"/>
                    <a:pt x="12246" y="28175"/>
                    <a:pt x="9391" y="28400"/>
                  </a:cubicBezTo>
                  <a:cubicBezTo>
                    <a:pt x="6611" y="28701"/>
                    <a:pt x="4132" y="28851"/>
                    <a:pt x="2554" y="29152"/>
                  </a:cubicBezTo>
                  <a:cubicBezTo>
                    <a:pt x="902" y="29302"/>
                    <a:pt x="0" y="29527"/>
                    <a:pt x="0" y="29527"/>
                  </a:cubicBezTo>
                  <a:close/>
                </a:path>
              </a:pathLst>
            </a:custGeom>
            <a:solidFill>
              <a:srgbClr val="FFFFFF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C8E56AA5-F44C-4BB7-85DB-5AEBC9D806B4}"/>
              </a:ext>
            </a:extLst>
          </p:cNvPr>
          <p:cNvGrpSpPr/>
          <p:nvPr/>
        </p:nvGrpSpPr>
        <p:grpSpPr>
          <a:xfrm>
            <a:off x="2930241" y="3416684"/>
            <a:ext cx="401039" cy="269071"/>
            <a:chOff x="2930241" y="3416684"/>
            <a:chExt cx="401039" cy="269071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CEF5C88-026A-4F59-93CC-7BCD8BBCD884}"/>
                </a:ext>
              </a:extLst>
            </p:cNvPr>
            <p:cNvSpPr/>
            <p:nvPr/>
          </p:nvSpPr>
          <p:spPr>
            <a:xfrm>
              <a:off x="2930241" y="3422803"/>
              <a:ext cx="240413" cy="262952"/>
            </a:xfrm>
            <a:custGeom>
              <a:avLst/>
              <a:gdLst>
                <a:gd name="connsiteX0" fmla="*/ 0 w 240412"/>
                <a:gd name="connsiteY0" fmla="*/ 87075 h 262951"/>
                <a:gd name="connsiteX1" fmla="*/ 40645 w 240412"/>
                <a:gd name="connsiteY1" fmla="*/ 263027 h 262951"/>
                <a:gd name="connsiteX2" fmla="*/ 247851 w 240412"/>
                <a:gd name="connsiteY2" fmla="*/ 215094 h 262951"/>
                <a:gd name="connsiteX3" fmla="*/ 198115 w 240412"/>
                <a:gd name="connsiteY3" fmla="*/ 0 h 262951"/>
                <a:gd name="connsiteX4" fmla="*/ 0 w 240412"/>
                <a:gd name="connsiteY4" fmla="*/ 87075 h 262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412" h="262951">
                  <a:moveTo>
                    <a:pt x="0" y="87075"/>
                  </a:moveTo>
                  <a:lnTo>
                    <a:pt x="40645" y="263027"/>
                  </a:lnTo>
                  <a:lnTo>
                    <a:pt x="247851" y="215094"/>
                  </a:lnTo>
                  <a:lnTo>
                    <a:pt x="198115" y="0"/>
                  </a:lnTo>
                  <a:cubicBezTo>
                    <a:pt x="74378" y="20736"/>
                    <a:pt x="0" y="87075"/>
                    <a:pt x="0" y="87075"/>
                  </a:cubicBezTo>
                  <a:close/>
                </a:path>
              </a:pathLst>
            </a:custGeom>
            <a:solidFill>
              <a:srgbClr val="FDFBFC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E1432B4-C8FA-453C-83CD-ABB96FEECAA6}"/>
                </a:ext>
              </a:extLst>
            </p:cNvPr>
            <p:cNvSpPr/>
            <p:nvPr/>
          </p:nvSpPr>
          <p:spPr>
            <a:xfrm>
              <a:off x="3128432" y="3416684"/>
              <a:ext cx="202848" cy="217874"/>
            </a:xfrm>
            <a:custGeom>
              <a:avLst/>
              <a:gdLst>
                <a:gd name="connsiteX0" fmla="*/ 165434 w 202848"/>
                <a:gd name="connsiteY0" fmla="*/ 9125 h 217874"/>
                <a:gd name="connsiteX1" fmla="*/ 0 w 202848"/>
                <a:gd name="connsiteY1" fmla="*/ 6119 h 217874"/>
                <a:gd name="connsiteX2" fmla="*/ 49735 w 202848"/>
                <a:gd name="connsiteY2" fmla="*/ 221214 h 217874"/>
                <a:gd name="connsiteX3" fmla="*/ 206154 w 202848"/>
                <a:gd name="connsiteY3" fmla="*/ 185077 h 217874"/>
                <a:gd name="connsiteX4" fmla="*/ 165434 w 202848"/>
                <a:gd name="connsiteY4" fmla="*/ 9125 h 217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48" h="217874">
                  <a:moveTo>
                    <a:pt x="165434" y="9125"/>
                  </a:moveTo>
                  <a:cubicBezTo>
                    <a:pt x="103753" y="-3122"/>
                    <a:pt x="48158" y="-1919"/>
                    <a:pt x="0" y="6119"/>
                  </a:cubicBezTo>
                  <a:lnTo>
                    <a:pt x="49735" y="221214"/>
                  </a:lnTo>
                  <a:lnTo>
                    <a:pt x="206154" y="185077"/>
                  </a:lnTo>
                  <a:lnTo>
                    <a:pt x="165434" y="9125"/>
                  </a:lnTo>
                  <a:close/>
                </a:path>
              </a:pathLst>
            </a:custGeom>
            <a:solidFill>
              <a:srgbClr val="CECED1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8C39BB4-574A-4D3F-B6D9-8360D787E792}"/>
              </a:ext>
            </a:extLst>
          </p:cNvPr>
          <p:cNvGrpSpPr/>
          <p:nvPr/>
        </p:nvGrpSpPr>
        <p:grpSpPr>
          <a:xfrm>
            <a:off x="2912823" y="3468493"/>
            <a:ext cx="482786" cy="344566"/>
            <a:chOff x="2912823" y="3468493"/>
            <a:chExt cx="482786" cy="344566"/>
          </a:xfrm>
        </p:grpSpPr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C376D5FF-531A-4B69-9CA6-0EBFEDE8CE90}"/>
                </a:ext>
              </a:extLst>
            </p:cNvPr>
            <p:cNvSpPr/>
            <p:nvPr/>
          </p:nvSpPr>
          <p:spPr>
            <a:xfrm>
              <a:off x="3218737" y="3468493"/>
              <a:ext cx="176872" cy="232262"/>
            </a:xfrm>
            <a:custGeom>
              <a:avLst/>
              <a:gdLst>
                <a:gd name="connsiteX0" fmla="*/ 65638 w 176872"/>
                <a:gd name="connsiteY0" fmla="*/ 1968 h 232262"/>
                <a:gd name="connsiteX1" fmla="*/ 172271 w 176872"/>
                <a:gd name="connsiteY1" fmla="*/ 102990 h 232262"/>
                <a:gd name="connsiteX2" fmla="*/ 176872 w 176872"/>
                <a:gd name="connsiteY2" fmla="*/ 122891 h 232262"/>
                <a:gd name="connsiteX3" fmla="*/ 158493 w 176872"/>
                <a:gd name="connsiteY3" fmla="*/ 145168 h 232262"/>
                <a:gd name="connsiteX4" fmla="*/ 54309 w 176872"/>
                <a:gd name="connsiteY4" fmla="*/ 231127 h 232262"/>
                <a:gd name="connsiteX5" fmla="*/ 52217 w 176872"/>
                <a:gd name="connsiteY5" fmla="*/ 232262 h 232262"/>
                <a:gd name="connsiteX6" fmla="*/ 0 w 176872"/>
                <a:gd name="connsiteY6" fmla="*/ 6374 h 232262"/>
                <a:gd name="connsiteX7" fmla="*/ 12922 w 176872"/>
                <a:gd name="connsiteY7" fmla="*/ 3444 h 232262"/>
                <a:gd name="connsiteX8" fmla="*/ 65638 w 176872"/>
                <a:gd name="connsiteY8" fmla="*/ 1968 h 232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872" h="232262">
                  <a:moveTo>
                    <a:pt x="65638" y="1968"/>
                  </a:moveTo>
                  <a:cubicBezTo>
                    <a:pt x="116628" y="10877"/>
                    <a:pt x="159874" y="49348"/>
                    <a:pt x="172271" y="102990"/>
                  </a:cubicBezTo>
                  <a:lnTo>
                    <a:pt x="176872" y="122891"/>
                  </a:lnTo>
                  <a:lnTo>
                    <a:pt x="158493" y="145168"/>
                  </a:lnTo>
                  <a:cubicBezTo>
                    <a:pt x="126645" y="177015"/>
                    <a:pt x="91760" y="205826"/>
                    <a:pt x="54309" y="231127"/>
                  </a:cubicBezTo>
                  <a:lnTo>
                    <a:pt x="52217" y="232262"/>
                  </a:lnTo>
                  <a:lnTo>
                    <a:pt x="0" y="6374"/>
                  </a:lnTo>
                  <a:lnTo>
                    <a:pt x="12922" y="3444"/>
                  </a:lnTo>
                  <a:cubicBezTo>
                    <a:pt x="30784" y="-688"/>
                    <a:pt x="48641" y="-1003"/>
                    <a:pt x="65638" y="1968"/>
                  </a:cubicBezTo>
                  <a:close/>
                </a:path>
              </a:pathLst>
            </a:custGeom>
            <a:solidFill>
              <a:srgbClr val="2E2C2D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4AC713EA-6FAB-48DD-90B5-C07A19BD1317}"/>
                </a:ext>
              </a:extLst>
            </p:cNvPr>
            <p:cNvSpPr/>
            <p:nvPr/>
          </p:nvSpPr>
          <p:spPr>
            <a:xfrm>
              <a:off x="2912823" y="3474867"/>
              <a:ext cx="358064" cy="338192"/>
            </a:xfrm>
            <a:custGeom>
              <a:avLst/>
              <a:gdLst>
                <a:gd name="connsiteX0" fmla="*/ 305839 w 358064"/>
                <a:gd name="connsiteY0" fmla="*/ 0 h 338192"/>
                <a:gd name="connsiteX1" fmla="*/ 358064 w 358064"/>
                <a:gd name="connsiteY1" fmla="*/ 225925 h 338192"/>
                <a:gd name="connsiteX2" fmla="*/ 240646 w 358064"/>
                <a:gd name="connsiteY2" fmla="*/ 289657 h 338192"/>
                <a:gd name="connsiteX3" fmla="*/ 108507 w 358064"/>
                <a:gd name="connsiteY3" fmla="*/ 330675 h 338192"/>
                <a:gd name="connsiteX4" fmla="*/ 33939 w 358064"/>
                <a:gd name="connsiteY4" fmla="*/ 338192 h 338192"/>
                <a:gd name="connsiteX5" fmla="*/ 3444 w 358064"/>
                <a:gd name="connsiteY5" fmla="*/ 206229 h 338192"/>
                <a:gd name="connsiteX6" fmla="*/ 102990 w 358064"/>
                <a:gd name="connsiteY6" fmla="*/ 46881 h 33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8064" h="338192">
                  <a:moveTo>
                    <a:pt x="305839" y="0"/>
                  </a:moveTo>
                  <a:lnTo>
                    <a:pt x="358064" y="225925"/>
                  </a:lnTo>
                  <a:lnTo>
                    <a:pt x="240646" y="289657"/>
                  </a:lnTo>
                  <a:cubicBezTo>
                    <a:pt x="198536" y="307468"/>
                    <a:pt x="154333" y="321298"/>
                    <a:pt x="108507" y="330675"/>
                  </a:cubicBezTo>
                  <a:lnTo>
                    <a:pt x="33939" y="338192"/>
                  </a:lnTo>
                  <a:lnTo>
                    <a:pt x="3444" y="206229"/>
                  </a:lnTo>
                  <a:cubicBezTo>
                    <a:pt x="-13084" y="134782"/>
                    <a:pt x="31467" y="63409"/>
                    <a:pt x="102990" y="46881"/>
                  </a:cubicBezTo>
                  <a:close/>
                </a:path>
              </a:pathLst>
            </a:custGeom>
            <a:solidFill>
              <a:srgbClr val="4D4A4B"/>
            </a:solidFill>
            <a:ln w="74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562D3505-23C8-4573-9530-F43F8026D39C}"/>
              </a:ext>
            </a:extLst>
          </p:cNvPr>
          <p:cNvGrpSpPr/>
          <p:nvPr/>
        </p:nvGrpSpPr>
        <p:grpSpPr>
          <a:xfrm>
            <a:off x="6500961" y="3481088"/>
            <a:ext cx="308884" cy="280433"/>
            <a:chOff x="6500961" y="3481088"/>
            <a:chExt cx="308884" cy="280433"/>
          </a:xfrm>
        </p:grpSpPr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CF1FEFDB-BB12-49D0-A750-64E19CC401E3}"/>
                </a:ext>
              </a:extLst>
            </p:cNvPr>
            <p:cNvSpPr/>
            <p:nvPr/>
          </p:nvSpPr>
          <p:spPr>
            <a:xfrm>
              <a:off x="6678856" y="3481088"/>
              <a:ext cx="130989" cy="158187"/>
            </a:xfrm>
            <a:custGeom>
              <a:avLst/>
              <a:gdLst>
                <a:gd name="connsiteX0" fmla="*/ 41333 w 130989"/>
                <a:gd name="connsiteY0" fmla="*/ 16 h 158187"/>
                <a:gd name="connsiteX1" fmla="*/ 119026 w 130989"/>
                <a:gd name="connsiteY1" fmla="*/ 53739 h 158187"/>
                <a:gd name="connsiteX2" fmla="*/ 130989 w 130989"/>
                <a:gd name="connsiteY2" fmla="*/ 83644 h 158187"/>
                <a:gd name="connsiteX3" fmla="*/ 90620 w 130989"/>
                <a:gd name="connsiteY3" fmla="*/ 132573 h 158187"/>
                <a:gd name="connsiteX4" fmla="*/ 59575 w 130989"/>
                <a:gd name="connsiteY4" fmla="*/ 158187 h 158187"/>
                <a:gd name="connsiteX5" fmla="*/ 0 w 130989"/>
                <a:gd name="connsiteY5" fmla="*/ 9292 h 158187"/>
                <a:gd name="connsiteX6" fmla="*/ 7945 w 130989"/>
                <a:gd name="connsiteY6" fmla="*/ 6144 h 158187"/>
                <a:gd name="connsiteX7" fmla="*/ 41333 w 130989"/>
                <a:gd name="connsiteY7" fmla="*/ 16 h 15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989" h="158187">
                  <a:moveTo>
                    <a:pt x="41333" y="16"/>
                  </a:moveTo>
                  <a:cubicBezTo>
                    <a:pt x="74630" y="659"/>
                    <a:pt x="105871" y="20854"/>
                    <a:pt x="119026" y="53739"/>
                  </a:cubicBezTo>
                  <a:lnTo>
                    <a:pt x="130989" y="83644"/>
                  </a:lnTo>
                  <a:lnTo>
                    <a:pt x="90620" y="132573"/>
                  </a:lnTo>
                  <a:lnTo>
                    <a:pt x="59575" y="158187"/>
                  </a:lnTo>
                  <a:lnTo>
                    <a:pt x="0" y="9292"/>
                  </a:lnTo>
                  <a:lnTo>
                    <a:pt x="7945" y="6144"/>
                  </a:lnTo>
                  <a:cubicBezTo>
                    <a:pt x="18907" y="1759"/>
                    <a:pt x="30234" y="-199"/>
                    <a:pt x="41333" y="16"/>
                  </a:cubicBezTo>
                  <a:close/>
                </a:path>
              </a:pathLst>
            </a:custGeom>
            <a:solidFill>
              <a:srgbClr val="2E2C2D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39570A3C-A1E0-462E-A415-2CB0A7E15C3D}"/>
                </a:ext>
              </a:extLst>
            </p:cNvPr>
            <p:cNvSpPr/>
            <p:nvPr/>
          </p:nvSpPr>
          <p:spPr>
            <a:xfrm>
              <a:off x="6500961" y="3490380"/>
              <a:ext cx="237470" cy="271141"/>
            </a:xfrm>
            <a:custGeom>
              <a:avLst/>
              <a:gdLst>
                <a:gd name="connsiteX0" fmla="*/ 177896 w 237470"/>
                <a:gd name="connsiteY0" fmla="*/ 0 h 271141"/>
                <a:gd name="connsiteX1" fmla="*/ 237470 w 237470"/>
                <a:gd name="connsiteY1" fmla="*/ 148895 h 271141"/>
                <a:gd name="connsiteX2" fmla="*/ 164331 w 237470"/>
                <a:gd name="connsiteY2" fmla="*/ 209240 h 271141"/>
                <a:gd name="connsiteX3" fmla="*/ 50287 w 237470"/>
                <a:gd name="connsiteY3" fmla="*/ 271141 h 271141"/>
                <a:gd name="connsiteX4" fmla="*/ 6104 w 237470"/>
                <a:gd name="connsiteY4" fmla="*/ 160698 h 271141"/>
                <a:gd name="connsiteX5" fmla="*/ 53698 w 237470"/>
                <a:gd name="connsiteY5" fmla="*/ 49693 h 27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470" h="271141">
                  <a:moveTo>
                    <a:pt x="177896" y="0"/>
                  </a:moveTo>
                  <a:lnTo>
                    <a:pt x="237470" y="148895"/>
                  </a:lnTo>
                  <a:lnTo>
                    <a:pt x="164331" y="209240"/>
                  </a:lnTo>
                  <a:lnTo>
                    <a:pt x="50287" y="271141"/>
                  </a:lnTo>
                  <a:lnTo>
                    <a:pt x="6104" y="160698"/>
                  </a:lnTo>
                  <a:cubicBezTo>
                    <a:pt x="-11360" y="116926"/>
                    <a:pt x="9926" y="67232"/>
                    <a:pt x="53698" y="49693"/>
                  </a:cubicBezTo>
                  <a:close/>
                </a:path>
              </a:pathLst>
            </a:custGeom>
            <a:solidFill>
              <a:srgbClr val="4D4A4B"/>
            </a:solidFill>
            <a:ln w="7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809771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roup 469">
            <a:extLst>
              <a:ext uri="{FF2B5EF4-FFF2-40B4-BE49-F238E27FC236}">
                <a16:creationId xmlns:a16="http://schemas.microsoft.com/office/drawing/2014/main" id="{6E6D4564-D8D5-4CA9-8509-91FD9427B5D4}"/>
              </a:ext>
            </a:extLst>
          </p:cNvPr>
          <p:cNvGrpSpPr/>
          <p:nvPr/>
        </p:nvGrpSpPr>
        <p:grpSpPr>
          <a:xfrm>
            <a:off x="-438116" y="2844640"/>
            <a:ext cx="4124316" cy="4848943"/>
            <a:chOff x="-438116" y="2844640"/>
            <a:chExt cx="4124316" cy="4848943"/>
          </a:xfrm>
        </p:grpSpPr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42C97AE5-AAC4-46BF-B145-666268476165}"/>
                </a:ext>
              </a:extLst>
            </p:cNvPr>
            <p:cNvSpPr/>
            <p:nvPr/>
          </p:nvSpPr>
          <p:spPr>
            <a:xfrm rot="20907912" flipH="1">
              <a:off x="-365015" y="2844640"/>
              <a:ext cx="1956943" cy="4251956"/>
            </a:xfrm>
            <a:custGeom>
              <a:avLst/>
              <a:gdLst>
                <a:gd name="connsiteX0" fmla="*/ 1170692 w 1956943"/>
                <a:gd name="connsiteY0" fmla="*/ 0 h 4251956"/>
                <a:gd name="connsiteX1" fmla="*/ 1102818 w 1956943"/>
                <a:gd name="connsiteY1" fmla="*/ 89578 h 4251956"/>
                <a:gd name="connsiteX2" fmla="*/ 875763 w 1956943"/>
                <a:gd name="connsiteY2" fmla="*/ 386426 h 4251956"/>
                <a:gd name="connsiteX3" fmla="*/ 980108 w 1956943"/>
                <a:gd name="connsiteY3" fmla="*/ 2626026 h 4251956"/>
                <a:gd name="connsiteX4" fmla="*/ 19101 w 1956943"/>
                <a:gd name="connsiteY4" fmla="*/ 4164234 h 4251956"/>
                <a:gd name="connsiteX5" fmla="*/ 0 w 1956943"/>
                <a:gd name="connsiteY5" fmla="*/ 4251956 h 4251956"/>
                <a:gd name="connsiteX6" fmla="*/ 1956943 w 1956943"/>
                <a:gd name="connsiteY6" fmla="*/ 3852573 h 425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6943" h="4251956">
                  <a:moveTo>
                    <a:pt x="1170692" y="0"/>
                  </a:moveTo>
                  <a:lnTo>
                    <a:pt x="1102818" y="89578"/>
                  </a:lnTo>
                  <a:cubicBezTo>
                    <a:pt x="1012165" y="210152"/>
                    <a:pt x="935316" y="313122"/>
                    <a:pt x="875763" y="386426"/>
                  </a:cubicBezTo>
                  <a:cubicBezTo>
                    <a:pt x="399339" y="972857"/>
                    <a:pt x="1105009" y="1783061"/>
                    <a:pt x="980108" y="2626026"/>
                  </a:cubicBezTo>
                  <a:cubicBezTo>
                    <a:pt x="894238" y="3205565"/>
                    <a:pt x="224122" y="3471062"/>
                    <a:pt x="19101" y="4164234"/>
                  </a:cubicBezTo>
                  <a:lnTo>
                    <a:pt x="0" y="4251956"/>
                  </a:lnTo>
                  <a:lnTo>
                    <a:pt x="1956943" y="3852573"/>
                  </a:lnTo>
                  <a:close/>
                </a:path>
              </a:pathLst>
            </a:custGeom>
            <a:gradFill>
              <a:gsLst>
                <a:gs pos="0">
                  <a:srgbClr val="A3D5FF"/>
                </a:gs>
                <a:gs pos="86000">
                  <a:srgbClr val="68B4F2">
                    <a:alpha val="2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059D5593-590F-467C-9735-1FC3CA3ACFF3}"/>
                </a:ext>
              </a:extLst>
            </p:cNvPr>
            <p:cNvSpPr/>
            <p:nvPr/>
          </p:nvSpPr>
          <p:spPr>
            <a:xfrm rot="18154550" flipH="1">
              <a:off x="541661" y="4549045"/>
              <a:ext cx="2164761" cy="4124316"/>
            </a:xfrm>
            <a:custGeom>
              <a:avLst/>
              <a:gdLst>
                <a:gd name="connsiteX0" fmla="*/ 871211 w 2164761"/>
                <a:gd name="connsiteY0" fmla="*/ 0 h 4124316"/>
                <a:gd name="connsiteX1" fmla="*/ 886175 w 2164761"/>
                <a:gd name="connsiteY1" fmla="*/ 62895 h 4124316"/>
                <a:gd name="connsiteX2" fmla="*/ 1081116 w 2164761"/>
                <a:gd name="connsiteY2" fmla="*/ 1419176 h 4124316"/>
                <a:gd name="connsiteX3" fmla="*/ 41063 w 2164761"/>
                <a:gd name="connsiteY3" fmla="*/ 4044355 h 4124316"/>
                <a:gd name="connsiteX4" fmla="*/ 57673 w 2164761"/>
                <a:gd name="connsiteY4" fmla="*/ 4124316 h 4124316"/>
                <a:gd name="connsiteX5" fmla="*/ 2164761 w 2164761"/>
                <a:gd name="connsiteY5" fmla="*/ 826491 h 412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4761" h="4124316">
                  <a:moveTo>
                    <a:pt x="871211" y="0"/>
                  </a:moveTo>
                  <a:lnTo>
                    <a:pt x="886175" y="62895"/>
                  </a:lnTo>
                  <a:cubicBezTo>
                    <a:pt x="993451" y="488100"/>
                    <a:pt x="1147282" y="949070"/>
                    <a:pt x="1081116" y="1419176"/>
                  </a:cubicBezTo>
                  <a:cubicBezTo>
                    <a:pt x="961189" y="2271242"/>
                    <a:pt x="-234324" y="2514678"/>
                    <a:pt x="41063" y="4044355"/>
                  </a:cubicBezTo>
                  <a:lnTo>
                    <a:pt x="57673" y="4124316"/>
                  </a:lnTo>
                  <a:lnTo>
                    <a:pt x="2164761" y="826491"/>
                  </a:lnTo>
                  <a:close/>
                </a:path>
              </a:pathLst>
            </a:custGeom>
            <a:gradFill>
              <a:gsLst>
                <a:gs pos="0">
                  <a:srgbClr val="A3D5FF">
                    <a:alpha val="14000"/>
                  </a:srgbClr>
                </a:gs>
                <a:gs pos="99000">
                  <a:srgbClr val="68B4F2">
                    <a:alpha val="3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198DD4E-ED4C-404B-9045-A900C7B6F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4287"/>
            <a:ext cx="10515600" cy="498598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chemeClr val="accent5">
                    <a:lumMod val="75000"/>
                  </a:schemeClr>
                </a:solidFill>
              </a:rPr>
              <a:t>OUR TEAM</a:t>
            </a:r>
            <a:endParaRPr lang="en-ID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C29496-4057-46D2-9439-3A8033E70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your footer is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3DE037-EA4A-4BF3-875F-4FBC9C942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5C09C-E732-4C10-8315-5D339FEEE77B}" type="slidenum">
              <a:rPr lang="en-ID" smtClean="0"/>
              <a:t>8</a:t>
            </a:fld>
            <a:endParaRPr lang="en-ID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3334B2F-652A-46D4-9158-3BE5D8B1EDC2}"/>
              </a:ext>
            </a:extLst>
          </p:cNvPr>
          <p:cNvGrpSpPr/>
          <p:nvPr/>
        </p:nvGrpSpPr>
        <p:grpSpPr>
          <a:xfrm>
            <a:off x="1138509" y="1397700"/>
            <a:ext cx="2050491" cy="2109571"/>
            <a:chOff x="1229582" y="1222250"/>
            <a:chExt cx="2460831" cy="2531734"/>
          </a:xfrm>
          <a:effectLst/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3FB080F-9308-48BB-AAB2-4D39666DD526}"/>
                </a:ext>
              </a:extLst>
            </p:cNvPr>
            <p:cNvSpPr/>
            <p:nvPr/>
          </p:nvSpPr>
          <p:spPr>
            <a:xfrm>
              <a:off x="1229582" y="1402166"/>
              <a:ext cx="2351817" cy="2351817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6A49A9C-4C65-4BF8-8BA4-61C8C2D04012}"/>
                </a:ext>
              </a:extLst>
            </p:cNvPr>
            <p:cNvSpPr/>
            <p:nvPr/>
          </p:nvSpPr>
          <p:spPr>
            <a:xfrm>
              <a:off x="1940451" y="1407742"/>
              <a:ext cx="574835" cy="819846"/>
            </a:xfrm>
            <a:custGeom>
              <a:avLst/>
              <a:gdLst>
                <a:gd name="connsiteX0" fmla="*/ 499084 w 686733"/>
                <a:gd name="connsiteY0" fmla="*/ 74408 h 979439"/>
                <a:gd name="connsiteX1" fmla="*/ 674708 w 686733"/>
                <a:gd name="connsiteY1" fmla="*/ 688078 h 979439"/>
                <a:gd name="connsiteX2" fmla="*/ 277641 w 686733"/>
                <a:gd name="connsiteY2" fmla="*/ 886893 h 979439"/>
                <a:gd name="connsiteX3" fmla="*/ 1146 w 686733"/>
                <a:gd name="connsiteY3" fmla="*/ 408318 h 979439"/>
                <a:gd name="connsiteX4" fmla="*/ 499084 w 686733"/>
                <a:gd name="connsiteY4" fmla="*/ 74408 h 979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733" h="979439">
                  <a:moveTo>
                    <a:pt x="499084" y="74408"/>
                  </a:moveTo>
                  <a:cubicBezTo>
                    <a:pt x="499084" y="74408"/>
                    <a:pt x="765447" y="342684"/>
                    <a:pt x="674708" y="688078"/>
                  </a:cubicBezTo>
                  <a:cubicBezTo>
                    <a:pt x="583969" y="1033583"/>
                    <a:pt x="438292" y="1035497"/>
                    <a:pt x="277641" y="886893"/>
                  </a:cubicBezTo>
                  <a:cubicBezTo>
                    <a:pt x="116990" y="738288"/>
                    <a:pt x="22424" y="581915"/>
                    <a:pt x="1146" y="408318"/>
                  </a:cubicBezTo>
                  <a:cubicBezTo>
                    <a:pt x="-20019" y="234608"/>
                    <a:pt x="255913" y="-164936"/>
                    <a:pt x="499084" y="74408"/>
                  </a:cubicBezTo>
                  <a:close/>
                </a:path>
              </a:pathLst>
            </a:custGeom>
            <a:solidFill>
              <a:srgbClr val="EEA886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EC7E686-5B39-4C4C-B0CD-B2ED3859C0FB}"/>
                </a:ext>
              </a:extLst>
            </p:cNvPr>
            <p:cNvSpPr/>
            <p:nvPr/>
          </p:nvSpPr>
          <p:spPr>
            <a:xfrm>
              <a:off x="2102779" y="2028664"/>
              <a:ext cx="292129" cy="433482"/>
            </a:xfrm>
            <a:custGeom>
              <a:avLst/>
              <a:gdLst>
                <a:gd name="connsiteX0" fmla="*/ 357280 w 348995"/>
                <a:gd name="connsiteY0" fmla="*/ 484753 h 517864"/>
                <a:gd name="connsiteX1" fmla="*/ 290070 w 348995"/>
                <a:gd name="connsiteY1" fmla="*/ 292692 h 517864"/>
                <a:gd name="connsiteX2" fmla="*/ 276786 w 348995"/>
                <a:gd name="connsiteY2" fmla="*/ 238204 h 517864"/>
                <a:gd name="connsiteX3" fmla="*/ 272283 w 348995"/>
                <a:gd name="connsiteY3" fmla="*/ 67871 h 517864"/>
                <a:gd name="connsiteX4" fmla="*/ 5920 w 348995"/>
                <a:gd name="connsiteY4" fmla="*/ 29257 h 517864"/>
                <a:gd name="connsiteX5" fmla="*/ 5920 w 348995"/>
                <a:gd name="connsiteY5" fmla="*/ 473157 h 517864"/>
                <a:gd name="connsiteX6" fmla="*/ 357280 w 348995"/>
                <a:gd name="connsiteY6" fmla="*/ 484753 h 517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8995" h="517864">
                  <a:moveTo>
                    <a:pt x="357280" y="484753"/>
                  </a:moveTo>
                  <a:cubicBezTo>
                    <a:pt x="357280" y="484753"/>
                    <a:pt x="317765" y="394351"/>
                    <a:pt x="290070" y="292692"/>
                  </a:cubicBezTo>
                  <a:cubicBezTo>
                    <a:pt x="285229" y="274792"/>
                    <a:pt x="280726" y="256442"/>
                    <a:pt x="276786" y="238204"/>
                  </a:cubicBezTo>
                  <a:cubicBezTo>
                    <a:pt x="263164" y="174259"/>
                    <a:pt x="257647" y="111102"/>
                    <a:pt x="272283" y="67871"/>
                  </a:cubicBezTo>
                  <a:cubicBezTo>
                    <a:pt x="314725" y="-57542"/>
                    <a:pt x="5920" y="29257"/>
                    <a:pt x="5920" y="29257"/>
                  </a:cubicBezTo>
                  <a:cubicBezTo>
                    <a:pt x="5920" y="29257"/>
                    <a:pt x="65700" y="361253"/>
                    <a:pt x="5920" y="473157"/>
                  </a:cubicBezTo>
                  <a:cubicBezTo>
                    <a:pt x="-53747" y="585173"/>
                    <a:pt x="357280" y="484753"/>
                    <a:pt x="357280" y="484753"/>
                  </a:cubicBezTo>
                  <a:close/>
                </a:path>
              </a:pathLst>
            </a:custGeom>
            <a:solidFill>
              <a:srgbClr val="EEA886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AC58CB1-244F-4BCF-BE41-776D443B8B49}"/>
                </a:ext>
              </a:extLst>
            </p:cNvPr>
            <p:cNvSpPr/>
            <p:nvPr/>
          </p:nvSpPr>
          <p:spPr>
            <a:xfrm>
              <a:off x="1613117" y="2360925"/>
              <a:ext cx="1339530" cy="1393059"/>
            </a:xfrm>
            <a:custGeom>
              <a:avLst/>
              <a:gdLst>
                <a:gd name="connsiteX0" fmla="*/ 250831 w 1339530"/>
                <a:gd name="connsiteY0" fmla="*/ 711570 h 1393059"/>
                <a:gd name="connsiteX1" fmla="*/ 254035 w 1339530"/>
                <a:gd name="connsiteY1" fmla="*/ 815606 h 1393059"/>
                <a:gd name="connsiteX2" fmla="*/ 291635 w 1339530"/>
                <a:gd name="connsiteY2" fmla="*/ 813061 h 1393059"/>
                <a:gd name="connsiteX3" fmla="*/ 250831 w 1339530"/>
                <a:gd name="connsiteY3" fmla="*/ 711570 h 1393059"/>
                <a:gd name="connsiteX4" fmla="*/ 760077 w 1339530"/>
                <a:gd name="connsiteY4" fmla="*/ 0 h 1393059"/>
                <a:gd name="connsiteX5" fmla="*/ 1048437 w 1339530"/>
                <a:gd name="connsiteY5" fmla="*/ 70676 h 1393059"/>
                <a:gd name="connsiteX6" fmla="*/ 1339530 w 1339530"/>
                <a:gd name="connsiteY6" fmla="*/ 353005 h 1393059"/>
                <a:gd name="connsiteX7" fmla="*/ 1068132 w 1339530"/>
                <a:gd name="connsiteY7" fmla="*/ 1041205 h 1393059"/>
                <a:gd name="connsiteX8" fmla="*/ 1046733 w 1339530"/>
                <a:gd name="connsiteY8" fmla="*/ 1348864 h 1393059"/>
                <a:gd name="connsiteX9" fmla="*/ 1047812 w 1339530"/>
                <a:gd name="connsiteY9" fmla="*/ 1364424 h 1393059"/>
                <a:gd name="connsiteX10" fmla="*/ 1029360 w 1339530"/>
                <a:gd name="connsiteY10" fmla="*/ 1369169 h 1393059"/>
                <a:gd name="connsiteX11" fmla="*/ 792373 w 1339530"/>
                <a:gd name="connsiteY11" fmla="*/ 1393059 h 1393059"/>
                <a:gd name="connsiteX12" fmla="*/ 442694 w 1339530"/>
                <a:gd name="connsiteY12" fmla="*/ 1340193 h 1393059"/>
                <a:gd name="connsiteX13" fmla="*/ 363194 w 1339530"/>
                <a:gd name="connsiteY13" fmla="*/ 1311095 h 1393059"/>
                <a:gd name="connsiteX14" fmla="*/ 370392 w 1339530"/>
                <a:gd name="connsiteY14" fmla="*/ 1230263 h 1393059"/>
                <a:gd name="connsiteX15" fmla="*/ 359955 w 1339530"/>
                <a:gd name="connsiteY15" fmla="*/ 1058355 h 1393059"/>
                <a:gd name="connsiteX16" fmla="*/ 353075 w 1339530"/>
                <a:gd name="connsiteY16" fmla="*/ 1024996 h 1393059"/>
                <a:gd name="connsiteX17" fmla="*/ 343746 w 1339530"/>
                <a:gd name="connsiteY17" fmla="*/ 986454 h 1393059"/>
                <a:gd name="connsiteX18" fmla="*/ 343275 w 1339530"/>
                <a:gd name="connsiteY18" fmla="*/ 984381 h 1393059"/>
                <a:gd name="connsiteX19" fmla="*/ 2521 w 1339530"/>
                <a:gd name="connsiteY19" fmla="*/ 974580 h 1393059"/>
                <a:gd name="connsiteX20" fmla="*/ 133602 w 1339530"/>
                <a:gd name="connsiteY20" fmla="*/ 205998 h 1393059"/>
                <a:gd name="connsiteX21" fmla="*/ 283342 w 1339530"/>
                <a:gd name="connsiteY21" fmla="*/ 73787 h 1393059"/>
                <a:gd name="connsiteX22" fmla="*/ 523925 w 1339530"/>
                <a:gd name="connsiteY22" fmla="*/ 8670 h 139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39530" h="1393059">
                  <a:moveTo>
                    <a:pt x="250831" y="711570"/>
                  </a:moveTo>
                  <a:cubicBezTo>
                    <a:pt x="238486" y="745966"/>
                    <a:pt x="191745" y="824935"/>
                    <a:pt x="254035" y="815606"/>
                  </a:cubicBezTo>
                  <a:cubicBezTo>
                    <a:pt x="261008" y="814569"/>
                    <a:pt x="275897" y="814475"/>
                    <a:pt x="291635" y="813061"/>
                  </a:cubicBezTo>
                  <a:cubicBezTo>
                    <a:pt x="272316" y="759253"/>
                    <a:pt x="250831" y="711570"/>
                    <a:pt x="250831" y="711570"/>
                  </a:cubicBezTo>
                  <a:close/>
                  <a:moveTo>
                    <a:pt x="760077" y="0"/>
                  </a:moveTo>
                  <a:cubicBezTo>
                    <a:pt x="760077" y="0"/>
                    <a:pt x="922444" y="27045"/>
                    <a:pt x="1048437" y="70676"/>
                  </a:cubicBezTo>
                  <a:cubicBezTo>
                    <a:pt x="1174430" y="114308"/>
                    <a:pt x="1339530" y="353005"/>
                    <a:pt x="1339530" y="353005"/>
                  </a:cubicBezTo>
                  <a:cubicBezTo>
                    <a:pt x="1339530" y="353005"/>
                    <a:pt x="1111763" y="887696"/>
                    <a:pt x="1068132" y="1041205"/>
                  </a:cubicBezTo>
                  <a:cubicBezTo>
                    <a:pt x="1040922" y="1137089"/>
                    <a:pt x="1042056" y="1265808"/>
                    <a:pt x="1046733" y="1348864"/>
                  </a:cubicBezTo>
                  <a:lnTo>
                    <a:pt x="1047812" y="1364424"/>
                  </a:lnTo>
                  <a:lnTo>
                    <a:pt x="1029360" y="1369169"/>
                  </a:lnTo>
                  <a:cubicBezTo>
                    <a:pt x="952811" y="1384833"/>
                    <a:pt x="873553" y="1393059"/>
                    <a:pt x="792373" y="1393059"/>
                  </a:cubicBezTo>
                  <a:cubicBezTo>
                    <a:pt x="670604" y="1393059"/>
                    <a:pt x="553157" y="1374550"/>
                    <a:pt x="442694" y="1340193"/>
                  </a:cubicBezTo>
                  <a:lnTo>
                    <a:pt x="363194" y="1311095"/>
                  </a:lnTo>
                  <a:lnTo>
                    <a:pt x="370392" y="1230263"/>
                  </a:lnTo>
                  <a:cubicBezTo>
                    <a:pt x="372700" y="1167856"/>
                    <a:pt x="368672" y="1108017"/>
                    <a:pt x="359955" y="1058355"/>
                  </a:cubicBezTo>
                  <a:cubicBezTo>
                    <a:pt x="357976" y="1046576"/>
                    <a:pt x="355620" y="1035456"/>
                    <a:pt x="353075" y="1024996"/>
                  </a:cubicBezTo>
                  <a:cubicBezTo>
                    <a:pt x="350720" y="1015384"/>
                    <a:pt x="347516" y="1001720"/>
                    <a:pt x="343746" y="986454"/>
                  </a:cubicBezTo>
                  <a:cubicBezTo>
                    <a:pt x="343558" y="985794"/>
                    <a:pt x="343370" y="985040"/>
                    <a:pt x="343275" y="984381"/>
                  </a:cubicBezTo>
                  <a:cubicBezTo>
                    <a:pt x="169600" y="1002191"/>
                    <a:pt x="6762" y="1009447"/>
                    <a:pt x="2521" y="974580"/>
                  </a:cubicBezTo>
                  <a:cubicBezTo>
                    <a:pt x="-16609" y="817773"/>
                    <a:pt x="77626" y="317479"/>
                    <a:pt x="133602" y="205998"/>
                  </a:cubicBezTo>
                  <a:cubicBezTo>
                    <a:pt x="174312" y="124768"/>
                    <a:pt x="204750" y="98570"/>
                    <a:pt x="283342" y="73787"/>
                  </a:cubicBezTo>
                  <a:cubicBezTo>
                    <a:pt x="327349" y="59840"/>
                    <a:pt x="523925" y="8670"/>
                    <a:pt x="523925" y="8670"/>
                  </a:cubicBezTo>
                  <a:close/>
                </a:path>
              </a:pathLst>
            </a:custGeom>
            <a:solidFill>
              <a:srgbClr val="EDDAD3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1EF77FB-527D-492B-9D03-86A8B8AAF1F9}"/>
                </a:ext>
              </a:extLst>
            </p:cNvPr>
            <p:cNvSpPr/>
            <p:nvPr/>
          </p:nvSpPr>
          <p:spPr>
            <a:xfrm>
              <a:off x="1914034" y="1395995"/>
              <a:ext cx="603105" cy="621952"/>
            </a:xfrm>
            <a:custGeom>
              <a:avLst/>
              <a:gdLst>
                <a:gd name="connsiteX0" fmla="*/ 443844 w 720507"/>
                <a:gd name="connsiteY0" fmla="*/ 281403 h 743023"/>
                <a:gd name="connsiteX1" fmla="*/ 237374 w 720507"/>
                <a:gd name="connsiteY1" fmla="*/ 595950 h 743023"/>
                <a:gd name="connsiteX2" fmla="*/ 167575 w 720507"/>
                <a:gd name="connsiteY2" fmla="*/ 744779 h 743023"/>
                <a:gd name="connsiteX3" fmla="*/ 79200 w 720507"/>
                <a:gd name="connsiteY3" fmla="*/ 134712 h 743023"/>
                <a:gd name="connsiteX4" fmla="*/ 665851 w 720507"/>
                <a:gd name="connsiteY4" fmla="*/ 198432 h 743023"/>
                <a:gd name="connsiteX5" fmla="*/ 718425 w 720507"/>
                <a:gd name="connsiteY5" fmla="*/ 644359 h 743023"/>
                <a:gd name="connsiteX6" fmla="*/ 443844 w 720507"/>
                <a:gd name="connsiteY6" fmla="*/ 281403 h 743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507" h="743023">
                  <a:moveTo>
                    <a:pt x="443844" y="281403"/>
                  </a:moveTo>
                  <a:cubicBezTo>
                    <a:pt x="443844" y="281403"/>
                    <a:pt x="316517" y="512979"/>
                    <a:pt x="237374" y="595950"/>
                  </a:cubicBezTo>
                  <a:cubicBezTo>
                    <a:pt x="158231" y="678921"/>
                    <a:pt x="167575" y="744779"/>
                    <a:pt x="167575" y="744779"/>
                  </a:cubicBezTo>
                  <a:cubicBezTo>
                    <a:pt x="167575" y="744779"/>
                    <a:pt x="-140893" y="364374"/>
                    <a:pt x="79200" y="134712"/>
                  </a:cubicBezTo>
                  <a:cubicBezTo>
                    <a:pt x="299180" y="-94949"/>
                    <a:pt x="582880" y="-2297"/>
                    <a:pt x="665851" y="198432"/>
                  </a:cubicBezTo>
                  <a:cubicBezTo>
                    <a:pt x="748821" y="399161"/>
                    <a:pt x="718425" y="644359"/>
                    <a:pt x="718425" y="644359"/>
                  </a:cubicBezTo>
                  <a:cubicBezTo>
                    <a:pt x="718425" y="644359"/>
                    <a:pt x="715948" y="408843"/>
                    <a:pt x="443844" y="281403"/>
                  </a:cubicBezTo>
                  <a:close/>
                </a:path>
              </a:pathLst>
            </a:custGeom>
            <a:solidFill>
              <a:srgbClr val="E8734D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E583313-07A6-4EB1-A3B9-6B3EEA914DF6}"/>
                </a:ext>
              </a:extLst>
            </p:cNvPr>
            <p:cNvSpPr/>
            <p:nvPr/>
          </p:nvSpPr>
          <p:spPr>
            <a:xfrm>
              <a:off x="1694325" y="1222250"/>
              <a:ext cx="518293" cy="1064857"/>
            </a:xfrm>
            <a:custGeom>
              <a:avLst/>
              <a:gdLst>
                <a:gd name="connsiteX0" fmla="*/ 622226 w 619186"/>
                <a:gd name="connsiteY0" fmla="*/ 246474 h 1272145"/>
                <a:gd name="connsiteX1" fmla="*/ 387160 w 619186"/>
                <a:gd name="connsiteY1" fmla="*/ 9494 h 1272145"/>
                <a:gd name="connsiteX2" fmla="*/ 34674 w 619186"/>
                <a:gd name="connsiteY2" fmla="*/ 435382 h 1272145"/>
                <a:gd name="connsiteX3" fmla="*/ 171458 w 619186"/>
                <a:gd name="connsiteY3" fmla="*/ 1157803 h 1272145"/>
                <a:gd name="connsiteX4" fmla="*/ 0 w 619186"/>
                <a:gd name="connsiteY4" fmla="*/ 1086541 h 1272145"/>
                <a:gd name="connsiteX5" fmla="*/ 209960 w 619186"/>
                <a:gd name="connsiteY5" fmla="*/ 1265654 h 1272145"/>
                <a:gd name="connsiteX6" fmla="*/ 332447 w 619186"/>
                <a:gd name="connsiteY6" fmla="*/ 681931 h 1272145"/>
                <a:gd name="connsiteX7" fmla="*/ 622226 w 619186"/>
                <a:gd name="connsiteY7" fmla="*/ 246474 h 127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9186" h="1272145">
                  <a:moveTo>
                    <a:pt x="622226" y="246474"/>
                  </a:moveTo>
                  <a:cubicBezTo>
                    <a:pt x="622226" y="246474"/>
                    <a:pt x="653072" y="76929"/>
                    <a:pt x="387160" y="9494"/>
                  </a:cubicBezTo>
                  <a:cubicBezTo>
                    <a:pt x="121360" y="-57828"/>
                    <a:pt x="1914" y="248500"/>
                    <a:pt x="34674" y="435382"/>
                  </a:cubicBezTo>
                  <a:cubicBezTo>
                    <a:pt x="67435" y="622264"/>
                    <a:pt x="294733" y="1096222"/>
                    <a:pt x="171458" y="1157803"/>
                  </a:cubicBezTo>
                  <a:cubicBezTo>
                    <a:pt x="48184" y="1219497"/>
                    <a:pt x="0" y="1086541"/>
                    <a:pt x="0" y="1086541"/>
                  </a:cubicBezTo>
                  <a:cubicBezTo>
                    <a:pt x="0" y="1086541"/>
                    <a:pt x="38502" y="1319692"/>
                    <a:pt x="209960" y="1265654"/>
                  </a:cubicBezTo>
                  <a:cubicBezTo>
                    <a:pt x="381419" y="1211729"/>
                    <a:pt x="358340" y="832899"/>
                    <a:pt x="332447" y="681931"/>
                  </a:cubicBezTo>
                  <a:cubicBezTo>
                    <a:pt x="306553" y="530962"/>
                    <a:pt x="622226" y="246474"/>
                    <a:pt x="622226" y="246474"/>
                  </a:cubicBezTo>
                  <a:close/>
                </a:path>
              </a:pathLst>
            </a:custGeom>
            <a:solidFill>
              <a:srgbClr val="E8734D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C8F5692-E77A-4564-899F-630718B9F556}"/>
                </a:ext>
              </a:extLst>
            </p:cNvPr>
            <p:cNvSpPr/>
            <p:nvPr/>
          </p:nvSpPr>
          <p:spPr>
            <a:xfrm>
              <a:off x="2143544" y="2122039"/>
              <a:ext cx="197893" cy="150776"/>
            </a:xfrm>
            <a:custGeom>
              <a:avLst/>
              <a:gdLst>
                <a:gd name="connsiteX0" fmla="*/ 0 w 236416"/>
                <a:gd name="connsiteY0" fmla="*/ 0 h 180126"/>
                <a:gd name="connsiteX1" fmla="*/ 241483 w 236416"/>
                <a:gd name="connsiteY1" fmla="*/ 181140 h 180126"/>
                <a:gd name="connsiteX2" fmla="*/ 228198 w 236416"/>
                <a:gd name="connsiteY2" fmla="*/ 126652 h 180126"/>
                <a:gd name="connsiteX3" fmla="*/ 0 w 236416"/>
                <a:gd name="connsiteY3" fmla="*/ 0 h 1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416" h="180126">
                  <a:moveTo>
                    <a:pt x="0" y="0"/>
                  </a:moveTo>
                  <a:cubicBezTo>
                    <a:pt x="1013" y="2477"/>
                    <a:pt x="68223" y="157161"/>
                    <a:pt x="241483" y="181140"/>
                  </a:cubicBezTo>
                  <a:cubicBezTo>
                    <a:pt x="236642" y="163240"/>
                    <a:pt x="232139" y="144889"/>
                    <a:pt x="228198" y="126652"/>
                  </a:cubicBezTo>
                  <a:cubicBezTo>
                    <a:pt x="228198" y="126652"/>
                    <a:pt x="133294" y="145790"/>
                    <a:pt x="0" y="0"/>
                  </a:cubicBezTo>
                  <a:close/>
                </a:path>
              </a:pathLst>
            </a:custGeom>
            <a:solidFill>
              <a:srgbClr val="A77860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55A3108-A66F-4510-83FB-9CBD254831EA}"/>
                </a:ext>
              </a:extLst>
            </p:cNvPr>
            <p:cNvSpPr/>
            <p:nvPr/>
          </p:nvSpPr>
          <p:spPr>
            <a:xfrm>
              <a:off x="1867059" y="2808071"/>
              <a:ext cx="56541" cy="376940"/>
            </a:xfrm>
            <a:custGeom>
              <a:avLst/>
              <a:gdLst>
                <a:gd name="connsiteX0" fmla="*/ 0 w 67547"/>
                <a:gd name="connsiteY0" fmla="*/ 318149 h 450317"/>
                <a:gd name="connsiteX1" fmla="*/ 47508 w 67547"/>
                <a:gd name="connsiteY1" fmla="*/ 450317 h 450317"/>
                <a:gd name="connsiteX2" fmla="*/ 64395 w 67547"/>
                <a:gd name="connsiteY2" fmla="*/ 0 h 450317"/>
                <a:gd name="connsiteX3" fmla="*/ 0 w 67547"/>
                <a:gd name="connsiteY3" fmla="*/ 318149 h 45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47" h="450317">
                  <a:moveTo>
                    <a:pt x="0" y="318149"/>
                  </a:moveTo>
                  <a:cubicBezTo>
                    <a:pt x="0" y="318149"/>
                    <a:pt x="12721" y="344943"/>
                    <a:pt x="47508" y="450317"/>
                  </a:cubicBezTo>
                  <a:cubicBezTo>
                    <a:pt x="82971" y="154234"/>
                    <a:pt x="64395" y="0"/>
                    <a:pt x="64395" y="0"/>
                  </a:cubicBezTo>
                  <a:cubicBezTo>
                    <a:pt x="60568" y="158399"/>
                    <a:pt x="0" y="318149"/>
                    <a:pt x="0" y="318149"/>
                  </a:cubicBezTo>
                  <a:close/>
                </a:path>
              </a:pathLst>
            </a:custGeom>
            <a:solidFill>
              <a:srgbClr val="CFBEB8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9E1E876-717A-4CE0-B7A4-5FD213E80E1F}"/>
                </a:ext>
              </a:extLst>
            </p:cNvPr>
            <p:cNvSpPr/>
            <p:nvPr/>
          </p:nvSpPr>
          <p:spPr>
            <a:xfrm>
              <a:off x="1943766" y="1390124"/>
              <a:ext cx="235588" cy="160200"/>
            </a:xfrm>
            <a:custGeom>
              <a:avLst/>
              <a:gdLst>
                <a:gd name="connsiteX0" fmla="*/ 282799 w 281448"/>
                <a:gd name="connsiteY0" fmla="*/ 10458 h 191384"/>
                <a:gd name="connsiteX1" fmla="*/ 0 w 281448"/>
                <a:gd name="connsiteY1" fmla="*/ 200379 h 191384"/>
                <a:gd name="connsiteX2" fmla="*/ 113030 w 281448"/>
                <a:gd name="connsiteY2" fmla="*/ 21041 h 191384"/>
                <a:gd name="connsiteX3" fmla="*/ 282799 w 281448"/>
                <a:gd name="connsiteY3" fmla="*/ 10458 h 191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448" h="191384">
                  <a:moveTo>
                    <a:pt x="282799" y="10458"/>
                  </a:moveTo>
                  <a:cubicBezTo>
                    <a:pt x="282799" y="10458"/>
                    <a:pt x="94116" y="46709"/>
                    <a:pt x="0" y="200379"/>
                  </a:cubicBezTo>
                  <a:cubicBezTo>
                    <a:pt x="0" y="200379"/>
                    <a:pt x="19138" y="61231"/>
                    <a:pt x="113030" y="21041"/>
                  </a:cubicBezTo>
                  <a:cubicBezTo>
                    <a:pt x="206921" y="-19038"/>
                    <a:pt x="282799" y="10458"/>
                    <a:pt x="282799" y="10458"/>
                  </a:cubicBezTo>
                  <a:close/>
                </a:path>
              </a:pathLst>
            </a:custGeom>
            <a:solidFill>
              <a:srgbClr val="EDDAD3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D3BDB2-752A-4A9B-BCD8-E0F16F0A39D9}"/>
                </a:ext>
              </a:extLst>
            </p:cNvPr>
            <p:cNvSpPr/>
            <p:nvPr/>
          </p:nvSpPr>
          <p:spPr>
            <a:xfrm>
              <a:off x="1956865" y="3324480"/>
              <a:ext cx="179047" cy="94235"/>
            </a:xfrm>
            <a:custGeom>
              <a:avLst/>
              <a:gdLst>
                <a:gd name="connsiteX0" fmla="*/ 0 w 213900"/>
                <a:gd name="connsiteY0" fmla="*/ 27357 h 112579"/>
                <a:gd name="connsiteX1" fmla="*/ 11145 w 213900"/>
                <a:gd name="connsiteY1" fmla="*/ 73402 h 112579"/>
                <a:gd name="connsiteX2" fmla="*/ 19364 w 213900"/>
                <a:gd name="connsiteY2" fmla="*/ 113255 h 112579"/>
                <a:gd name="connsiteX3" fmla="*/ 220205 w 213900"/>
                <a:gd name="connsiteY3" fmla="*/ 0 h 112579"/>
                <a:gd name="connsiteX4" fmla="*/ 0 w 213900"/>
                <a:gd name="connsiteY4" fmla="*/ 27357 h 11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900" h="112579">
                  <a:moveTo>
                    <a:pt x="0" y="27357"/>
                  </a:moveTo>
                  <a:cubicBezTo>
                    <a:pt x="4503" y="45595"/>
                    <a:pt x="8331" y="61919"/>
                    <a:pt x="11145" y="73402"/>
                  </a:cubicBezTo>
                  <a:cubicBezTo>
                    <a:pt x="14185" y="85898"/>
                    <a:pt x="16999" y="99182"/>
                    <a:pt x="19364" y="113255"/>
                  </a:cubicBezTo>
                  <a:cubicBezTo>
                    <a:pt x="136221" y="49648"/>
                    <a:pt x="220205" y="0"/>
                    <a:pt x="220205" y="0"/>
                  </a:cubicBezTo>
                  <a:cubicBezTo>
                    <a:pt x="188795" y="7093"/>
                    <a:pt x="0" y="27357"/>
                    <a:pt x="0" y="27357"/>
                  </a:cubicBezTo>
                  <a:close/>
                </a:path>
              </a:pathLst>
            </a:custGeom>
            <a:solidFill>
              <a:srgbClr val="CFBEB8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A17071D-83AC-4B9C-B819-5E054BA1C3F9}"/>
                </a:ext>
              </a:extLst>
            </p:cNvPr>
            <p:cNvSpPr/>
            <p:nvPr/>
          </p:nvSpPr>
          <p:spPr>
            <a:xfrm>
              <a:off x="2123849" y="2348421"/>
              <a:ext cx="273282" cy="245011"/>
            </a:xfrm>
            <a:custGeom>
              <a:avLst/>
              <a:gdLst>
                <a:gd name="connsiteX0" fmla="*/ 0 w 326479"/>
                <a:gd name="connsiteY0" fmla="*/ 29349 h 292706"/>
                <a:gd name="connsiteX1" fmla="*/ 332109 w 326479"/>
                <a:gd name="connsiteY1" fmla="*/ 299989 h 292706"/>
                <a:gd name="connsiteX2" fmla="*/ 297885 w 326479"/>
                <a:gd name="connsiteY2" fmla="*/ 14826 h 292706"/>
                <a:gd name="connsiteX3" fmla="*/ 0 w 326479"/>
                <a:gd name="connsiteY3" fmla="*/ 29349 h 292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6479" h="292706">
                  <a:moveTo>
                    <a:pt x="0" y="29349"/>
                  </a:moveTo>
                  <a:lnTo>
                    <a:pt x="332109" y="299989"/>
                  </a:lnTo>
                  <a:lnTo>
                    <a:pt x="297885" y="14826"/>
                  </a:lnTo>
                  <a:cubicBezTo>
                    <a:pt x="297885" y="14939"/>
                    <a:pt x="104248" y="-26828"/>
                    <a:pt x="0" y="29349"/>
                  </a:cubicBezTo>
                  <a:close/>
                </a:path>
              </a:pathLst>
            </a:custGeom>
            <a:solidFill>
              <a:srgbClr val="EEA886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3AF68CB-3096-4699-9A5C-C053BDF80532}"/>
                </a:ext>
              </a:extLst>
            </p:cNvPr>
            <p:cNvSpPr/>
            <p:nvPr/>
          </p:nvSpPr>
          <p:spPr>
            <a:xfrm>
              <a:off x="2128844" y="2328979"/>
              <a:ext cx="263858" cy="263858"/>
            </a:xfrm>
            <a:custGeom>
              <a:avLst/>
              <a:gdLst>
                <a:gd name="connsiteX0" fmla="*/ 230225 w 315221"/>
                <a:gd name="connsiteY0" fmla="*/ 277395 h 315222"/>
                <a:gd name="connsiteX1" fmla="*/ 326142 w 315221"/>
                <a:gd name="connsiteY1" fmla="*/ 323328 h 315222"/>
                <a:gd name="connsiteX2" fmla="*/ 0 w 315221"/>
                <a:gd name="connsiteY2" fmla="*/ 0 h 31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5221" h="315222">
                  <a:moveTo>
                    <a:pt x="230225" y="277395"/>
                  </a:moveTo>
                  <a:lnTo>
                    <a:pt x="326142" y="3233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C5BE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7029361-5DCE-4DD9-9BC8-21A3ACF2FEF4}"/>
                </a:ext>
              </a:extLst>
            </p:cNvPr>
            <p:cNvSpPr/>
            <p:nvPr/>
          </p:nvSpPr>
          <p:spPr>
            <a:xfrm>
              <a:off x="1837186" y="2369595"/>
              <a:ext cx="509074" cy="1371106"/>
            </a:xfrm>
            <a:custGeom>
              <a:avLst/>
              <a:gdLst>
                <a:gd name="connsiteX0" fmla="*/ 299951 w 509074"/>
                <a:gd name="connsiteY0" fmla="*/ 0 h 1371106"/>
                <a:gd name="connsiteX1" fmla="*/ 508493 w 509074"/>
                <a:gd name="connsiteY1" fmla="*/ 664546 h 1371106"/>
                <a:gd name="connsiteX2" fmla="*/ 407978 w 509074"/>
                <a:gd name="connsiteY2" fmla="*/ 1336029 h 1371106"/>
                <a:gd name="connsiteX3" fmla="*/ 400820 w 509074"/>
                <a:gd name="connsiteY3" fmla="*/ 1371106 h 1371106"/>
                <a:gd name="connsiteX4" fmla="*/ 331318 w 509074"/>
                <a:gd name="connsiteY4" fmla="*/ 1360499 h 1371106"/>
                <a:gd name="connsiteX5" fmla="*/ 110588 w 509074"/>
                <a:gd name="connsiteY5" fmla="*/ 1291980 h 1371106"/>
                <a:gd name="connsiteX6" fmla="*/ 67077 w 509074"/>
                <a:gd name="connsiteY6" fmla="*/ 1271020 h 1371106"/>
                <a:gd name="connsiteX7" fmla="*/ 87416 w 509074"/>
                <a:gd name="connsiteY7" fmla="*/ 1190905 h 1371106"/>
                <a:gd name="connsiteX8" fmla="*/ 103282 w 509074"/>
                <a:gd name="connsiteY8" fmla="*/ 958183 h 1371106"/>
                <a:gd name="connsiteX9" fmla="*/ 62195 w 509074"/>
                <a:gd name="connsiteY9" fmla="*/ 809009 h 1371106"/>
                <a:gd name="connsiteX10" fmla="*/ 47023 w 509074"/>
                <a:gd name="connsiteY10" fmla="*/ 760949 h 1371106"/>
                <a:gd name="connsiteX11" fmla="*/ 13570 w 509074"/>
                <a:gd name="connsiteY11" fmla="*/ 664546 h 1371106"/>
                <a:gd name="connsiteX12" fmla="*/ 299951 w 509074"/>
                <a:gd name="connsiteY12" fmla="*/ 0 h 137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9074" h="1371106">
                  <a:moveTo>
                    <a:pt x="299951" y="0"/>
                  </a:moveTo>
                  <a:cubicBezTo>
                    <a:pt x="299951" y="0"/>
                    <a:pt x="521875" y="359696"/>
                    <a:pt x="508493" y="664546"/>
                  </a:cubicBezTo>
                  <a:cubicBezTo>
                    <a:pt x="500578" y="843781"/>
                    <a:pt x="449090" y="1130303"/>
                    <a:pt x="407978" y="1336029"/>
                  </a:cubicBezTo>
                  <a:lnTo>
                    <a:pt x="400820" y="1371106"/>
                  </a:lnTo>
                  <a:lnTo>
                    <a:pt x="331318" y="1360499"/>
                  </a:lnTo>
                  <a:cubicBezTo>
                    <a:pt x="254769" y="1344835"/>
                    <a:pt x="180930" y="1321733"/>
                    <a:pt x="110588" y="1291980"/>
                  </a:cubicBezTo>
                  <a:lnTo>
                    <a:pt x="67077" y="1271020"/>
                  </a:lnTo>
                  <a:lnTo>
                    <a:pt x="87416" y="1190905"/>
                  </a:lnTo>
                  <a:cubicBezTo>
                    <a:pt x="106692" y="1104956"/>
                    <a:pt x="117629" y="1017622"/>
                    <a:pt x="103282" y="958183"/>
                  </a:cubicBezTo>
                  <a:cubicBezTo>
                    <a:pt x="90277" y="904281"/>
                    <a:pt x="75765" y="853017"/>
                    <a:pt x="62195" y="809009"/>
                  </a:cubicBezTo>
                  <a:cubicBezTo>
                    <a:pt x="56918" y="791764"/>
                    <a:pt x="51830" y="775649"/>
                    <a:pt x="47023" y="760949"/>
                  </a:cubicBezTo>
                  <a:cubicBezTo>
                    <a:pt x="27893" y="702146"/>
                    <a:pt x="13570" y="664546"/>
                    <a:pt x="13570" y="664546"/>
                  </a:cubicBezTo>
                  <a:cubicBezTo>
                    <a:pt x="13570" y="664546"/>
                    <a:pt x="-94613" y="67661"/>
                    <a:pt x="299951" y="0"/>
                  </a:cubicBezTo>
                  <a:close/>
                </a:path>
              </a:pathLst>
            </a:custGeom>
            <a:solidFill>
              <a:srgbClr val="494F80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91298F8-AC33-4870-AFD2-A09DFCF51AB9}"/>
                </a:ext>
              </a:extLst>
            </p:cNvPr>
            <p:cNvSpPr/>
            <p:nvPr/>
          </p:nvSpPr>
          <p:spPr>
            <a:xfrm>
              <a:off x="2389120" y="2360924"/>
              <a:ext cx="611210" cy="1376592"/>
            </a:xfrm>
            <a:custGeom>
              <a:avLst/>
              <a:gdLst>
                <a:gd name="connsiteX0" fmla="*/ 7162 w 611210"/>
                <a:gd name="connsiteY0" fmla="*/ 0 h 1376592"/>
                <a:gd name="connsiteX1" fmla="*/ 311918 w 611210"/>
                <a:gd name="connsiteY1" fmla="*/ 81985 h 1376592"/>
                <a:gd name="connsiteX2" fmla="*/ 611210 w 611210"/>
                <a:gd name="connsiteY2" fmla="*/ 398238 h 1376592"/>
                <a:gd name="connsiteX3" fmla="*/ 354136 w 611210"/>
                <a:gd name="connsiteY3" fmla="*/ 737673 h 1376592"/>
                <a:gd name="connsiteX4" fmla="*/ 382792 w 611210"/>
                <a:gd name="connsiteY4" fmla="*/ 1301828 h 1376592"/>
                <a:gd name="connsiteX5" fmla="*/ 385315 w 611210"/>
                <a:gd name="connsiteY5" fmla="*/ 1333142 h 1376592"/>
                <a:gd name="connsiteX6" fmla="*/ 366050 w 611210"/>
                <a:gd name="connsiteY6" fmla="*/ 1340194 h 1376592"/>
                <a:gd name="connsiteX7" fmla="*/ 253357 w 611210"/>
                <a:gd name="connsiteY7" fmla="*/ 1369170 h 1376592"/>
                <a:gd name="connsiteX8" fmla="*/ 204725 w 611210"/>
                <a:gd name="connsiteY8" fmla="*/ 1376592 h 1376592"/>
                <a:gd name="connsiteX9" fmla="*/ 203638 w 611210"/>
                <a:gd name="connsiteY9" fmla="*/ 1318891 h 1376592"/>
                <a:gd name="connsiteX10" fmla="*/ 191486 w 611210"/>
                <a:gd name="connsiteY10" fmla="*/ 691498 h 1376592"/>
                <a:gd name="connsiteX11" fmla="*/ 0 w 611210"/>
                <a:gd name="connsiteY11" fmla="*/ 8670 h 1376592"/>
                <a:gd name="connsiteX12" fmla="*/ 12062 w 611210"/>
                <a:gd name="connsiteY12" fmla="*/ 13005 h 137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1210" h="1376592">
                  <a:moveTo>
                    <a:pt x="7162" y="0"/>
                  </a:moveTo>
                  <a:cubicBezTo>
                    <a:pt x="7162" y="0"/>
                    <a:pt x="209202" y="30721"/>
                    <a:pt x="311918" y="81985"/>
                  </a:cubicBezTo>
                  <a:cubicBezTo>
                    <a:pt x="414635" y="133248"/>
                    <a:pt x="611210" y="398238"/>
                    <a:pt x="611210" y="398238"/>
                  </a:cubicBezTo>
                  <a:lnTo>
                    <a:pt x="354136" y="737673"/>
                  </a:lnTo>
                  <a:cubicBezTo>
                    <a:pt x="353959" y="900699"/>
                    <a:pt x="370421" y="1143016"/>
                    <a:pt x="382792" y="1301828"/>
                  </a:cubicBezTo>
                  <a:lnTo>
                    <a:pt x="385315" y="1333142"/>
                  </a:lnTo>
                  <a:lnTo>
                    <a:pt x="366050" y="1340194"/>
                  </a:lnTo>
                  <a:cubicBezTo>
                    <a:pt x="329228" y="1351646"/>
                    <a:pt x="291631" y="1361338"/>
                    <a:pt x="253357" y="1369170"/>
                  </a:cubicBezTo>
                  <a:lnTo>
                    <a:pt x="204725" y="1376592"/>
                  </a:lnTo>
                  <a:lnTo>
                    <a:pt x="203638" y="1318891"/>
                  </a:lnTo>
                  <a:cubicBezTo>
                    <a:pt x="199826" y="1117181"/>
                    <a:pt x="194596" y="843593"/>
                    <a:pt x="191486" y="691498"/>
                  </a:cubicBezTo>
                  <a:cubicBezTo>
                    <a:pt x="186115" y="430561"/>
                    <a:pt x="0" y="8670"/>
                    <a:pt x="0" y="8670"/>
                  </a:cubicBezTo>
                  <a:cubicBezTo>
                    <a:pt x="3958" y="10083"/>
                    <a:pt x="8010" y="11497"/>
                    <a:pt x="12062" y="13005"/>
                  </a:cubicBezTo>
                  <a:close/>
                </a:path>
              </a:pathLst>
            </a:custGeom>
            <a:solidFill>
              <a:srgbClr val="494F80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E3408E1-EC81-4F07-B934-502E2A25F946}"/>
                </a:ext>
              </a:extLst>
            </p:cNvPr>
            <p:cNvSpPr/>
            <p:nvPr/>
          </p:nvSpPr>
          <p:spPr>
            <a:xfrm>
              <a:off x="2299845" y="3391001"/>
              <a:ext cx="461752" cy="207317"/>
            </a:xfrm>
            <a:custGeom>
              <a:avLst/>
              <a:gdLst>
                <a:gd name="connsiteX0" fmla="*/ 558661 w 551638"/>
                <a:gd name="connsiteY0" fmla="*/ 246107 h 247674"/>
                <a:gd name="connsiteX1" fmla="*/ 291060 w 551638"/>
                <a:gd name="connsiteY1" fmla="*/ 246107 h 247674"/>
                <a:gd name="connsiteX2" fmla="*/ 267 w 551638"/>
                <a:gd name="connsiteY2" fmla="*/ 29955 h 247674"/>
                <a:gd name="connsiteX3" fmla="*/ 558661 w 551638"/>
                <a:gd name="connsiteY3" fmla="*/ 122270 h 247674"/>
                <a:gd name="connsiteX4" fmla="*/ 558661 w 551638"/>
                <a:gd name="connsiteY4" fmla="*/ 246107 h 247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1638" h="247674">
                  <a:moveTo>
                    <a:pt x="558661" y="246107"/>
                  </a:moveTo>
                  <a:cubicBezTo>
                    <a:pt x="558661" y="246107"/>
                    <a:pt x="327085" y="255114"/>
                    <a:pt x="291060" y="246107"/>
                  </a:cubicBezTo>
                  <a:cubicBezTo>
                    <a:pt x="255034" y="237101"/>
                    <a:pt x="14678" y="132853"/>
                    <a:pt x="267" y="29955"/>
                  </a:cubicBezTo>
                  <a:cubicBezTo>
                    <a:pt x="-14143" y="-72942"/>
                    <a:pt x="558661" y="122270"/>
                    <a:pt x="558661" y="122270"/>
                  </a:cubicBezTo>
                  <a:lnTo>
                    <a:pt x="558661" y="246107"/>
                  </a:lnTo>
                  <a:close/>
                </a:path>
              </a:pathLst>
            </a:custGeom>
            <a:solidFill>
              <a:srgbClr val="EEA886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E02A52-E5C9-46A7-B20E-E513AC5B1CF7}"/>
                </a:ext>
              </a:extLst>
            </p:cNvPr>
            <p:cNvSpPr/>
            <p:nvPr/>
          </p:nvSpPr>
          <p:spPr>
            <a:xfrm>
              <a:off x="2165972" y="3235709"/>
              <a:ext cx="782152" cy="282706"/>
            </a:xfrm>
            <a:custGeom>
              <a:avLst/>
              <a:gdLst>
                <a:gd name="connsiteX0" fmla="*/ 0 w 934408"/>
                <a:gd name="connsiteY0" fmla="*/ 109990 h 337737"/>
                <a:gd name="connsiteX1" fmla="*/ 939924 w 934408"/>
                <a:gd name="connsiteY1" fmla="*/ 0 h 337737"/>
                <a:gd name="connsiteX2" fmla="*/ 515275 w 934408"/>
                <a:gd name="connsiteY2" fmla="*/ 345506 h 337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4408" h="337737">
                  <a:moveTo>
                    <a:pt x="0" y="109990"/>
                  </a:moveTo>
                  <a:lnTo>
                    <a:pt x="939924" y="0"/>
                  </a:lnTo>
                  <a:lnTo>
                    <a:pt x="515275" y="345506"/>
                  </a:lnTo>
                  <a:close/>
                </a:path>
              </a:pathLst>
            </a:custGeom>
            <a:solidFill>
              <a:srgbClr val="6A77BF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4862107-3DFD-4A85-8E27-EE9B75894C2E}"/>
                </a:ext>
              </a:extLst>
            </p:cNvPr>
            <p:cNvSpPr/>
            <p:nvPr/>
          </p:nvSpPr>
          <p:spPr>
            <a:xfrm>
              <a:off x="2165972" y="3327777"/>
              <a:ext cx="442906" cy="188471"/>
            </a:xfrm>
            <a:custGeom>
              <a:avLst/>
              <a:gdLst>
                <a:gd name="connsiteX0" fmla="*/ 515275 w 529122"/>
                <a:gd name="connsiteY0" fmla="*/ 235516 h 225158"/>
                <a:gd name="connsiteX1" fmla="*/ 0 w 529122"/>
                <a:gd name="connsiteY1" fmla="*/ 59892 h 225158"/>
                <a:gd name="connsiteX2" fmla="*/ 0 w 529122"/>
                <a:gd name="connsiteY2" fmla="*/ 0 h 225158"/>
                <a:gd name="connsiteX3" fmla="*/ 532725 w 529122"/>
                <a:gd name="connsiteY3" fmla="*/ 170895 h 225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9122" h="225158">
                  <a:moveTo>
                    <a:pt x="515275" y="235516"/>
                  </a:moveTo>
                  <a:lnTo>
                    <a:pt x="0" y="59892"/>
                  </a:lnTo>
                  <a:lnTo>
                    <a:pt x="0" y="0"/>
                  </a:lnTo>
                  <a:lnTo>
                    <a:pt x="532725" y="170895"/>
                  </a:lnTo>
                  <a:close/>
                </a:path>
              </a:pathLst>
            </a:custGeom>
            <a:solidFill>
              <a:srgbClr val="323657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520151-F645-4120-9D17-2839795D06F2}"/>
                </a:ext>
              </a:extLst>
            </p:cNvPr>
            <p:cNvSpPr/>
            <p:nvPr/>
          </p:nvSpPr>
          <p:spPr>
            <a:xfrm>
              <a:off x="2366002" y="3173999"/>
              <a:ext cx="329823" cy="197893"/>
            </a:xfrm>
            <a:custGeom>
              <a:avLst/>
              <a:gdLst>
                <a:gd name="connsiteX0" fmla="*/ 34150 w 394027"/>
                <a:gd name="connsiteY0" fmla="*/ 11129 h 236416"/>
                <a:gd name="connsiteX1" fmla="*/ 155398 w 394027"/>
                <a:gd name="connsiteY1" fmla="*/ 2235 h 236416"/>
                <a:gd name="connsiteX2" fmla="*/ 294208 w 394027"/>
                <a:gd name="connsiteY2" fmla="*/ 23738 h 236416"/>
                <a:gd name="connsiteX3" fmla="*/ 396205 w 394027"/>
                <a:gd name="connsiteY3" fmla="*/ 182362 h 236416"/>
                <a:gd name="connsiteX4" fmla="*/ 367047 w 394027"/>
                <a:gd name="connsiteY4" fmla="*/ 199700 h 236416"/>
                <a:gd name="connsiteX5" fmla="*/ 295334 w 394027"/>
                <a:gd name="connsiteY5" fmla="*/ 235725 h 236416"/>
                <a:gd name="connsiteX6" fmla="*/ 182867 w 394027"/>
                <a:gd name="connsiteY6" fmla="*/ 158721 h 236416"/>
                <a:gd name="connsiteX7" fmla="*/ 376 w 394027"/>
                <a:gd name="connsiteY7" fmla="*/ 108510 h 236416"/>
                <a:gd name="connsiteX8" fmla="*/ 34150 w 394027"/>
                <a:gd name="connsiteY8" fmla="*/ 11129 h 236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4027" h="236416">
                  <a:moveTo>
                    <a:pt x="34150" y="11129"/>
                  </a:moveTo>
                  <a:cubicBezTo>
                    <a:pt x="34150" y="11129"/>
                    <a:pt x="111942" y="11129"/>
                    <a:pt x="155398" y="2235"/>
                  </a:cubicBezTo>
                  <a:cubicBezTo>
                    <a:pt x="189059" y="-4632"/>
                    <a:pt x="272818" y="4825"/>
                    <a:pt x="294208" y="23738"/>
                  </a:cubicBezTo>
                  <a:cubicBezTo>
                    <a:pt x="315485" y="42651"/>
                    <a:pt x="383371" y="174369"/>
                    <a:pt x="396205" y="182362"/>
                  </a:cubicBezTo>
                  <a:cubicBezTo>
                    <a:pt x="409039" y="190355"/>
                    <a:pt x="389675" y="209043"/>
                    <a:pt x="367047" y="199700"/>
                  </a:cubicBezTo>
                  <a:cubicBezTo>
                    <a:pt x="367047" y="199700"/>
                    <a:pt x="346332" y="257340"/>
                    <a:pt x="295334" y="235725"/>
                  </a:cubicBezTo>
                  <a:cubicBezTo>
                    <a:pt x="244223" y="214110"/>
                    <a:pt x="209661" y="167051"/>
                    <a:pt x="182867" y="158721"/>
                  </a:cubicBezTo>
                  <a:cubicBezTo>
                    <a:pt x="156073" y="150390"/>
                    <a:pt x="376" y="108510"/>
                    <a:pt x="376" y="108510"/>
                  </a:cubicBezTo>
                  <a:cubicBezTo>
                    <a:pt x="376" y="108510"/>
                    <a:pt x="-6041" y="-2831"/>
                    <a:pt x="34150" y="11129"/>
                  </a:cubicBezTo>
                  <a:close/>
                </a:path>
              </a:pathLst>
            </a:custGeom>
            <a:solidFill>
              <a:srgbClr val="EEA886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D09A26D-2CC9-4C10-8950-0C58709E3E8F}"/>
                </a:ext>
              </a:extLst>
            </p:cNvPr>
            <p:cNvSpPr/>
            <p:nvPr/>
          </p:nvSpPr>
          <p:spPr>
            <a:xfrm>
              <a:off x="2358400" y="2316822"/>
              <a:ext cx="216741" cy="282706"/>
            </a:xfrm>
            <a:custGeom>
              <a:avLst/>
              <a:gdLst>
                <a:gd name="connsiteX0" fmla="*/ 0 w 258932"/>
                <a:gd name="connsiteY0" fmla="*/ 0 h 337737"/>
                <a:gd name="connsiteX1" fmla="*/ 178888 w 258932"/>
                <a:gd name="connsiteY1" fmla="*/ 283362 h 337737"/>
                <a:gd name="connsiteX2" fmla="*/ 265237 w 258932"/>
                <a:gd name="connsiteY2" fmla="*/ 337850 h 337737"/>
                <a:gd name="connsiteX3" fmla="*/ 63945 w 258932"/>
                <a:gd name="connsiteY3" fmla="*/ 55727 h 337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932" h="337737">
                  <a:moveTo>
                    <a:pt x="0" y="0"/>
                  </a:moveTo>
                  <a:lnTo>
                    <a:pt x="178888" y="283362"/>
                  </a:lnTo>
                  <a:lnTo>
                    <a:pt x="265237" y="337850"/>
                  </a:lnTo>
                  <a:lnTo>
                    <a:pt x="63945" y="55727"/>
                  </a:lnTo>
                  <a:close/>
                </a:path>
              </a:pathLst>
            </a:custGeom>
            <a:solidFill>
              <a:srgbClr val="FAE6DE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3877E3F-A797-4099-8F12-E4DC69793917}"/>
                </a:ext>
              </a:extLst>
            </p:cNvPr>
            <p:cNvSpPr/>
            <p:nvPr/>
          </p:nvSpPr>
          <p:spPr>
            <a:xfrm>
              <a:off x="2358400" y="2316821"/>
              <a:ext cx="141353" cy="282706"/>
            </a:xfrm>
            <a:custGeom>
              <a:avLst/>
              <a:gdLst>
                <a:gd name="connsiteX0" fmla="*/ 178888 w 168868"/>
                <a:gd name="connsiteY0" fmla="*/ 283362 h 337737"/>
                <a:gd name="connsiteX1" fmla="*/ 51899 w 168868"/>
                <a:gd name="connsiteY1" fmla="*/ 337850 h 337737"/>
                <a:gd name="connsiteX2" fmla="*/ 17675 w 168868"/>
                <a:gd name="connsiteY2" fmla="*/ 52687 h 337737"/>
                <a:gd name="connsiteX3" fmla="*/ 0 w 168868"/>
                <a:gd name="connsiteY3" fmla="*/ 0 h 337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868" h="337737">
                  <a:moveTo>
                    <a:pt x="178888" y="283362"/>
                  </a:moveTo>
                  <a:lnTo>
                    <a:pt x="51899" y="337850"/>
                  </a:lnTo>
                  <a:lnTo>
                    <a:pt x="17675" y="52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C5BE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A3023CE-18B8-4550-9478-91B3B8967E18}"/>
                </a:ext>
              </a:extLst>
            </p:cNvPr>
            <p:cNvSpPr/>
            <p:nvPr/>
          </p:nvSpPr>
          <p:spPr>
            <a:xfrm>
              <a:off x="2743822" y="3340780"/>
              <a:ext cx="565411" cy="263858"/>
            </a:xfrm>
            <a:custGeom>
              <a:avLst/>
              <a:gdLst>
                <a:gd name="connsiteX0" fmla="*/ 0 w 675475"/>
                <a:gd name="connsiteY0" fmla="*/ 173597 h 315222"/>
                <a:gd name="connsiteX1" fmla="*/ 0 w 675475"/>
                <a:gd name="connsiteY1" fmla="*/ 318374 h 315222"/>
                <a:gd name="connsiteX2" fmla="*/ 633709 w 675475"/>
                <a:gd name="connsiteY2" fmla="*/ 179451 h 315222"/>
                <a:gd name="connsiteX3" fmla="*/ 685833 w 675475"/>
                <a:gd name="connsiteY3" fmla="*/ 0 h 315222"/>
                <a:gd name="connsiteX4" fmla="*/ 0 w 675475"/>
                <a:gd name="connsiteY4" fmla="*/ 173597 h 31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475" h="315222">
                  <a:moveTo>
                    <a:pt x="0" y="173597"/>
                  </a:moveTo>
                  <a:cubicBezTo>
                    <a:pt x="0" y="173597"/>
                    <a:pt x="9682" y="293269"/>
                    <a:pt x="0" y="318374"/>
                  </a:cubicBezTo>
                  <a:cubicBezTo>
                    <a:pt x="0" y="318374"/>
                    <a:pt x="579671" y="260508"/>
                    <a:pt x="633709" y="179451"/>
                  </a:cubicBezTo>
                  <a:cubicBezTo>
                    <a:pt x="687747" y="98394"/>
                    <a:pt x="685833" y="0"/>
                    <a:pt x="685833" y="0"/>
                  </a:cubicBezTo>
                  <a:lnTo>
                    <a:pt x="0" y="173597"/>
                  </a:lnTo>
                  <a:close/>
                </a:path>
              </a:pathLst>
            </a:custGeom>
            <a:solidFill>
              <a:srgbClr val="494F80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2E6EE96-0975-4745-A643-C1AA274104A0}"/>
                </a:ext>
              </a:extLst>
            </p:cNvPr>
            <p:cNvSpPr/>
            <p:nvPr/>
          </p:nvSpPr>
          <p:spPr>
            <a:xfrm>
              <a:off x="2597286" y="2579831"/>
              <a:ext cx="1093127" cy="942352"/>
            </a:xfrm>
            <a:custGeom>
              <a:avLst/>
              <a:gdLst>
                <a:gd name="connsiteX0" fmla="*/ 0 w 1305919"/>
                <a:gd name="connsiteY0" fmla="*/ 1129058 h 1125792"/>
                <a:gd name="connsiteX1" fmla="*/ 274131 w 1305919"/>
                <a:gd name="connsiteY1" fmla="*/ 109990 h 1125792"/>
                <a:gd name="connsiteX2" fmla="*/ 1316277 w 1305919"/>
                <a:gd name="connsiteY2" fmla="*/ 0 h 1125792"/>
                <a:gd name="connsiteX3" fmla="*/ 1030663 w 1305919"/>
                <a:gd name="connsiteY3" fmla="*/ 938011 h 1125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5919" h="1125792">
                  <a:moveTo>
                    <a:pt x="0" y="1129058"/>
                  </a:moveTo>
                  <a:lnTo>
                    <a:pt x="274131" y="109990"/>
                  </a:lnTo>
                  <a:lnTo>
                    <a:pt x="1316277" y="0"/>
                  </a:lnTo>
                  <a:lnTo>
                    <a:pt x="1030663" y="938011"/>
                  </a:lnTo>
                  <a:close/>
                </a:path>
              </a:pathLst>
            </a:custGeom>
            <a:solidFill>
              <a:srgbClr val="252740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CC083B9-F6C5-482B-8A8A-D4D079856565}"/>
                </a:ext>
              </a:extLst>
            </p:cNvPr>
            <p:cNvSpPr/>
            <p:nvPr/>
          </p:nvSpPr>
          <p:spPr>
            <a:xfrm>
              <a:off x="2102363" y="2328978"/>
              <a:ext cx="216741" cy="320400"/>
            </a:xfrm>
            <a:custGeom>
              <a:avLst/>
              <a:gdLst>
                <a:gd name="connsiteX0" fmla="*/ 31635 w 258932"/>
                <a:gd name="connsiteY0" fmla="*/ 0 h 382769"/>
                <a:gd name="connsiteX1" fmla="*/ 261859 w 258932"/>
                <a:gd name="connsiteY1" fmla="*/ 277395 h 382769"/>
                <a:gd name="connsiteX2" fmla="*/ 135883 w 258932"/>
                <a:gd name="connsiteY2" fmla="*/ 389637 h 382769"/>
                <a:gd name="connsiteX3" fmla="*/ 0 w 258932"/>
                <a:gd name="connsiteY3" fmla="*/ 57641 h 382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932" h="382769">
                  <a:moveTo>
                    <a:pt x="31635" y="0"/>
                  </a:moveTo>
                  <a:lnTo>
                    <a:pt x="261859" y="277395"/>
                  </a:lnTo>
                  <a:lnTo>
                    <a:pt x="135883" y="389637"/>
                  </a:lnTo>
                  <a:lnTo>
                    <a:pt x="0" y="57641"/>
                  </a:lnTo>
                  <a:close/>
                </a:path>
              </a:pathLst>
            </a:custGeom>
            <a:solidFill>
              <a:srgbClr val="FAE6DE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465A12-00A0-46B6-9143-DAA9616D185D}"/>
                </a:ext>
              </a:extLst>
            </p:cNvPr>
            <p:cNvSpPr/>
            <p:nvPr/>
          </p:nvSpPr>
          <p:spPr>
            <a:xfrm>
              <a:off x="1877707" y="3110223"/>
              <a:ext cx="376940" cy="65965"/>
            </a:xfrm>
            <a:custGeom>
              <a:avLst/>
              <a:gdLst>
                <a:gd name="connsiteX0" fmla="*/ 0 w 450317"/>
                <a:gd name="connsiteY0" fmla="*/ 745 h 78805"/>
                <a:gd name="connsiteX1" fmla="*/ 7768 w 450317"/>
                <a:gd name="connsiteY1" fmla="*/ 24274 h 78805"/>
                <a:gd name="connsiteX2" fmla="*/ 25893 w 450317"/>
                <a:gd name="connsiteY2" fmla="*/ 81689 h 78805"/>
                <a:gd name="connsiteX3" fmla="*/ 455383 w 450317"/>
                <a:gd name="connsiteY3" fmla="*/ 67392 h 78805"/>
                <a:gd name="connsiteX4" fmla="*/ 0 w 450317"/>
                <a:gd name="connsiteY4" fmla="*/ 745 h 78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317" h="78805">
                  <a:moveTo>
                    <a:pt x="0" y="745"/>
                  </a:moveTo>
                  <a:cubicBezTo>
                    <a:pt x="0" y="745"/>
                    <a:pt x="7768" y="24161"/>
                    <a:pt x="7768" y="24274"/>
                  </a:cubicBezTo>
                  <a:cubicBezTo>
                    <a:pt x="13510" y="41836"/>
                    <a:pt x="19589" y="61087"/>
                    <a:pt x="25893" y="81689"/>
                  </a:cubicBezTo>
                  <a:cubicBezTo>
                    <a:pt x="70362" y="95649"/>
                    <a:pt x="455383" y="67392"/>
                    <a:pt x="455383" y="67392"/>
                  </a:cubicBezTo>
                  <a:cubicBezTo>
                    <a:pt x="455383" y="67392"/>
                    <a:pt x="133181" y="-8262"/>
                    <a:pt x="0" y="745"/>
                  </a:cubicBezTo>
                  <a:close/>
                </a:path>
              </a:pathLst>
            </a:custGeom>
            <a:solidFill>
              <a:srgbClr val="3D426B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5B57B2E-9F35-4FAB-8F35-8E64E702D97E}"/>
                </a:ext>
              </a:extLst>
            </p:cNvPr>
            <p:cNvSpPr/>
            <p:nvPr/>
          </p:nvSpPr>
          <p:spPr>
            <a:xfrm>
              <a:off x="1607178" y="2384954"/>
              <a:ext cx="782152" cy="980046"/>
            </a:xfrm>
            <a:custGeom>
              <a:avLst/>
              <a:gdLst>
                <a:gd name="connsiteX0" fmla="*/ 345483 w 934408"/>
                <a:gd name="connsiteY0" fmla="*/ 940487 h 1170824"/>
                <a:gd name="connsiteX1" fmla="*/ 592257 w 934408"/>
                <a:gd name="connsiteY1" fmla="*/ 928779 h 1170824"/>
                <a:gd name="connsiteX2" fmla="*/ 942829 w 934408"/>
                <a:gd name="connsiteY2" fmla="*/ 942626 h 1170824"/>
                <a:gd name="connsiteX3" fmla="*/ 916373 w 934408"/>
                <a:gd name="connsiteY3" fmla="*/ 1080986 h 1170824"/>
                <a:gd name="connsiteX4" fmla="*/ 310471 w 934408"/>
                <a:gd name="connsiteY4" fmla="*/ 1159567 h 1170824"/>
                <a:gd name="connsiteX5" fmla="*/ 310471 w 934408"/>
                <a:gd name="connsiteY5" fmla="*/ 1159567 h 1170824"/>
                <a:gd name="connsiteX6" fmla="*/ 7070 w 934408"/>
                <a:gd name="connsiteY6" fmla="*/ 1149885 h 1170824"/>
                <a:gd name="connsiteX7" fmla="*/ 59982 w 934408"/>
                <a:gd name="connsiteY7" fmla="*/ 593405 h 1170824"/>
                <a:gd name="connsiteX8" fmla="*/ 209262 w 934408"/>
                <a:gd name="connsiteY8" fmla="*/ 133969 h 1170824"/>
                <a:gd name="connsiteX9" fmla="*/ 562086 w 934408"/>
                <a:gd name="connsiteY9" fmla="*/ 0 h 1170824"/>
                <a:gd name="connsiteX10" fmla="*/ 310471 w 934408"/>
                <a:gd name="connsiteY10" fmla="*/ 823743 h 1170824"/>
                <a:gd name="connsiteX11" fmla="*/ 276247 w 934408"/>
                <a:gd name="connsiteY11" fmla="*/ 928892 h 1170824"/>
                <a:gd name="connsiteX12" fmla="*/ 292571 w 934408"/>
                <a:gd name="connsiteY12" fmla="*/ 944878 h 1170824"/>
                <a:gd name="connsiteX13" fmla="*/ 332086 w 934408"/>
                <a:gd name="connsiteY13" fmla="*/ 941613 h 1170824"/>
                <a:gd name="connsiteX14" fmla="*/ 345483 w 934408"/>
                <a:gd name="connsiteY14" fmla="*/ 940487 h 1170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4408" h="1170824">
                  <a:moveTo>
                    <a:pt x="345483" y="940487"/>
                  </a:moveTo>
                  <a:cubicBezTo>
                    <a:pt x="407514" y="935759"/>
                    <a:pt x="509061" y="929229"/>
                    <a:pt x="592257" y="928779"/>
                  </a:cubicBezTo>
                  <a:cubicBezTo>
                    <a:pt x="721611" y="928216"/>
                    <a:pt x="942829" y="942626"/>
                    <a:pt x="942829" y="942626"/>
                  </a:cubicBezTo>
                  <a:lnTo>
                    <a:pt x="916373" y="1080986"/>
                  </a:lnTo>
                  <a:cubicBezTo>
                    <a:pt x="916373" y="1080986"/>
                    <a:pt x="524484" y="1144706"/>
                    <a:pt x="310471" y="1159567"/>
                  </a:cubicBezTo>
                  <a:lnTo>
                    <a:pt x="310471" y="1159567"/>
                  </a:lnTo>
                  <a:cubicBezTo>
                    <a:pt x="310471" y="1159567"/>
                    <a:pt x="28010" y="1191990"/>
                    <a:pt x="7070" y="1149885"/>
                  </a:cubicBezTo>
                  <a:cubicBezTo>
                    <a:pt x="-13870" y="1107780"/>
                    <a:pt x="14050" y="837140"/>
                    <a:pt x="59982" y="593405"/>
                  </a:cubicBezTo>
                  <a:cubicBezTo>
                    <a:pt x="105915" y="349671"/>
                    <a:pt x="153198" y="209285"/>
                    <a:pt x="209262" y="133969"/>
                  </a:cubicBezTo>
                  <a:cubicBezTo>
                    <a:pt x="265439" y="58654"/>
                    <a:pt x="562086" y="0"/>
                    <a:pt x="562086" y="0"/>
                  </a:cubicBezTo>
                  <a:lnTo>
                    <a:pt x="310471" y="823743"/>
                  </a:lnTo>
                  <a:cubicBezTo>
                    <a:pt x="310471" y="823743"/>
                    <a:pt x="274333" y="897257"/>
                    <a:pt x="276247" y="928892"/>
                  </a:cubicBezTo>
                  <a:cubicBezTo>
                    <a:pt x="276810" y="938574"/>
                    <a:pt x="283565" y="943077"/>
                    <a:pt x="292571" y="944878"/>
                  </a:cubicBezTo>
                  <a:cubicBezTo>
                    <a:pt x="298875" y="944315"/>
                    <a:pt x="312835" y="943189"/>
                    <a:pt x="332086" y="941613"/>
                  </a:cubicBezTo>
                  <a:lnTo>
                    <a:pt x="345483" y="940487"/>
                  </a:lnTo>
                  <a:close/>
                </a:path>
              </a:pathLst>
            </a:custGeom>
            <a:solidFill>
              <a:srgbClr val="494F80"/>
            </a:solidFill>
            <a:ln w="11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E3F8239-5959-49E7-A214-8FEFD2835A02}"/>
              </a:ext>
            </a:extLst>
          </p:cNvPr>
          <p:cNvCxnSpPr/>
          <p:nvPr/>
        </p:nvCxnSpPr>
        <p:spPr>
          <a:xfrm>
            <a:off x="1849263" y="4354081"/>
            <a:ext cx="538145" cy="0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84E92C7-2591-4E1C-8652-48949B8B3DCA}"/>
              </a:ext>
            </a:extLst>
          </p:cNvPr>
          <p:cNvGrpSpPr/>
          <p:nvPr/>
        </p:nvGrpSpPr>
        <p:grpSpPr>
          <a:xfrm>
            <a:off x="1138509" y="3745732"/>
            <a:ext cx="1959655" cy="422449"/>
            <a:chOff x="1229582" y="4221468"/>
            <a:chExt cx="2351817" cy="50698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75A60F5-2743-4DF2-914A-05BE3308222B}"/>
                </a:ext>
              </a:extLst>
            </p:cNvPr>
            <p:cNvSpPr txBox="1"/>
            <p:nvPr/>
          </p:nvSpPr>
          <p:spPr>
            <a:xfrm>
              <a:off x="1229582" y="4221468"/>
              <a:ext cx="2351817" cy="3693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</a:rPr>
                <a:t>Full Name Here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4613ACC-0E1D-45BD-9045-D638E4CB88A3}"/>
                </a:ext>
              </a:extLst>
            </p:cNvPr>
            <p:cNvSpPr txBox="1"/>
            <p:nvPr/>
          </p:nvSpPr>
          <p:spPr>
            <a:xfrm>
              <a:off x="1229582" y="4506836"/>
              <a:ext cx="2351817" cy="2216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b="1" i="1" dirty="0">
                  <a:solidFill>
                    <a:schemeClr val="tx2"/>
                  </a:solidFill>
                </a:rPr>
                <a:t>Marketing Leader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3BB77DD6-6A2C-41B4-BB54-61BA64B2B6CF}"/>
              </a:ext>
            </a:extLst>
          </p:cNvPr>
          <p:cNvSpPr txBox="1"/>
          <p:nvPr/>
        </p:nvSpPr>
        <p:spPr>
          <a:xfrm>
            <a:off x="1138509" y="4562259"/>
            <a:ext cx="1959655" cy="14100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1200"/>
              </a:spcAft>
              <a:buClr>
                <a:schemeClr val="accent4"/>
              </a:buClr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sed do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eiusmod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tempor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incididunt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labore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dolore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3FD79462-2987-4384-87C4-834F50025895}"/>
              </a:ext>
            </a:extLst>
          </p:cNvPr>
          <p:cNvCxnSpPr/>
          <p:nvPr/>
        </p:nvCxnSpPr>
        <p:spPr>
          <a:xfrm>
            <a:off x="4643746" y="4354081"/>
            <a:ext cx="538145" cy="0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53FC6842-8D93-4628-9208-47AC811C343A}"/>
              </a:ext>
            </a:extLst>
          </p:cNvPr>
          <p:cNvGrpSpPr/>
          <p:nvPr/>
        </p:nvGrpSpPr>
        <p:grpSpPr>
          <a:xfrm>
            <a:off x="3932992" y="3745732"/>
            <a:ext cx="1959655" cy="422449"/>
            <a:chOff x="1229582" y="4221468"/>
            <a:chExt cx="2351817" cy="506989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145A0651-4B19-44FD-85B8-0CC5137B2091}"/>
                </a:ext>
              </a:extLst>
            </p:cNvPr>
            <p:cNvSpPr txBox="1"/>
            <p:nvPr/>
          </p:nvSpPr>
          <p:spPr>
            <a:xfrm>
              <a:off x="1229582" y="4221468"/>
              <a:ext cx="2351817" cy="3693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</a:rPr>
                <a:t>Full Name Here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D438B4C8-7F9D-4DE0-8DC0-443AAF71926E}"/>
                </a:ext>
              </a:extLst>
            </p:cNvPr>
            <p:cNvSpPr txBox="1"/>
            <p:nvPr/>
          </p:nvSpPr>
          <p:spPr>
            <a:xfrm>
              <a:off x="1229582" y="4506836"/>
              <a:ext cx="2351817" cy="2216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b="1" i="1" dirty="0">
                  <a:solidFill>
                    <a:schemeClr val="tx2"/>
                  </a:solidFill>
                </a:rPr>
                <a:t>Development Leader</a:t>
              </a:r>
            </a:p>
          </p:txBody>
        </p:sp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B4462208-9F16-4C37-A211-1C9E06919690}"/>
              </a:ext>
            </a:extLst>
          </p:cNvPr>
          <p:cNvSpPr txBox="1"/>
          <p:nvPr/>
        </p:nvSpPr>
        <p:spPr>
          <a:xfrm>
            <a:off x="3932992" y="4562259"/>
            <a:ext cx="1959655" cy="14100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1200"/>
              </a:spcAft>
              <a:buClr>
                <a:schemeClr val="accent4"/>
              </a:buClr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sed do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eiusmod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tempor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incididunt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labore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dolore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BA719FD9-941B-4637-A9DF-5FFF070FEAFC}"/>
              </a:ext>
            </a:extLst>
          </p:cNvPr>
          <p:cNvGrpSpPr/>
          <p:nvPr/>
        </p:nvGrpSpPr>
        <p:grpSpPr>
          <a:xfrm>
            <a:off x="6727475" y="3745732"/>
            <a:ext cx="1959655" cy="422449"/>
            <a:chOff x="1229582" y="4221468"/>
            <a:chExt cx="2351817" cy="506989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6A0985B4-225E-4B32-9029-DD50503A0A95}"/>
                </a:ext>
              </a:extLst>
            </p:cNvPr>
            <p:cNvSpPr txBox="1"/>
            <p:nvPr/>
          </p:nvSpPr>
          <p:spPr>
            <a:xfrm>
              <a:off x="1229582" y="4221468"/>
              <a:ext cx="2351817" cy="3693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</a:rPr>
                <a:t>Full Name Here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A80ED7E6-0F57-444B-9914-739B6C445E2B}"/>
                </a:ext>
              </a:extLst>
            </p:cNvPr>
            <p:cNvSpPr txBox="1"/>
            <p:nvPr/>
          </p:nvSpPr>
          <p:spPr>
            <a:xfrm>
              <a:off x="1229582" y="4506836"/>
              <a:ext cx="2351817" cy="2216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b="1" i="1" dirty="0">
                  <a:solidFill>
                    <a:schemeClr val="tx2"/>
                  </a:solidFill>
                </a:rPr>
                <a:t>Coach Leader</a:t>
              </a:r>
            </a:p>
          </p:txBody>
        </p:sp>
      </p:grpSp>
      <p:sp>
        <p:nvSpPr>
          <p:cNvPr id="199" name="TextBox 198">
            <a:extLst>
              <a:ext uri="{FF2B5EF4-FFF2-40B4-BE49-F238E27FC236}">
                <a16:creationId xmlns:a16="http://schemas.microsoft.com/office/drawing/2014/main" id="{8B63955D-2B60-4A4F-AD01-DCE3E22B2022}"/>
              </a:ext>
            </a:extLst>
          </p:cNvPr>
          <p:cNvSpPr txBox="1"/>
          <p:nvPr/>
        </p:nvSpPr>
        <p:spPr>
          <a:xfrm>
            <a:off x="6727475" y="4562259"/>
            <a:ext cx="1959655" cy="14100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1200"/>
              </a:spcAft>
              <a:buClr>
                <a:schemeClr val="accent4"/>
              </a:buClr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sed do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eiusmod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tempor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incididunt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labore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dolore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62F0407E-B22F-4224-AA8E-BBA968D99360}"/>
              </a:ext>
            </a:extLst>
          </p:cNvPr>
          <p:cNvCxnSpPr/>
          <p:nvPr/>
        </p:nvCxnSpPr>
        <p:spPr>
          <a:xfrm>
            <a:off x="10232712" y="4354081"/>
            <a:ext cx="538145" cy="0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0C48D4F6-C63F-4643-A747-F955BCF8E1DC}"/>
              </a:ext>
            </a:extLst>
          </p:cNvPr>
          <p:cNvGrpSpPr/>
          <p:nvPr/>
        </p:nvGrpSpPr>
        <p:grpSpPr>
          <a:xfrm>
            <a:off x="9521958" y="3745732"/>
            <a:ext cx="1959655" cy="422449"/>
            <a:chOff x="1229582" y="4221468"/>
            <a:chExt cx="2351817" cy="506989"/>
          </a:xfrm>
        </p:grpSpPr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CB00A789-EA18-408B-8CA9-93103085B8B0}"/>
                </a:ext>
              </a:extLst>
            </p:cNvPr>
            <p:cNvSpPr txBox="1"/>
            <p:nvPr/>
          </p:nvSpPr>
          <p:spPr>
            <a:xfrm>
              <a:off x="1229582" y="4221468"/>
              <a:ext cx="2351817" cy="3693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</a:rPr>
                <a:t>Full Name Here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F3928922-8F7E-45E8-BD26-1CA3E5E1AFD5}"/>
                </a:ext>
              </a:extLst>
            </p:cNvPr>
            <p:cNvSpPr txBox="1"/>
            <p:nvPr/>
          </p:nvSpPr>
          <p:spPr>
            <a:xfrm>
              <a:off x="1229582" y="4506836"/>
              <a:ext cx="2351817" cy="2216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b="1" i="1" dirty="0">
                  <a:solidFill>
                    <a:schemeClr val="tx2"/>
                  </a:solidFill>
                </a:rPr>
                <a:t>Facilitator Leader</a:t>
              </a:r>
            </a:p>
          </p:txBody>
        </p:sp>
      </p:grpSp>
      <p:sp>
        <p:nvSpPr>
          <p:cNvPr id="231" name="TextBox 230">
            <a:extLst>
              <a:ext uri="{FF2B5EF4-FFF2-40B4-BE49-F238E27FC236}">
                <a16:creationId xmlns:a16="http://schemas.microsoft.com/office/drawing/2014/main" id="{70F1D761-10F6-4525-AD34-BD8722514FFD}"/>
              </a:ext>
            </a:extLst>
          </p:cNvPr>
          <p:cNvSpPr txBox="1"/>
          <p:nvPr/>
        </p:nvSpPr>
        <p:spPr>
          <a:xfrm>
            <a:off x="9521958" y="4562259"/>
            <a:ext cx="1959655" cy="14100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1200"/>
              </a:spcAft>
              <a:buClr>
                <a:schemeClr val="accent4"/>
              </a:buClr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sed do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eiusmod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tempor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incididunt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labore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dolore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B056BF15-F55C-4CB4-BDF9-CBA426EA8982}"/>
              </a:ext>
            </a:extLst>
          </p:cNvPr>
          <p:cNvGrpSpPr/>
          <p:nvPr/>
        </p:nvGrpSpPr>
        <p:grpSpPr>
          <a:xfrm>
            <a:off x="6727475" y="1299169"/>
            <a:ext cx="1959655" cy="2276860"/>
            <a:chOff x="6727475" y="1299169"/>
            <a:chExt cx="1959655" cy="2276860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4A7A9792-1345-4F0A-B2E0-98A13338E4AE}"/>
                </a:ext>
              </a:extLst>
            </p:cNvPr>
            <p:cNvSpPr/>
            <p:nvPr/>
          </p:nvSpPr>
          <p:spPr>
            <a:xfrm>
              <a:off x="6727475" y="1547615"/>
              <a:ext cx="1959655" cy="1959655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grpSp>
          <p:nvGrpSpPr>
            <p:cNvPr id="314" name="Group 313">
              <a:extLst>
                <a:ext uri="{FF2B5EF4-FFF2-40B4-BE49-F238E27FC236}">
                  <a16:creationId xmlns:a16="http://schemas.microsoft.com/office/drawing/2014/main" id="{2B2DE187-5420-49C0-8DF3-D3A697A0619F}"/>
                </a:ext>
              </a:extLst>
            </p:cNvPr>
            <p:cNvGrpSpPr/>
            <p:nvPr/>
          </p:nvGrpSpPr>
          <p:grpSpPr>
            <a:xfrm>
              <a:off x="6881966" y="1299169"/>
              <a:ext cx="1701249" cy="2276860"/>
              <a:chOff x="6881966" y="1299169"/>
              <a:chExt cx="1701249" cy="2276860"/>
            </a:xfrm>
          </p:grpSpPr>
          <p:sp>
            <p:nvSpPr>
              <p:cNvPr id="313" name="Freeform: Shape 312">
                <a:extLst>
                  <a:ext uri="{FF2B5EF4-FFF2-40B4-BE49-F238E27FC236}">
                    <a16:creationId xmlns:a16="http://schemas.microsoft.com/office/drawing/2014/main" id="{E358A418-D11C-4541-9E40-A8ABC9D39A85}"/>
                  </a:ext>
                </a:extLst>
              </p:cNvPr>
              <p:cNvSpPr/>
              <p:nvPr/>
            </p:nvSpPr>
            <p:spPr>
              <a:xfrm>
                <a:off x="6881966" y="2032291"/>
                <a:ext cx="1701249" cy="1474980"/>
              </a:xfrm>
              <a:custGeom>
                <a:avLst/>
                <a:gdLst>
                  <a:gd name="connsiteX0" fmla="*/ 851531 w 1701249"/>
                  <a:gd name="connsiteY0" fmla="*/ 0 h 1474980"/>
                  <a:gd name="connsiteX1" fmla="*/ 1026822 w 1701249"/>
                  <a:gd name="connsiteY1" fmla="*/ 18990 h 1474980"/>
                  <a:gd name="connsiteX2" fmla="*/ 1501150 w 1701249"/>
                  <a:gd name="connsiteY2" fmla="*/ 233664 h 1474980"/>
                  <a:gd name="connsiteX3" fmla="*/ 1638493 w 1701249"/>
                  <a:gd name="connsiteY3" fmla="*/ 725673 h 1474980"/>
                  <a:gd name="connsiteX4" fmla="*/ 1701249 w 1701249"/>
                  <a:gd name="connsiteY4" fmla="*/ 932423 h 1474980"/>
                  <a:gd name="connsiteX5" fmla="*/ 1686906 w 1701249"/>
                  <a:gd name="connsiteY5" fmla="*/ 962196 h 1474980"/>
                  <a:gd name="connsiteX6" fmla="*/ 1637827 w 1701249"/>
                  <a:gd name="connsiteY6" fmla="*/ 1042983 h 1474980"/>
                  <a:gd name="connsiteX7" fmla="*/ 1543067 w 1701249"/>
                  <a:gd name="connsiteY7" fmla="*/ 1157833 h 1474980"/>
                  <a:gd name="connsiteX8" fmla="*/ 1525284 w 1701249"/>
                  <a:gd name="connsiteY8" fmla="*/ 1129432 h 1474980"/>
                  <a:gd name="connsiteX9" fmla="*/ 1485748 w 1701249"/>
                  <a:gd name="connsiteY9" fmla="*/ 1049123 h 1474980"/>
                  <a:gd name="connsiteX10" fmla="*/ 1358501 w 1701249"/>
                  <a:gd name="connsiteY10" fmla="*/ 647431 h 1474980"/>
                  <a:gd name="connsiteX11" fmla="*/ 1303057 w 1701249"/>
                  <a:gd name="connsiteY11" fmla="*/ 1332540 h 1474980"/>
                  <a:gd name="connsiteX12" fmla="*/ 1302120 w 1701249"/>
                  <a:gd name="connsiteY12" fmla="*/ 1350804 h 1474980"/>
                  <a:gd name="connsiteX13" fmla="*/ 1292382 w 1701249"/>
                  <a:gd name="connsiteY13" fmla="*/ 1356720 h 1474980"/>
                  <a:gd name="connsiteX14" fmla="*/ 825338 w 1701249"/>
                  <a:gd name="connsiteY14" fmla="*/ 1474980 h 1474980"/>
                  <a:gd name="connsiteX15" fmla="*/ 443945 w 1701249"/>
                  <a:gd name="connsiteY15" fmla="*/ 1397980 h 1474980"/>
                  <a:gd name="connsiteX16" fmla="*/ 443819 w 1701249"/>
                  <a:gd name="connsiteY16" fmla="*/ 1397920 h 1474980"/>
                  <a:gd name="connsiteX17" fmla="*/ 445002 w 1701249"/>
                  <a:gd name="connsiteY17" fmla="*/ 1382330 h 1474980"/>
                  <a:gd name="connsiteX18" fmla="*/ 449787 w 1701249"/>
                  <a:gd name="connsiteY18" fmla="*/ 1237097 h 1474980"/>
                  <a:gd name="connsiteX19" fmla="*/ 449746 w 1701249"/>
                  <a:gd name="connsiteY19" fmla="*/ 1213516 h 1474980"/>
                  <a:gd name="connsiteX20" fmla="*/ 460214 w 1701249"/>
                  <a:gd name="connsiteY20" fmla="*/ 1216822 h 1474980"/>
                  <a:gd name="connsiteX21" fmla="*/ 674139 w 1701249"/>
                  <a:gd name="connsiteY21" fmla="*/ 1281474 h 1474980"/>
                  <a:gd name="connsiteX22" fmla="*/ 731198 w 1701249"/>
                  <a:gd name="connsiteY22" fmla="*/ 1122372 h 1474980"/>
                  <a:gd name="connsiteX23" fmla="*/ 502884 w 1701249"/>
                  <a:gd name="connsiteY23" fmla="*/ 1041531 h 1474980"/>
                  <a:gd name="connsiteX24" fmla="*/ 448027 w 1701249"/>
                  <a:gd name="connsiteY24" fmla="*/ 1020401 h 1474980"/>
                  <a:gd name="connsiteX25" fmla="*/ 445750 w 1701249"/>
                  <a:gd name="connsiteY25" fmla="*/ 928583 h 1474980"/>
                  <a:gd name="connsiteX26" fmla="*/ 429274 w 1701249"/>
                  <a:gd name="connsiteY26" fmla="*/ 672811 h 1474980"/>
                  <a:gd name="connsiteX27" fmla="*/ 261771 w 1701249"/>
                  <a:gd name="connsiteY27" fmla="*/ 929053 h 1474980"/>
                  <a:gd name="connsiteX28" fmla="*/ 417800 w 1701249"/>
                  <a:gd name="connsiteY28" fmla="*/ 1008758 h 1474980"/>
                  <a:gd name="connsiteX29" fmla="*/ 448027 w 1701249"/>
                  <a:gd name="connsiteY29" fmla="*/ 1020401 h 1474980"/>
                  <a:gd name="connsiteX30" fmla="*/ 449512 w 1701249"/>
                  <a:gd name="connsiteY30" fmla="*/ 1080245 h 1474980"/>
                  <a:gd name="connsiteX31" fmla="*/ 449746 w 1701249"/>
                  <a:gd name="connsiteY31" fmla="*/ 1213516 h 1474980"/>
                  <a:gd name="connsiteX32" fmla="*/ 335983 w 1701249"/>
                  <a:gd name="connsiteY32" fmla="*/ 1177584 h 1474980"/>
                  <a:gd name="connsiteX33" fmla="*/ 59483 w 1701249"/>
                  <a:gd name="connsiteY33" fmla="*/ 1080059 h 1474980"/>
                  <a:gd name="connsiteX34" fmla="*/ 33843 w 1701249"/>
                  <a:gd name="connsiteY34" fmla="*/ 1068428 h 1474980"/>
                  <a:gd name="connsiteX35" fmla="*/ 12850 w 1701249"/>
                  <a:gd name="connsiteY35" fmla="*/ 1042983 h 1474980"/>
                  <a:gd name="connsiteX36" fmla="*/ 0 w 1701249"/>
                  <a:gd name="connsiteY36" fmla="*/ 1021833 h 1474980"/>
                  <a:gd name="connsiteX37" fmla="*/ 7545 w 1701249"/>
                  <a:gd name="connsiteY37" fmla="*/ 994378 h 1474980"/>
                  <a:gd name="connsiteX38" fmla="*/ 369677 w 1701249"/>
                  <a:gd name="connsiteY38" fmla="*/ 155776 h 1474980"/>
                  <a:gd name="connsiteX39" fmla="*/ 851531 w 1701249"/>
                  <a:gd name="connsiteY39" fmla="*/ 0 h 1474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701249" h="1474980">
                    <a:moveTo>
                      <a:pt x="851531" y="0"/>
                    </a:moveTo>
                    <a:lnTo>
                      <a:pt x="1026822" y="18990"/>
                    </a:lnTo>
                    <a:cubicBezTo>
                      <a:pt x="1026822" y="18990"/>
                      <a:pt x="1464657" y="111931"/>
                      <a:pt x="1501150" y="233664"/>
                    </a:cubicBezTo>
                    <a:cubicBezTo>
                      <a:pt x="1528520" y="324898"/>
                      <a:pt x="1575237" y="508481"/>
                      <a:pt x="1638493" y="725673"/>
                    </a:cubicBezTo>
                    <a:lnTo>
                      <a:pt x="1701249" y="932423"/>
                    </a:lnTo>
                    <a:lnTo>
                      <a:pt x="1686906" y="962196"/>
                    </a:lnTo>
                    <a:cubicBezTo>
                      <a:pt x="1671822" y="989963"/>
                      <a:pt x="1655435" y="1016920"/>
                      <a:pt x="1637827" y="1042983"/>
                    </a:cubicBezTo>
                    <a:lnTo>
                      <a:pt x="1543067" y="1157833"/>
                    </a:lnTo>
                    <a:lnTo>
                      <a:pt x="1525284" y="1129432"/>
                    </a:lnTo>
                    <a:cubicBezTo>
                      <a:pt x="1501609" y="1090402"/>
                      <a:pt x="1486667" y="1061446"/>
                      <a:pt x="1485748" y="1049123"/>
                    </a:cubicBezTo>
                    <a:cubicBezTo>
                      <a:pt x="1480847" y="983399"/>
                      <a:pt x="1358501" y="647431"/>
                      <a:pt x="1358501" y="647431"/>
                    </a:cubicBezTo>
                    <a:cubicBezTo>
                      <a:pt x="1358501" y="647431"/>
                      <a:pt x="1314146" y="1142049"/>
                      <a:pt x="1303057" y="1332540"/>
                    </a:cubicBezTo>
                    <a:lnTo>
                      <a:pt x="1302120" y="1350804"/>
                    </a:lnTo>
                    <a:lnTo>
                      <a:pt x="1292382" y="1356720"/>
                    </a:lnTo>
                    <a:cubicBezTo>
                      <a:pt x="1153547" y="1432140"/>
                      <a:pt x="994446" y="1474980"/>
                      <a:pt x="825338" y="1474980"/>
                    </a:cubicBezTo>
                    <a:cubicBezTo>
                      <a:pt x="690052" y="1474980"/>
                      <a:pt x="561170" y="1447562"/>
                      <a:pt x="443945" y="1397980"/>
                    </a:cubicBezTo>
                    <a:lnTo>
                      <a:pt x="443819" y="1397920"/>
                    </a:lnTo>
                    <a:lnTo>
                      <a:pt x="445002" y="1382330"/>
                    </a:lnTo>
                    <a:cubicBezTo>
                      <a:pt x="447615" y="1337723"/>
                      <a:pt x="449123" y="1288378"/>
                      <a:pt x="449787" y="1237097"/>
                    </a:cubicBezTo>
                    <a:lnTo>
                      <a:pt x="449746" y="1213516"/>
                    </a:lnTo>
                    <a:lnTo>
                      <a:pt x="460214" y="1216822"/>
                    </a:lnTo>
                    <a:cubicBezTo>
                      <a:pt x="579119" y="1253710"/>
                      <a:pt x="674139" y="1281474"/>
                      <a:pt x="674139" y="1281474"/>
                    </a:cubicBezTo>
                    <a:cubicBezTo>
                      <a:pt x="744413" y="1171119"/>
                      <a:pt x="731198" y="1122372"/>
                      <a:pt x="731198" y="1122372"/>
                    </a:cubicBezTo>
                    <a:cubicBezTo>
                      <a:pt x="731198" y="1122372"/>
                      <a:pt x="618108" y="1084588"/>
                      <a:pt x="502884" y="1041531"/>
                    </a:cubicBezTo>
                    <a:lnTo>
                      <a:pt x="448027" y="1020401"/>
                    </a:lnTo>
                    <a:lnTo>
                      <a:pt x="445750" y="928583"/>
                    </a:lnTo>
                    <a:cubicBezTo>
                      <a:pt x="440768" y="785118"/>
                      <a:pt x="432917" y="674649"/>
                      <a:pt x="429274" y="672811"/>
                    </a:cubicBezTo>
                    <a:cubicBezTo>
                      <a:pt x="419560" y="667910"/>
                      <a:pt x="244706" y="886871"/>
                      <a:pt x="261771" y="929053"/>
                    </a:cubicBezTo>
                    <a:cubicBezTo>
                      <a:pt x="268170" y="944872"/>
                      <a:pt x="335783" y="976012"/>
                      <a:pt x="417800" y="1008758"/>
                    </a:cubicBezTo>
                    <a:lnTo>
                      <a:pt x="448027" y="1020401"/>
                    </a:lnTo>
                    <a:lnTo>
                      <a:pt x="449512" y="1080245"/>
                    </a:lnTo>
                    <a:lnTo>
                      <a:pt x="449746" y="1213516"/>
                    </a:lnTo>
                    <a:lnTo>
                      <a:pt x="335983" y="1177584"/>
                    </a:lnTo>
                    <a:cubicBezTo>
                      <a:pt x="230214" y="1143501"/>
                      <a:pt x="124325" y="1107397"/>
                      <a:pt x="59483" y="1080059"/>
                    </a:cubicBezTo>
                    <a:lnTo>
                      <a:pt x="33843" y="1068428"/>
                    </a:lnTo>
                    <a:lnTo>
                      <a:pt x="12850" y="1042983"/>
                    </a:lnTo>
                    <a:lnTo>
                      <a:pt x="0" y="1021833"/>
                    </a:lnTo>
                    <a:lnTo>
                      <a:pt x="7545" y="994378"/>
                    </a:lnTo>
                    <a:cubicBezTo>
                      <a:pt x="61442" y="812283"/>
                      <a:pt x="288660" y="192532"/>
                      <a:pt x="369677" y="155776"/>
                    </a:cubicBezTo>
                    <a:cubicBezTo>
                      <a:pt x="502961" y="95216"/>
                      <a:pt x="851531" y="0"/>
                      <a:pt x="851531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grpSp>
            <p:nvGrpSpPr>
              <p:cNvPr id="311" name="Group 310">
                <a:extLst>
                  <a:ext uri="{FF2B5EF4-FFF2-40B4-BE49-F238E27FC236}">
                    <a16:creationId xmlns:a16="http://schemas.microsoft.com/office/drawing/2014/main" id="{43689B61-51D2-4E6C-9411-2BDE295F02B9}"/>
                  </a:ext>
                </a:extLst>
              </p:cNvPr>
              <p:cNvGrpSpPr/>
              <p:nvPr/>
            </p:nvGrpSpPr>
            <p:grpSpPr>
              <a:xfrm>
                <a:off x="6991370" y="1299169"/>
                <a:ext cx="1022087" cy="2276860"/>
                <a:chOff x="6991370" y="1299169"/>
                <a:chExt cx="1022087" cy="2276860"/>
              </a:xfrm>
            </p:grpSpPr>
            <p:sp>
              <p:nvSpPr>
                <p:cNvPr id="299" name="Freeform: Shape 298">
                  <a:extLst>
                    <a:ext uri="{FF2B5EF4-FFF2-40B4-BE49-F238E27FC236}">
                      <a16:creationId xmlns:a16="http://schemas.microsoft.com/office/drawing/2014/main" id="{8F05E14B-5447-46B2-8A6A-69A06861B1B3}"/>
                    </a:ext>
                  </a:extLst>
                </p:cNvPr>
                <p:cNvSpPr/>
                <p:nvPr/>
              </p:nvSpPr>
              <p:spPr>
                <a:xfrm>
                  <a:off x="7620252" y="1837136"/>
                  <a:ext cx="288798" cy="385063"/>
                </a:xfrm>
                <a:custGeom>
                  <a:avLst/>
                  <a:gdLst>
                    <a:gd name="connsiteX0" fmla="*/ 306229 w 314325"/>
                    <a:gd name="connsiteY0" fmla="*/ 67339 h 419100"/>
                    <a:gd name="connsiteX1" fmla="*/ 320326 w 314325"/>
                    <a:gd name="connsiteY1" fmla="*/ 248410 h 419100"/>
                    <a:gd name="connsiteX2" fmla="*/ 179356 w 314325"/>
                    <a:gd name="connsiteY2" fmla="*/ 427384 h 419100"/>
                    <a:gd name="connsiteX3" fmla="*/ 0 w 314325"/>
                    <a:gd name="connsiteY3" fmla="*/ 277937 h 419100"/>
                    <a:gd name="connsiteX4" fmla="*/ 13906 w 314325"/>
                    <a:gd name="connsiteY4" fmla="*/ 68387 h 419100"/>
                    <a:gd name="connsiteX5" fmla="*/ 306229 w 314325"/>
                    <a:gd name="connsiteY5" fmla="*/ 67339 h 419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14325" h="419100">
                      <a:moveTo>
                        <a:pt x="306229" y="67339"/>
                      </a:moveTo>
                      <a:cubicBezTo>
                        <a:pt x="306229" y="67339"/>
                        <a:pt x="286607" y="174972"/>
                        <a:pt x="320326" y="248410"/>
                      </a:cubicBezTo>
                      <a:cubicBezTo>
                        <a:pt x="320326" y="248410"/>
                        <a:pt x="354711" y="419669"/>
                        <a:pt x="179356" y="427384"/>
                      </a:cubicBezTo>
                      <a:cubicBezTo>
                        <a:pt x="4000" y="435100"/>
                        <a:pt x="0" y="277937"/>
                        <a:pt x="0" y="277937"/>
                      </a:cubicBezTo>
                      <a:cubicBezTo>
                        <a:pt x="0" y="277937"/>
                        <a:pt x="41910" y="221644"/>
                        <a:pt x="13906" y="68387"/>
                      </a:cubicBezTo>
                      <a:cubicBezTo>
                        <a:pt x="-14002" y="-84870"/>
                        <a:pt x="306229" y="67339"/>
                        <a:pt x="306229" y="67339"/>
                      </a:cubicBezTo>
                      <a:close/>
                    </a:path>
                  </a:pathLst>
                </a:custGeom>
                <a:solidFill>
                  <a:srgbClr val="EEA88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300" name="Freeform: Shape 299">
                  <a:extLst>
                    <a:ext uri="{FF2B5EF4-FFF2-40B4-BE49-F238E27FC236}">
                      <a16:creationId xmlns:a16="http://schemas.microsoft.com/office/drawing/2014/main" id="{F00D0FD7-FF7F-424D-9768-0852953F6628}"/>
                    </a:ext>
                  </a:extLst>
                </p:cNvPr>
                <p:cNvSpPr/>
                <p:nvPr/>
              </p:nvSpPr>
              <p:spPr>
                <a:xfrm>
                  <a:off x="7556968" y="1325206"/>
                  <a:ext cx="420069" cy="665110"/>
                </a:xfrm>
                <a:custGeom>
                  <a:avLst/>
                  <a:gdLst>
                    <a:gd name="connsiteX0" fmla="*/ 268522 w 457200"/>
                    <a:gd name="connsiteY0" fmla="*/ 2157 h 723900"/>
                    <a:gd name="connsiteX1" fmla="*/ 458736 w 457200"/>
                    <a:gd name="connsiteY1" fmla="*/ 397826 h 723900"/>
                    <a:gd name="connsiteX2" fmla="*/ 213277 w 457200"/>
                    <a:gd name="connsiteY2" fmla="*/ 727581 h 723900"/>
                    <a:gd name="connsiteX3" fmla="*/ 12 w 457200"/>
                    <a:gd name="connsiteY3" fmla="*/ 295241 h 723900"/>
                    <a:gd name="connsiteX4" fmla="*/ 268522 w 457200"/>
                    <a:gd name="connsiteY4" fmla="*/ 2157 h 723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7200" h="723900">
                      <a:moveTo>
                        <a:pt x="268522" y="2157"/>
                      </a:moveTo>
                      <a:cubicBezTo>
                        <a:pt x="268522" y="2157"/>
                        <a:pt x="492931" y="38352"/>
                        <a:pt x="458736" y="397826"/>
                      </a:cubicBezTo>
                      <a:cubicBezTo>
                        <a:pt x="424541" y="757394"/>
                        <a:pt x="226517" y="727962"/>
                        <a:pt x="213277" y="727581"/>
                      </a:cubicBezTo>
                      <a:cubicBezTo>
                        <a:pt x="200037" y="727200"/>
                        <a:pt x="14490" y="734153"/>
                        <a:pt x="12" y="295241"/>
                      </a:cubicBezTo>
                      <a:cubicBezTo>
                        <a:pt x="12" y="295146"/>
                        <a:pt x="-6274" y="-29371"/>
                        <a:pt x="268522" y="2157"/>
                      </a:cubicBezTo>
                      <a:close/>
                    </a:path>
                  </a:pathLst>
                </a:custGeom>
                <a:solidFill>
                  <a:srgbClr val="EEA88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301" name="Freeform: Shape 300">
                  <a:extLst>
                    <a:ext uri="{FF2B5EF4-FFF2-40B4-BE49-F238E27FC236}">
                      <a16:creationId xmlns:a16="http://schemas.microsoft.com/office/drawing/2014/main" id="{3500D758-EA5C-4B95-968B-7422BB99FF04}"/>
                    </a:ext>
                  </a:extLst>
                </p:cNvPr>
                <p:cNvSpPr/>
                <p:nvPr/>
              </p:nvSpPr>
              <p:spPr>
                <a:xfrm>
                  <a:off x="7969700" y="1586654"/>
                  <a:ext cx="43757" cy="157526"/>
                </a:xfrm>
                <a:custGeom>
                  <a:avLst/>
                  <a:gdLst>
                    <a:gd name="connsiteX0" fmla="*/ 13046 w 47625"/>
                    <a:gd name="connsiteY0" fmla="*/ 11826 h 171450"/>
                    <a:gd name="connsiteX1" fmla="*/ 46670 w 47625"/>
                    <a:gd name="connsiteY1" fmla="*/ 12207 h 171450"/>
                    <a:gd name="connsiteX2" fmla="*/ 11618 w 47625"/>
                    <a:gd name="connsiteY2" fmla="*/ 166417 h 171450"/>
                    <a:gd name="connsiteX3" fmla="*/ 1235 w 47625"/>
                    <a:gd name="connsiteY3" fmla="*/ 171179 h 171450"/>
                    <a:gd name="connsiteX4" fmla="*/ 13046 w 47625"/>
                    <a:gd name="connsiteY4" fmla="*/ 11826 h 17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625" h="171450">
                      <a:moveTo>
                        <a:pt x="13046" y="11826"/>
                      </a:moveTo>
                      <a:cubicBezTo>
                        <a:pt x="13046" y="11826"/>
                        <a:pt x="37621" y="-15035"/>
                        <a:pt x="46670" y="12207"/>
                      </a:cubicBezTo>
                      <a:cubicBezTo>
                        <a:pt x="55718" y="39448"/>
                        <a:pt x="14666" y="156606"/>
                        <a:pt x="11618" y="166417"/>
                      </a:cubicBezTo>
                      <a:cubicBezTo>
                        <a:pt x="11618" y="166417"/>
                        <a:pt x="7141" y="176989"/>
                        <a:pt x="1235" y="171179"/>
                      </a:cubicBezTo>
                      <a:cubicBezTo>
                        <a:pt x="-4765" y="165274"/>
                        <a:pt x="13046" y="11826"/>
                        <a:pt x="13046" y="11826"/>
                      </a:cubicBezTo>
                      <a:close/>
                    </a:path>
                  </a:pathLst>
                </a:custGeom>
                <a:solidFill>
                  <a:srgbClr val="EEA88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302" name="Freeform: Shape 301">
                  <a:extLst>
                    <a:ext uri="{FF2B5EF4-FFF2-40B4-BE49-F238E27FC236}">
                      <a16:creationId xmlns:a16="http://schemas.microsoft.com/office/drawing/2014/main" id="{BD1098C1-5809-4CCC-94E1-DA8539FD2050}"/>
                    </a:ext>
                  </a:extLst>
                </p:cNvPr>
                <p:cNvSpPr/>
                <p:nvPr/>
              </p:nvSpPr>
              <p:spPr>
                <a:xfrm>
                  <a:off x="7529810" y="1582051"/>
                  <a:ext cx="35006" cy="157526"/>
                </a:xfrm>
                <a:custGeom>
                  <a:avLst/>
                  <a:gdLst>
                    <a:gd name="connsiteX0" fmla="*/ 35096 w 38100"/>
                    <a:gd name="connsiteY0" fmla="*/ 12263 h 171450"/>
                    <a:gd name="connsiteX1" fmla="*/ 1473 w 38100"/>
                    <a:gd name="connsiteY1" fmla="*/ 11882 h 171450"/>
                    <a:gd name="connsiteX2" fmla="*/ 33572 w 38100"/>
                    <a:gd name="connsiteY2" fmla="*/ 166759 h 171450"/>
                    <a:gd name="connsiteX3" fmla="*/ 43859 w 38100"/>
                    <a:gd name="connsiteY3" fmla="*/ 171712 h 171450"/>
                    <a:gd name="connsiteX4" fmla="*/ 35096 w 38100"/>
                    <a:gd name="connsiteY4" fmla="*/ 12263 h 17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100" h="171450">
                      <a:moveTo>
                        <a:pt x="35096" y="12263"/>
                      </a:moveTo>
                      <a:cubicBezTo>
                        <a:pt x="35096" y="12263"/>
                        <a:pt x="10998" y="-15073"/>
                        <a:pt x="1473" y="11882"/>
                      </a:cubicBezTo>
                      <a:cubicBezTo>
                        <a:pt x="-8052" y="38933"/>
                        <a:pt x="31667" y="162187"/>
                        <a:pt x="33572" y="166759"/>
                      </a:cubicBezTo>
                      <a:cubicBezTo>
                        <a:pt x="33572" y="166759"/>
                        <a:pt x="37858" y="177427"/>
                        <a:pt x="43859" y="171712"/>
                      </a:cubicBezTo>
                      <a:cubicBezTo>
                        <a:pt x="49860" y="166092"/>
                        <a:pt x="35096" y="12263"/>
                        <a:pt x="35096" y="12263"/>
                      </a:cubicBezTo>
                      <a:close/>
                    </a:path>
                  </a:pathLst>
                </a:custGeom>
                <a:solidFill>
                  <a:srgbClr val="EEA88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303" name="Freeform: Shape 302">
                  <a:extLst>
                    <a:ext uri="{FF2B5EF4-FFF2-40B4-BE49-F238E27FC236}">
                      <a16:creationId xmlns:a16="http://schemas.microsoft.com/office/drawing/2014/main" id="{0499AD5F-FB37-47CB-B8F2-28977CD279A5}"/>
                    </a:ext>
                  </a:extLst>
                </p:cNvPr>
                <p:cNvSpPr/>
                <p:nvPr/>
              </p:nvSpPr>
              <p:spPr>
                <a:xfrm>
                  <a:off x="7537724" y="1299169"/>
                  <a:ext cx="463826" cy="402566"/>
                </a:xfrm>
                <a:custGeom>
                  <a:avLst/>
                  <a:gdLst>
                    <a:gd name="connsiteX0" fmla="*/ 483015 w 504825"/>
                    <a:gd name="connsiteY0" fmla="*/ 379776 h 438150"/>
                    <a:gd name="connsiteX1" fmla="*/ 450916 w 504825"/>
                    <a:gd name="connsiteY1" fmla="*/ 423782 h 438150"/>
                    <a:gd name="connsiteX2" fmla="*/ 446630 w 504825"/>
                    <a:gd name="connsiteY2" fmla="*/ 312244 h 438150"/>
                    <a:gd name="connsiteX3" fmla="*/ 448440 w 504825"/>
                    <a:gd name="connsiteY3" fmla="*/ 233567 h 438150"/>
                    <a:gd name="connsiteX4" fmla="*/ 50390 w 504825"/>
                    <a:gd name="connsiteY4" fmla="*/ 238330 h 438150"/>
                    <a:gd name="connsiteX5" fmla="*/ 61629 w 504825"/>
                    <a:gd name="connsiteY5" fmla="*/ 331389 h 438150"/>
                    <a:gd name="connsiteX6" fmla="*/ 53533 w 504825"/>
                    <a:gd name="connsiteY6" fmla="*/ 444260 h 438150"/>
                    <a:gd name="connsiteX7" fmla="*/ 27149 w 504825"/>
                    <a:gd name="connsiteY7" fmla="*/ 413780 h 438150"/>
                    <a:gd name="connsiteX8" fmla="*/ 193 w 504825"/>
                    <a:gd name="connsiteY8" fmla="*/ 200992 h 438150"/>
                    <a:gd name="connsiteX9" fmla="*/ 334521 w 504825"/>
                    <a:gd name="connsiteY9" fmla="*/ 3729 h 438150"/>
                    <a:gd name="connsiteX10" fmla="*/ 443201 w 504825"/>
                    <a:gd name="connsiteY10" fmla="*/ 46496 h 438150"/>
                    <a:gd name="connsiteX11" fmla="*/ 511590 w 504825"/>
                    <a:gd name="connsiteY11" fmla="*/ 176417 h 438150"/>
                    <a:gd name="connsiteX12" fmla="*/ 483015 w 504825"/>
                    <a:gd name="connsiteY12" fmla="*/ 379776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04825" h="438150">
                      <a:moveTo>
                        <a:pt x="483015" y="379776"/>
                      </a:moveTo>
                      <a:lnTo>
                        <a:pt x="450916" y="423782"/>
                      </a:lnTo>
                      <a:cubicBezTo>
                        <a:pt x="450916" y="423782"/>
                        <a:pt x="451869" y="327389"/>
                        <a:pt x="446630" y="312244"/>
                      </a:cubicBezTo>
                      <a:cubicBezTo>
                        <a:pt x="441486" y="297099"/>
                        <a:pt x="452726" y="244521"/>
                        <a:pt x="448440" y="233567"/>
                      </a:cubicBezTo>
                      <a:cubicBezTo>
                        <a:pt x="444153" y="222709"/>
                        <a:pt x="294992" y="263190"/>
                        <a:pt x="50390" y="238330"/>
                      </a:cubicBezTo>
                      <a:cubicBezTo>
                        <a:pt x="50390" y="238330"/>
                        <a:pt x="77631" y="325198"/>
                        <a:pt x="61629" y="331389"/>
                      </a:cubicBezTo>
                      <a:cubicBezTo>
                        <a:pt x="45723" y="337580"/>
                        <a:pt x="53533" y="444260"/>
                        <a:pt x="53533" y="444260"/>
                      </a:cubicBezTo>
                      <a:lnTo>
                        <a:pt x="27149" y="413780"/>
                      </a:lnTo>
                      <a:cubicBezTo>
                        <a:pt x="27149" y="413780"/>
                        <a:pt x="-2664" y="231472"/>
                        <a:pt x="193" y="200992"/>
                      </a:cubicBezTo>
                      <a:cubicBezTo>
                        <a:pt x="4098" y="160511"/>
                        <a:pt x="-9713" y="-28751"/>
                        <a:pt x="334521" y="3729"/>
                      </a:cubicBezTo>
                      <a:cubicBezTo>
                        <a:pt x="373954" y="7444"/>
                        <a:pt x="411768" y="21922"/>
                        <a:pt x="443201" y="46496"/>
                      </a:cubicBezTo>
                      <a:cubicBezTo>
                        <a:pt x="478539" y="74119"/>
                        <a:pt x="514924" y="117172"/>
                        <a:pt x="511590" y="176417"/>
                      </a:cubicBezTo>
                      <a:cubicBezTo>
                        <a:pt x="507209" y="254522"/>
                        <a:pt x="483015" y="379776"/>
                        <a:pt x="483015" y="379776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304" name="Freeform: Shape 303">
                  <a:extLst>
                    <a:ext uri="{FF2B5EF4-FFF2-40B4-BE49-F238E27FC236}">
                      <a16:creationId xmlns:a16="http://schemas.microsoft.com/office/drawing/2014/main" id="{300EBB7A-F621-48C6-A5FD-A01E4715D6F4}"/>
                    </a:ext>
                  </a:extLst>
                </p:cNvPr>
                <p:cNvSpPr/>
                <p:nvPr/>
              </p:nvSpPr>
              <p:spPr>
                <a:xfrm>
                  <a:off x="7659021" y="1949940"/>
                  <a:ext cx="218786" cy="70012"/>
                </a:xfrm>
                <a:custGeom>
                  <a:avLst/>
                  <a:gdLst>
                    <a:gd name="connsiteX0" fmla="*/ 0 w 238125"/>
                    <a:gd name="connsiteY0" fmla="*/ 0 h 76200"/>
                    <a:gd name="connsiteX1" fmla="*/ 239554 w 238125"/>
                    <a:gd name="connsiteY1" fmla="*/ 0 h 76200"/>
                    <a:gd name="connsiteX2" fmla="*/ 112014 w 238125"/>
                    <a:gd name="connsiteY2" fmla="*/ 83915 h 76200"/>
                    <a:gd name="connsiteX3" fmla="*/ 0 w 238125"/>
                    <a:gd name="connsiteY3" fmla="*/ 0 h 76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8125" h="76200">
                      <a:moveTo>
                        <a:pt x="0" y="0"/>
                      </a:moveTo>
                      <a:cubicBezTo>
                        <a:pt x="0" y="0"/>
                        <a:pt x="92583" y="108109"/>
                        <a:pt x="239554" y="0"/>
                      </a:cubicBezTo>
                      <a:cubicBezTo>
                        <a:pt x="239554" y="0"/>
                        <a:pt x="198311" y="82010"/>
                        <a:pt x="112014" y="83915"/>
                      </a:cubicBezTo>
                      <a:cubicBezTo>
                        <a:pt x="25527" y="8582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A7786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305" name="Freeform: Shape 304">
                  <a:extLst>
                    <a:ext uri="{FF2B5EF4-FFF2-40B4-BE49-F238E27FC236}">
                      <a16:creationId xmlns:a16="http://schemas.microsoft.com/office/drawing/2014/main" id="{0F665EE0-2934-492A-9009-12322B5B72D2}"/>
                    </a:ext>
                  </a:extLst>
                </p:cNvPr>
                <p:cNvSpPr/>
                <p:nvPr/>
              </p:nvSpPr>
              <p:spPr>
                <a:xfrm>
                  <a:off x="6991370" y="2438341"/>
                  <a:ext cx="910150" cy="1137688"/>
                </a:xfrm>
                <a:custGeom>
                  <a:avLst/>
                  <a:gdLst>
                    <a:gd name="connsiteX0" fmla="*/ 303107 w 990600"/>
                    <a:gd name="connsiteY0" fmla="*/ 0 h 1238250"/>
                    <a:gd name="connsiteX1" fmla="*/ 996347 w 990600"/>
                    <a:gd name="connsiteY1" fmla="*/ 201266 h 1238250"/>
                    <a:gd name="connsiteX2" fmla="*/ 693240 w 990600"/>
                    <a:gd name="connsiteY2" fmla="*/ 1245288 h 1238250"/>
                    <a:gd name="connsiteX3" fmla="*/ 0 w 990600"/>
                    <a:gd name="connsiteY3" fmla="*/ 1044022 h 1238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0600" h="1238250">
                      <a:moveTo>
                        <a:pt x="303107" y="0"/>
                      </a:moveTo>
                      <a:lnTo>
                        <a:pt x="996347" y="201266"/>
                      </a:lnTo>
                      <a:lnTo>
                        <a:pt x="693240" y="1245288"/>
                      </a:lnTo>
                      <a:lnTo>
                        <a:pt x="0" y="1044022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4C8B761C-256A-4BC6-8DF3-CDD1CBEC87F4}"/>
                    </a:ext>
                  </a:extLst>
                </p:cNvPr>
                <p:cNvSpPr/>
                <p:nvPr/>
              </p:nvSpPr>
              <p:spPr>
                <a:xfrm>
                  <a:off x="7731746" y="3144772"/>
                  <a:ext cx="52509" cy="26254"/>
                </a:xfrm>
                <a:custGeom>
                  <a:avLst/>
                  <a:gdLst>
                    <a:gd name="connsiteX0" fmla="*/ 0 w 57150"/>
                    <a:gd name="connsiteY0" fmla="*/ 3336 h 28575"/>
                    <a:gd name="connsiteX1" fmla="*/ 59150 w 57150"/>
                    <a:gd name="connsiteY1" fmla="*/ 97 h 28575"/>
                    <a:gd name="connsiteX2" fmla="*/ 47815 w 57150"/>
                    <a:gd name="connsiteY2" fmla="*/ 33149 h 28575"/>
                    <a:gd name="connsiteX3" fmla="*/ 0 w 57150"/>
                    <a:gd name="connsiteY3" fmla="*/ 3336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150" h="28575">
                      <a:moveTo>
                        <a:pt x="0" y="3336"/>
                      </a:moveTo>
                      <a:cubicBezTo>
                        <a:pt x="0" y="3336"/>
                        <a:pt x="45244" y="2098"/>
                        <a:pt x="59150" y="97"/>
                      </a:cubicBezTo>
                      <a:cubicBezTo>
                        <a:pt x="73057" y="-1903"/>
                        <a:pt x="63817" y="27529"/>
                        <a:pt x="47815" y="33149"/>
                      </a:cubicBezTo>
                      <a:cubicBezTo>
                        <a:pt x="31623" y="38674"/>
                        <a:pt x="0" y="3336"/>
                        <a:pt x="0" y="3336"/>
                      </a:cubicBezTo>
                      <a:close/>
                    </a:path>
                  </a:pathLst>
                </a:custGeom>
                <a:solidFill>
                  <a:srgbClr val="C9846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6588A9B9-34A9-476C-AE66-BE91991C9DEC}"/>
                    </a:ext>
                  </a:extLst>
                </p:cNvPr>
                <p:cNvSpPr/>
                <p:nvPr/>
              </p:nvSpPr>
              <p:spPr>
                <a:xfrm>
                  <a:off x="7553216" y="3144602"/>
                  <a:ext cx="245040" cy="201283"/>
                </a:xfrm>
                <a:custGeom>
                  <a:avLst/>
                  <a:gdLst>
                    <a:gd name="connsiteX0" fmla="*/ 220694 w 266700"/>
                    <a:gd name="connsiteY0" fmla="*/ 219644 h 219075"/>
                    <a:gd name="connsiteX1" fmla="*/ 191262 w 266700"/>
                    <a:gd name="connsiteY1" fmla="*/ 222311 h 219075"/>
                    <a:gd name="connsiteX2" fmla="*/ 161449 w 266700"/>
                    <a:gd name="connsiteY2" fmla="*/ 214120 h 219075"/>
                    <a:gd name="connsiteX3" fmla="*/ 151733 w 266700"/>
                    <a:gd name="connsiteY3" fmla="*/ 212215 h 219075"/>
                    <a:gd name="connsiteX4" fmla="*/ 98393 w 266700"/>
                    <a:gd name="connsiteY4" fmla="*/ 203261 h 219075"/>
                    <a:gd name="connsiteX5" fmla="*/ 0 w 266700"/>
                    <a:gd name="connsiteY5" fmla="*/ 155541 h 219075"/>
                    <a:gd name="connsiteX6" fmla="*/ 21717 w 266700"/>
                    <a:gd name="connsiteY6" fmla="*/ 84961 h 219075"/>
                    <a:gd name="connsiteX7" fmla="*/ 38100 w 266700"/>
                    <a:gd name="connsiteY7" fmla="*/ 29049 h 219075"/>
                    <a:gd name="connsiteX8" fmla="*/ 188309 w 266700"/>
                    <a:gd name="connsiteY8" fmla="*/ 665 h 219075"/>
                    <a:gd name="connsiteX9" fmla="*/ 194405 w 266700"/>
                    <a:gd name="connsiteY9" fmla="*/ 2665 h 219075"/>
                    <a:gd name="connsiteX10" fmla="*/ 232029 w 266700"/>
                    <a:gd name="connsiteY10" fmla="*/ 26382 h 219075"/>
                    <a:gd name="connsiteX11" fmla="*/ 268796 w 266700"/>
                    <a:gd name="connsiteY11" fmla="*/ 58100 h 219075"/>
                    <a:gd name="connsiteX12" fmla="*/ 258699 w 266700"/>
                    <a:gd name="connsiteY12" fmla="*/ 91819 h 219075"/>
                    <a:gd name="connsiteX13" fmla="*/ 250793 w 266700"/>
                    <a:gd name="connsiteY13" fmla="*/ 138777 h 219075"/>
                    <a:gd name="connsiteX14" fmla="*/ 234791 w 266700"/>
                    <a:gd name="connsiteY14" fmla="*/ 183545 h 219075"/>
                    <a:gd name="connsiteX15" fmla="*/ 220694 w 266700"/>
                    <a:gd name="connsiteY15" fmla="*/ 219644 h 219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66700" h="219075">
                      <a:moveTo>
                        <a:pt x="220694" y="219644"/>
                      </a:moveTo>
                      <a:cubicBezTo>
                        <a:pt x="220694" y="219644"/>
                        <a:pt x="200978" y="224407"/>
                        <a:pt x="191262" y="222311"/>
                      </a:cubicBezTo>
                      <a:cubicBezTo>
                        <a:pt x="191262" y="222311"/>
                        <a:pt x="174022" y="217073"/>
                        <a:pt x="161449" y="214120"/>
                      </a:cubicBezTo>
                      <a:cubicBezTo>
                        <a:pt x="157448" y="213167"/>
                        <a:pt x="154019" y="212501"/>
                        <a:pt x="151733" y="212215"/>
                      </a:cubicBezTo>
                      <a:cubicBezTo>
                        <a:pt x="142113" y="211262"/>
                        <a:pt x="120777" y="212024"/>
                        <a:pt x="98393" y="203261"/>
                      </a:cubicBezTo>
                      <a:cubicBezTo>
                        <a:pt x="76010" y="194498"/>
                        <a:pt x="0" y="155541"/>
                        <a:pt x="0" y="155541"/>
                      </a:cubicBezTo>
                      <a:lnTo>
                        <a:pt x="21717" y="84961"/>
                      </a:lnTo>
                      <a:lnTo>
                        <a:pt x="38100" y="29049"/>
                      </a:lnTo>
                      <a:cubicBezTo>
                        <a:pt x="38100" y="29049"/>
                        <a:pt x="166497" y="-5146"/>
                        <a:pt x="188309" y="665"/>
                      </a:cubicBezTo>
                      <a:cubicBezTo>
                        <a:pt x="190405" y="1236"/>
                        <a:pt x="192500" y="1903"/>
                        <a:pt x="194405" y="2665"/>
                      </a:cubicBezTo>
                      <a:cubicBezTo>
                        <a:pt x="212408" y="9332"/>
                        <a:pt x="222980" y="21810"/>
                        <a:pt x="232029" y="26382"/>
                      </a:cubicBezTo>
                      <a:cubicBezTo>
                        <a:pt x="235363" y="28097"/>
                        <a:pt x="267081" y="47147"/>
                        <a:pt x="268796" y="58100"/>
                      </a:cubicBezTo>
                      <a:cubicBezTo>
                        <a:pt x="271082" y="73340"/>
                        <a:pt x="266509" y="84770"/>
                        <a:pt x="258699" y="91819"/>
                      </a:cubicBezTo>
                      <a:cubicBezTo>
                        <a:pt x="258699" y="91819"/>
                        <a:pt x="261938" y="121823"/>
                        <a:pt x="250793" y="138777"/>
                      </a:cubicBezTo>
                      <a:cubicBezTo>
                        <a:pt x="250793" y="138777"/>
                        <a:pt x="254699" y="166304"/>
                        <a:pt x="234791" y="183545"/>
                      </a:cubicBezTo>
                      <a:cubicBezTo>
                        <a:pt x="234887" y="183640"/>
                        <a:pt x="235649" y="212024"/>
                        <a:pt x="220694" y="219644"/>
                      </a:cubicBezTo>
                      <a:close/>
                    </a:path>
                  </a:pathLst>
                </a:custGeom>
                <a:solidFill>
                  <a:srgbClr val="EEA88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308" name="Freeform: Shape 307">
                  <a:extLst>
                    <a:ext uri="{FF2B5EF4-FFF2-40B4-BE49-F238E27FC236}">
                      <a16:creationId xmlns:a16="http://schemas.microsoft.com/office/drawing/2014/main" id="{782E3A80-F47F-4C12-859D-328A5B6A9E89}"/>
                    </a:ext>
                  </a:extLst>
                </p:cNvPr>
                <p:cNvSpPr/>
                <p:nvPr/>
              </p:nvSpPr>
              <p:spPr>
                <a:xfrm>
                  <a:off x="6992303" y="2384712"/>
                  <a:ext cx="612601" cy="927653"/>
                </a:xfrm>
                <a:custGeom>
                  <a:avLst/>
                  <a:gdLst>
                    <a:gd name="connsiteX0" fmla="*/ 675644 w 666750"/>
                    <a:gd name="connsiteY0" fmla="*/ 838009 h 1009650"/>
                    <a:gd name="connsiteX1" fmla="*/ 613541 w 666750"/>
                    <a:gd name="connsiteY1" fmla="*/ 1011174 h 1009650"/>
                    <a:gd name="connsiteX2" fmla="*/ 9085 w 666750"/>
                    <a:gd name="connsiteY2" fmla="*/ 817340 h 1009650"/>
                    <a:gd name="connsiteX3" fmla="*/ 242828 w 666750"/>
                    <a:gd name="connsiteY3" fmla="*/ 0 h 1009650"/>
                    <a:gd name="connsiteX4" fmla="*/ 462094 w 666750"/>
                    <a:gd name="connsiteY4" fmla="*/ 74676 h 1009650"/>
                    <a:gd name="connsiteX5" fmla="*/ 344270 w 666750"/>
                    <a:gd name="connsiteY5" fmla="*/ 297466 h 1009650"/>
                    <a:gd name="connsiteX6" fmla="*/ 164628 w 666750"/>
                    <a:gd name="connsiteY6" fmla="*/ 627602 h 1009650"/>
                    <a:gd name="connsiteX7" fmla="*/ 675644 w 666750"/>
                    <a:gd name="connsiteY7" fmla="*/ 838009 h 1009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66750" h="1009650">
                      <a:moveTo>
                        <a:pt x="675644" y="838009"/>
                      </a:moveTo>
                      <a:cubicBezTo>
                        <a:pt x="675644" y="838009"/>
                        <a:pt x="682121" y="928116"/>
                        <a:pt x="613541" y="1011174"/>
                      </a:cubicBezTo>
                      <a:cubicBezTo>
                        <a:pt x="613541" y="1011174"/>
                        <a:pt x="73474" y="842677"/>
                        <a:pt x="9085" y="817340"/>
                      </a:cubicBezTo>
                      <a:cubicBezTo>
                        <a:pt x="-55209" y="792004"/>
                        <a:pt x="242828" y="0"/>
                        <a:pt x="242828" y="0"/>
                      </a:cubicBezTo>
                      <a:lnTo>
                        <a:pt x="462094" y="74676"/>
                      </a:lnTo>
                      <a:lnTo>
                        <a:pt x="344270" y="297466"/>
                      </a:lnTo>
                      <a:cubicBezTo>
                        <a:pt x="344270" y="297466"/>
                        <a:pt x="285977" y="422243"/>
                        <a:pt x="164628" y="627602"/>
                      </a:cubicBezTo>
                      <a:cubicBezTo>
                        <a:pt x="164723" y="627602"/>
                        <a:pt x="239304" y="698468"/>
                        <a:pt x="675644" y="838009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309" name="Freeform: Shape 308">
                  <a:extLst>
                    <a:ext uri="{FF2B5EF4-FFF2-40B4-BE49-F238E27FC236}">
                      <a16:creationId xmlns:a16="http://schemas.microsoft.com/office/drawing/2014/main" id="{CCE14E96-9A8D-434D-9D3C-BB0A98A55BB5}"/>
                    </a:ext>
                  </a:extLst>
                </p:cNvPr>
                <p:cNvSpPr/>
                <p:nvPr/>
              </p:nvSpPr>
              <p:spPr>
                <a:xfrm>
                  <a:off x="7343007" y="2873480"/>
                  <a:ext cx="166277" cy="192532"/>
                </a:xfrm>
                <a:custGeom>
                  <a:avLst/>
                  <a:gdLst>
                    <a:gd name="connsiteX0" fmla="*/ 181927 w 180975"/>
                    <a:gd name="connsiteY0" fmla="*/ 107347 h 209550"/>
                    <a:gd name="connsiteX1" fmla="*/ 90964 w 180975"/>
                    <a:gd name="connsiteY1" fmla="*/ 214694 h 209550"/>
                    <a:gd name="connsiteX2" fmla="*/ 0 w 180975"/>
                    <a:gd name="connsiteY2" fmla="*/ 107347 h 209550"/>
                    <a:gd name="connsiteX3" fmla="*/ 90964 w 180975"/>
                    <a:gd name="connsiteY3" fmla="*/ 0 h 209550"/>
                    <a:gd name="connsiteX4" fmla="*/ 181927 w 180975"/>
                    <a:gd name="connsiteY4" fmla="*/ 107347 h 209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975" h="209550">
                      <a:moveTo>
                        <a:pt x="181927" y="107347"/>
                      </a:moveTo>
                      <a:cubicBezTo>
                        <a:pt x="181927" y="166592"/>
                        <a:pt x="141161" y="214694"/>
                        <a:pt x="90964" y="214694"/>
                      </a:cubicBezTo>
                      <a:cubicBezTo>
                        <a:pt x="40672" y="214694"/>
                        <a:pt x="0" y="166688"/>
                        <a:pt x="0" y="107347"/>
                      </a:cubicBezTo>
                      <a:cubicBezTo>
                        <a:pt x="0" y="48101"/>
                        <a:pt x="40767" y="0"/>
                        <a:pt x="90964" y="0"/>
                      </a:cubicBezTo>
                      <a:cubicBezTo>
                        <a:pt x="141161" y="0"/>
                        <a:pt x="181927" y="48006"/>
                        <a:pt x="181927" y="107347"/>
                      </a:cubicBezTo>
                      <a:close/>
                    </a:path>
                  </a:pathLst>
                </a:custGeom>
                <a:solidFill>
                  <a:srgbClr val="80706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2E77490D-5D23-4A38-914F-EAA6F903AD22}"/>
                    </a:ext>
                  </a:extLst>
                </p:cNvPr>
                <p:cNvSpPr/>
                <p:nvPr/>
              </p:nvSpPr>
              <p:spPr>
                <a:xfrm>
                  <a:off x="7580959" y="2021789"/>
                  <a:ext cx="376312" cy="210035"/>
                </a:xfrm>
                <a:custGeom>
                  <a:avLst/>
                  <a:gdLst>
                    <a:gd name="connsiteX0" fmla="*/ 415195 w 409575"/>
                    <a:gd name="connsiteY0" fmla="*/ 157067 h 228600"/>
                    <a:gd name="connsiteX1" fmla="*/ 365379 w 409575"/>
                    <a:gd name="connsiteY1" fmla="*/ 0 h 228600"/>
                    <a:gd name="connsiteX2" fmla="*/ 52769 w 409575"/>
                    <a:gd name="connsiteY2" fmla="*/ 11430 h 228600"/>
                    <a:gd name="connsiteX3" fmla="*/ 0 w 409575"/>
                    <a:gd name="connsiteY3" fmla="*/ 161734 h 228600"/>
                    <a:gd name="connsiteX4" fmla="*/ 415195 w 409575"/>
                    <a:gd name="connsiteY4" fmla="*/ 157067 h 228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9575" h="228600">
                      <a:moveTo>
                        <a:pt x="415195" y="157067"/>
                      </a:moveTo>
                      <a:lnTo>
                        <a:pt x="365379" y="0"/>
                      </a:lnTo>
                      <a:cubicBezTo>
                        <a:pt x="365379" y="0"/>
                        <a:pt x="285179" y="37338"/>
                        <a:pt x="52769" y="11430"/>
                      </a:cubicBezTo>
                      <a:lnTo>
                        <a:pt x="0" y="161734"/>
                      </a:lnTo>
                      <a:cubicBezTo>
                        <a:pt x="-95" y="161734"/>
                        <a:pt x="199453" y="335566"/>
                        <a:pt x="415195" y="157067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</p:grpSp>
      </p:grpSp>
      <p:grpSp>
        <p:nvGrpSpPr>
          <p:cNvPr id="456" name="Group 455">
            <a:extLst>
              <a:ext uri="{FF2B5EF4-FFF2-40B4-BE49-F238E27FC236}">
                <a16:creationId xmlns:a16="http://schemas.microsoft.com/office/drawing/2014/main" id="{15D1CCB1-E526-4E96-98CA-AFAD05329658}"/>
              </a:ext>
            </a:extLst>
          </p:cNvPr>
          <p:cNvGrpSpPr/>
          <p:nvPr/>
        </p:nvGrpSpPr>
        <p:grpSpPr>
          <a:xfrm>
            <a:off x="9521958" y="1304553"/>
            <a:ext cx="1959655" cy="2470381"/>
            <a:chOff x="9521958" y="1304553"/>
            <a:chExt cx="1959655" cy="2470381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C5E0C65B-6FA1-4994-A727-1313F8706E9E}"/>
                </a:ext>
              </a:extLst>
            </p:cNvPr>
            <p:cNvSpPr/>
            <p:nvPr/>
          </p:nvSpPr>
          <p:spPr>
            <a:xfrm>
              <a:off x="9521958" y="1547615"/>
              <a:ext cx="1959655" cy="195965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A2805A7E-6350-4E7C-AC22-DFE7964E6DD9}"/>
                </a:ext>
              </a:extLst>
            </p:cNvPr>
            <p:cNvSpPr/>
            <p:nvPr/>
          </p:nvSpPr>
          <p:spPr>
            <a:xfrm flipH="1">
              <a:off x="10151768" y="1770221"/>
              <a:ext cx="288119" cy="415229"/>
            </a:xfrm>
            <a:custGeom>
              <a:avLst/>
              <a:gdLst>
                <a:gd name="connsiteX0" fmla="*/ 125865 w 192765"/>
                <a:gd name="connsiteY0" fmla="*/ 0 h 277809"/>
                <a:gd name="connsiteX1" fmla="*/ 164474 w 192765"/>
                <a:gd name="connsiteY1" fmla="*/ 276846 h 277809"/>
                <a:gd name="connsiteX2" fmla="*/ 0 w 192765"/>
                <a:gd name="connsiteY2" fmla="*/ 81925 h 277809"/>
                <a:gd name="connsiteX3" fmla="*/ 125865 w 192765"/>
                <a:gd name="connsiteY3" fmla="*/ 0 h 27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765" h="277809">
                  <a:moveTo>
                    <a:pt x="125865" y="0"/>
                  </a:moveTo>
                  <a:cubicBezTo>
                    <a:pt x="125865" y="0"/>
                    <a:pt x="249745" y="261254"/>
                    <a:pt x="164474" y="276846"/>
                  </a:cubicBezTo>
                  <a:cubicBezTo>
                    <a:pt x="47341" y="298277"/>
                    <a:pt x="0" y="81925"/>
                    <a:pt x="0" y="81925"/>
                  </a:cubicBezTo>
                  <a:lnTo>
                    <a:pt x="125865" y="0"/>
                  </a:lnTo>
                  <a:close/>
                </a:path>
              </a:pathLst>
            </a:custGeom>
            <a:solidFill>
              <a:srgbClr val="252740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B1CCF7CA-7891-4061-B9BB-98F1A8EDF96A}"/>
                </a:ext>
              </a:extLst>
            </p:cNvPr>
            <p:cNvSpPr/>
            <p:nvPr/>
          </p:nvSpPr>
          <p:spPr>
            <a:xfrm flipH="1">
              <a:off x="9553850" y="2139690"/>
              <a:ext cx="765913" cy="827826"/>
            </a:xfrm>
            <a:custGeom>
              <a:avLst/>
              <a:gdLst>
                <a:gd name="connsiteX0" fmla="*/ 72238 w 765913"/>
                <a:gd name="connsiteY0" fmla="*/ 0 h 827826"/>
                <a:gd name="connsiteX1" fmla="*/ 118168 w 765913"/>
                <a:gd name="connsiteY1" fmla="*/ 392605 h 827826"/>
                <a:gd name="connsiteX2" fmla="*/ 563990 w 765913"/>
                <a:gd name="connsiteY2" fmla="*/ 824613 h 827826"/>
                <a:gd name="connsiteX3" fmla="*/ 621022 w 765913"/>
                <a:gd name="connsiteY3" fmla="*/ 826957 h 827826"/>
                <a:gd name="connsiteX4" fmla="*/ 694690 w 765913"/>
                <a:gd name="connsiteY4" fmla="*/ 817259 h 827826"/>
                <a:gd name="connsiteX5" fmla="*/ 720805 w 765913"/>
                <a:gd name="connsiteY5" fmla="*/ 769145 h 827826"/>
                <a:gd name="connsiteX6" fmla="*/ 753754 w 765913"/>
                <a:gd name="connsiteY6" fmla="*/ 679123 h 827826"/>
                <a:gd name="connsiteX7" fmla="*/ 765913 w 765913"/>
                <a:gd name="connsiteY7" fmla="*/ 631833 h 827826"/>
                <a:gd name="connsiteX8" fmla="*/ 737571 w 765913"/>
                <a:gd name="connsiteY8" fmla="*/ 635423 h 827826"/>
                <a:gd name="connsiteX9" fmla="*/ 608394 w 765913"/>
                <a:gd name="connsiteY9" fmla="*/ 653013 h 827826"/>
                <a:gd name="connsiteX10" fmla="*/ 352731 w 765913"/>
                <a:gd name="connsiteY10" fmla="*/ 281933 h 827826"/>
                <a:gd name="connsiteX11" fmla="*/ 216298 w 765913"/>
                <a:gd name="connsiteY11" fmla="*/ 74149 h 827826"/>
                <a:gd name="connsiteX12" fmla="*/ 72238 w 765913"/>
                <a:gd name="connsiteY12" fmla="*/ 0 h 82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5913" h="827826">
                  <a:moveTo>
                    <a:pt x="72238" y="0"/>
                  </a:moveTo>
                  <a:cubicBezTo>
                    <a:pt x="-113767" y="121094"/>
                    <a:pt x="118168" y="392605"/>
                    <a:pt x="118168" y="392605"/>
                  </a:cubicBezTo>
                  <a:cubicBezTo>
                    <a:pt x="118168" y="392605"/>
                    <a:pt x="428997" y="791309"/>
                    <a:pt x="563990" y="824613"/>
                  </a:cubicBezTo>
                  <a:cubicBezTo>
                    <a:pt x="577803" y="828013"/>
                    <a:pt x="597365" y="828575"/>
                    <a:pt x="621022" y="826957"/>
                  </a:cubicBezTo>
                  <a:lnTo>
                    <a:pt x="694690" y="817259"/>
                  </a:lnTo>
                  <a:lnTo>
                    <a:pt x="720805" y="769145"/>
                  </a:lnTo>
                  <a:cubicBezTo>
                    <a:pt x="733201" y="739839"/>
                    <a:pt x="744211" y="709804"/>
                    <a:pt x="753754" y="679123"/>
                  </a:cubicBezTo>
                  <a:lnTo>
                    <a:pt x="765913" y="631833"/>
                  </a:lnTo>
                  <a:lnTo>
                    <a:pt x="737571" y="635423"/>
                  </a:lnTo>
                  <a:cubicBezTo>
                    <a:pt x="675398" y="645243"/>
                    <a:pt x="617228" y="658541"/>
                    <a:pt x="608394" y="653013"/>
                  </a:cubicBezTo>
                  <a:cubicBezTo>
                    <a:pt x="596531" y="645640"/>
                    <a:pt x="369001" y="317355"/>
                    <a:pt x="352731" y="281933"/>
                  </a:cubicBezTo>
                  <a:cubicBezTo>
                    <a:pt x="336460" y="246511"/>
                    <a:pt x="278328" y="140585"/>
                    <a:pt x="216298" y="74149"/>
                  </a:cubicBezTo>
                  <a:cubicBezTo>
                    <a:pt x="154268" y="7711"/>
                    <a:pt x="72238" y="0"/>
                    <a:pt x="72238" y="0"/>
                  </a:cubicBezTo>
                  <a:close/>
                </a:path>
              </a:pathLst>
            </a:custGeom>
            <a:solidFill>
              <a:schemeClr val="accent4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4E224344-A677-48E4-9DC3-1A17ABD41C3F}"/>
                </a:ext>
              </a:extLst>
            </p:cNvPr>
            <p:cNvSpPr/>
            <p:nvPr/>
          </p:nvSpPr>
          <p:spPr>
            <a:xfrm flipH="1">
              <a:off x="10032557" y="2076594"/>
              <a:ext cx="919937" cy="1430677"/>
            </a:xfrm>
            <a:custGeom>
              <a:avLst/>
              <a:gdLst>
                <a:gd name="connsiteX0" fmla="*/ 447495 w 919937"/>
                <a:gd name="connsiteY0" fmla="*/ 569 h 1430677"/>
                <a:gd name="connsiteX1" fmla="*/ 359651 w 919937"/>
                <a:gd name="connsiteY1" fmla="*/ 12168 h 1430677"/>
                <a:gd name="connsiteX2" fmla="*/ 67294 w 919937"/>
                <a:gd name="connsiteY2" fmla="*/ 97078 h 1430677"/>
                <a:gd name="connsiteX3" fmla="*/ 858 w 919937"/>
                <a:gd name="connsiteY3" fmla="*/ 471971 h 1430677"/>
                <a:gd name="connsiteX4" fmla="*/ 200082 w 919937"/>
                <a:gd name="connsiteY4" fmla="*/ 821781 h 1430677"/>
                <a:gd name="connsiteX5" fmla="*/ 195083 w 919937"/>
                <a:gd name="connsiteY5" fmla="*/ 1053801 h 1430677"/>
                <a:gd name="connsiteX6" fmla="*/ 52358 w 919937"/>
                <a:gd name="connsiteY6" fmla="*/ 1307664 h 1430677"/>
                <a:gd name="connsiteX7" fmla="*/ 40000 w 919937"/>
                <a:gd name="connsiteY7" fmla="*/ 1339556 h 1430677"/>
                <a:gd name="connsiteX8" fmla="*/ 69314 w 919937"/>
                <a:gd name="connsiteY8" fmla="*/ 1353677 h 1430677"/>
                <a:gd name="connsiteX9" fmla="*/ 450707 w 919937"/>
                <a:gd name="connsiteY9" fmla="*/ 1430677 h 1430677"/>
                <a:gd name="connsiteX10" fmla="*/ 742078 w 919937"/>
                <a:gd name="connsiteY10" fmla="*/ 1386626 h 1430677"/>
                <a:gd name="connsiteX11" fmla="*/ 811163 w 919937"/>
                <a:gd name="connsiteY11" fmla="*/ 1361340 h 1430677"/>
                <a:gd name="connsiteX12" fmla="*/ 810483 w 919937"/>
                <a:gd name="connsiteY12" fmla="*/ 1313343 h 1430677"/>
                <a:gd name="connsiteX13" fmla="*/ 831826 w 919937"/>
                <a:gd name="connsiteY13" fmla="*/ 892625 h 1430677"/>
                <a:gd name="connsiteX14" fmla="*/ 858435 w 919937"/>
                <a:gd name="connsiteY14" fmla="*/ 613657 h 1430677"/>
                <a:gd name="connsiteX15" fmla="*/ 910126 w 919937"/>
                <a:gd name="connsiteY15" fmla="*/ 324353 h 1430677"/>
                <a:gd name="connsiteX16" fmla="*/ 704969 w 919937"/>
                <a:gd name="connsiteY16" fmla="*/ 63097 h 1430677"/>
                <a:gd name="connsiteX17" fmla="*/ 561842 w 919937"/>
                <a:gd name="connsiteY17" fmla="*/ 5557 h 1430677"/>
                <a:gd name="connsiteX18" fmla="*/ 447495 w 919937"/>
                <a:gd name="connsiteY18" fmla="*/ 569 h 1430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9937" h="1430677">
                  <a:moveTo>
                    <a:pt x="447495" y="569"/>
                  </a:moveTo>
                  <a:cubicBezTo>
                    <a:pt x="409880" y="2041"/>
                    <a:pt x="376684" y="6278"/>
                    <a:pt x="359651" y="12168"/>
                  </a:cubicBezTo>
                  <a:cubicBezTo>
                    <a:pt x="325753" y="24031"/>
                    <a:pt x="136697" y="43182"/>
                    <a:pt x="67294" y="97078"/>
                  </a:cubicBezTo>
                  <a:cubicBezTo>
                    <a:pt x="-12617" y="159108"/>
                    <a:pt x="858" y="471971"/>
                    <a:pt x="858" y="471971"/>
                  </a:cubicBezTo>
                  <a:cubicBezTo>
                    <a:pt x="858" y="471971"/>
                    <a:pt x="183813" y="780428"/>
                    <a:pt x="200082" y="821781"/>
                  </a:cubicBezTo>
                  <a:cubicBezTo>
                    <a:pt x="216353" y="863135"/>
                    <a:pt x="218896" y="1028888"/>
                    <a:pt x="195083" y="1053801"/>
                  </a:cubicBezTo>
                  <a:cubicBezTo>
                    <a:pt x="140086" y="1111340"/>
                    <a:pt x="89347" y="1216694"/>
                    <a:pt x="52358" y="1307664"/>
                  </a:cubicBezTo>
                  <a:lnTo>
                    <a:pt x="40000" y="1339556"/>
                  </a:lnTo>
                  <a:lnTo>
                    <a:pt x="69314" y="1353677"/>
                  </a:lnTo>
                  <a:cubicBezTo>
                    <a:pt x="186539" y="1403259"/>
                    <a:pt x="315421" y="1430677"/>
                    <a:pt x="450707" y="1430677"/>
                  </a:cubicBezTo>
                  <a:cubicBezTo>
                    <a:pt x="552172" y="1430677"/>
                    <a:pt x="650034" y="1415255"/>
                    <a:pt x="742078" y="1386626"/>
                  </a:cubicBezTo>
                  <a:lnTo>
                    <a:pt x="811163" y="1361340"/>
                  </a:lnTo>
                  <a:lnTo>
                    <a:pt x="810483" y="1313343"/>
                  </a:lnTo>
                  <a:cubicBezTo>
                    <a:pt x="809708" y="1188047"/>
                    <a:pt x="814094" y="982302"/>
                    <a:pt x="831826" y="892625"/>
                  </a:cubicBezTo>
                  <a:cubicBezTo>
                    <a:pt x="855470" y="773055"/>
                    <a:pt x="806744" y="733227"/>
                    <a:pt x="858435" y="613657"/>
                  </a:cubicBezTo>
                  <a:cubicBezTo>
                    <a:pt x="910126" y="494089"/>
                    <a:pt x="935210" y="392230"/>
                    <a:pt x="910126" y="324353"/>
                  </a:cubicBezTo>
                  <a:cubicBezTo>
                    <a:pt x="885043" y="256476"/>
                    <a:pt x="741832" y="70469"/>
                    <a:pt x="704969" y="63097"/>
                  </a:cubicBezTo>
                  <a:cubicBezTo>
                    <a:pt x="668107" y="55724"/>
                    <a:pt x="561842" y="5557"/>
                    <a:pt x="561842" y="5557"/>
                  </a:cubicBezTo>
                  <a:cubicBezTo>
                    <a:pt x="527140" y="389"/>
                    <a:pt x="485109" y="-904"/>
                    <a:pt x="447495" y="569"/>
                  </a:cubicBezTo>
                  <a:close/>
                </a:path>
              </a:pathLst>
            </a:custGeom>
            <a:solidFill>
              <a:schemeClr val="accent4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24397676-6483-42EB-B121-4B701D5C8BB2}"/>
                </a:ext>
              </a:extLst>
            </p:cNvPr>
            <p:cNvSpPr/>
            <p:nvPr/>
          </p:nvSpPr>
          <p:spPr>
            <a:xfrm flipH="1">
              <a:off x="10347010" y="1814073"/>
              <a:ext cx="245749" cy="423704"/>
            </a:xfrm>
            <a:custGeom>
              <a:avLst/>
              <a:gdLst>
                <a:gd name="connsiteX0" fmla="*/ 169124 w 164417"/>
                <a:gd name="connsiteY0" fmla="*/ 97320 h 283478"/>
                <a:gd name="connsiteX1" fmla="*/ 157898 w 164417"/>
                <a:gd name="connsiteY1" fmla="*/ 270185 h 283478"/>
                <a:gd name="connsiteX2" fmla="*/ 0 w 164417"/>
                <a:gd name="connsiteY2" fmla="*/ 183781 h 283478"/>
                <a:gd name="connsiteX3" fmla="*/ 8731 w 164417"/>
                <a:gd name="connsiteY3" fmla="*/ 27527 h 283478"/>
                <a:gd name="connsiteX4" fmla="*/ 169124 w 164417"/>
                <a:gd name="connsiteY4" fmla="*/ 97320 h 283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417" h="283478">
                  <a:moveTo>
                    <a:pt x="169124" y="97320"/>
                  </a:moveTo>
                  <a:cubicBezTo>
                    <a:pt x="169124" y="97320"/>
                    <a:pt x="154950" y="227720"/>
                    <a:pt x="157898" y="270185"/>
                  </a:cubicBezTo>
                  <a:cubicBezTo>
                    <a:pt x="157898" y="270185"/>
                    <a:pt x="84023" y="344230"/>
                    <a:pt x="0" y="183781"/>
                  </a:cubicBezTo>
                  <a:cubicBezTo>
                    <a:pt x="0" y="183781"/>
                    <a:pt x="35378" y="117674"/>
                    <a:pt x="8731" y="27527"/>
                  </a:cubicBezTo>
                  <a:cubicBezTo>
                    <a:pt x="-17859" y="-62562"/>
                    <a:pt x="169124" y="97320"/>
                    <a:pt x="169124" y="97320"/>
                  </a:cubicBezTo>
                  <a:close/>
                </a:path>
              </a:pathLst>
            </a:custGeom>
            <a:solidFill>
              <a:srgbClr val="EEA886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CE9DBABA-F311-40BB-AC8D-6773C8E8A779}"/>
                </a:ext>
              </a:extLst>
            </p:cNvPr>
            <p:cNvSpPr/>
            <p:nvPr/>
          </p:nvSpPr>
          <p:spPr>
            <a:xfrm flipH="1">
              <a:off x="10023894" y="2450012"/>
              <a:ext cx="59318" cy="279644"/>
            </a:xfrm>
            <a:custGeom>
              <a:avLst/>
              <a:gdLst>
                <a:gd name="connsiteX0" fmla="*/ 35038 w 39687"/>
                <a:gd name="connsiteY0" fmla="*/ 190214 h 187096"/>
                <a:gd name="connsiteX1" fmla="*/ 33904 w 39687"/>
                <a:gd name="connsiteY1" fmla="*/ 0 h 187096"/>
                <a:gd name="connsiteX2" fmla="*/ 0 w 39687"/>
                <a:gd name="connsiteY2" fmla="*/ 149677 h 187096"/>
                <a:gd name="connsiteX3" fmla="*/ 35038 w 39687"/>
                <a:gd name="connsiteY3" fmla="*/ 190214 h 187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687" h="187096">
                  <a:moveTo>
                    <a:pt x="35038" y="190214"/>
                  </a:moveTo>
                  <a:cubicBezTo>
                    <a:pt x="35038" y="190214"/>
                    <a:pt x="52840" y="71947"/>
                    <a:pt x="33904" y="0"/>
                  </a:cubicBezTo>
                  <a:cubicBezTo>
                    <a:pt x="33904" y="0"/>
                    <a:pt x="33904" y="61855"/>
                    <a:pt x="0" y="149677"/>
                  </a:cubicBezTo>
                  <a:lnTo>
                    <a:pt x="35038" y="19021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A8886EB9-A13B-41F3-986D-F6FE2D9FA538}"/>
                </a:ext>
              </a:extLst>
            </p:cNvPr>
            <p:cNvSpPr/>
            <p:nvPr/>
          </p:nvSpPr>
          <p:spPr>
            <a:xfrm flipH="1">
              <a:off x="10251677" y="2724148"/>
              <a:ext cx="923674" cy="1050786"/>
            </a:xfrm>
            <a:custGeom>
              <a:avLst/>
              <a:gdLst>
                <a:gd name="connsiteX0" fmla="*/ 623143 w 617983"/>
                <a:gd name="connsiteY0" fmla="*/ 196791 h 703027"/>
                <a:gd name="connsiteX1" fmla="*/ 328042 w 617983"/>
                <a:gd name="connsiteY1" fmla="*/ 707904 h 703027"/>
                <a:gd name="connsiteX2" fmla="*/ 0 w 617983"/>
                <a:gd name="connsiteY2" fmla="*/ 518483 h 703027"/>
                <a:gd name="connsiteX3" fmla="*/ 282288 w 617983"/>
                <a:gd name="connsiteY3" fmla="*/ 0 h 703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983" h="703027">
                  <a:moveTo>
                    <a:pt x="623143" y="196791"/>
                  </a:moveTo>
                  <a:lnTo>
                    <a:pt x="328042" y="707904"/>
                  </a:lnTo>
                  <a:lnTo>
                    <a:pt x="0" y="518483"/>
                  </a:lnTo>
                  <a:lnTo>
                    <a:pt x="282288" y="0"/>
                  </a:lnTo>
                  <a:close/>
                </a:path>
              </a:pathLst>
            </a:custGeom>
            <a:solidFill>
              <a:srgbClr val="D44040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A8BB2ED-7F9A-4CA2-A3D9-2CFB955B25E2}"/>
                </a:ext>
              </a:extLst>
            </p:cNvPr>
            <p:cNvSpPr/>
            <p:nvPr/>
          </p:nvSpPr>
          <p:spPr>
            <a:xfrm flipH="1">
              <a:off x="10385144" y="3288267"/>
              <a:ext cx="279644" cy="237274"/>
            </a:xfrm>
            <a:custGeom>
              <a:avLst/>
              <a:gdLst>
                <a:gd name="connsiteX0" fmla="*/ 135276 w 187096"/>
                <a:gd name="connsiteY0" fmla="*/ 158805 h 158748"/>
                <a:gd name="connsiteX1" fmla="*/ 116000 w 187096"/>
                <a:gd name="connsiteY1" fmla="*/ 156027 h 158748"/>
                <a:gd name="connsiteX2" fmla="*/ 98084 w 187096"/>
                <a:gd name="connsiteY2" fmla="*/ 146218 h 158748"/>
                <a:gd name="connsiteX3" fmla="*/ 92131 w 187096"/>
                <a:gd name="connsiteY3" fmla="*/ 143554 h 158748"/>
                <a:gd name="connsiteX4" fmla="*/ 59247 w 187096"/>
                <a:gd name="connsiteY4" fmla="*/ 129663 h 158748"/>
                <a:gd name="connsiteX5" fmla="*/ 0 w 187096"/>
                <a:gd name="connsiteY5" fmla="*/ 67128 h 158748"/>
                <a:gd name="connsiteX6" fmla="*/ 21828 w 187096"/>
                <a:gd name="connsiteY6" fmla="*/ 33961 h 158748"/>
                <a:gd name="connsiteX7" fmla="*/ 37816 w 187096"/>
                <a:gd name="connsiteY7" fmla="*/ 0 h 158748"/>
                <a:gd name="connsiteX8" fmla="*/ 147976 w 187096"/>
                <a:gd name="connsiteY8" fmla="*/ 13267 h 158748"/>
                <a:gd name="connsiteX9" fmla="*/ 151605 w 187096"/>
                <a:gd name="connsiteY9" fmla="*/ 15478 h 158748"/>
                <a:gd name="connsiteX10" fmla="*/ 172128 w 187096"/>
                <a:gd name="connsiteY10" fmla="*/ 36455 h 158748"/>
                <a:gd name="connsiteX11" fmla="*/ 190895 w 187096"/>
                <a:gd name="connsiteY11" fmla="*/ 62479 h 158748"/>
                <a:gd name="connsiteX12" fmla="*/ 179272 w 187096"/>
                <a:gd name="connsiteY12" fmla="*/ 82606 h 158748"/>
                <a:gd name="connsiteX13" fmla="*/ 167026 w 187096"/>
                <a:gd name="connsiteY13" fmla="*/ 111577 h 158748"/>
                <a:gd name="connsiteX14" fmla="*/ 149960 w 187096"/>
                <a:gd name="connsiteY14" fmla="*/ 137884 h 158748"/>
                <a:gd name="connsiteX15" fmla="*/ 135276 w 187096"/>
                <a:gd name="connsiteY15" fmla="*/ 158805 h 158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7096" h="158748">
                  <a:moveTo>
                    <a:pt x="135276" y="158805"/>
                  </a:moveTo>
                  <a:cubicBezTo>
                    <a:pt x="135276" y="158805"/>
                    <a:pt x="121839" y="158862"/>
                    <a:pt x="116000" y="156027"/>
                  </a:cubicBezTo>
                  <a:cubicBezTo>
                    <a:pt x="116000" y="156027"/>
                    <a:pt x="105681" y="150074"/>
                    <a:pt x="98084" y="146218"/>
                  </a:cubicBezTo>
                  <a:cubicBezTo>
                    <a:pt x="95646" y="145028"/>
                    <a:pt x="93548" y="144007"/>
                    <a:pt x="92131" y="143554"/>
                  </a:cubicBezTo>
                  <a:cubicBezTo>
                    <a:pt x="86121" y="141456"/>
                    <a:pt x="72287" y="138678"/>
                    <a:pt x="59247" y="129663"/>
                  </a:cubicBezTo>
                  <a:cubicBezTo>
                    <a:pt x="46207" y="120649"/>
                    <a:pt x="0" y="67128"/>
                    <a:pt x="0" y="67128"/>
                  </a:cubicBezTo>
                  <a:lnTo>
                    <a:pt x="21828" y="33961"/>
                  </a:lnTo>
                  <a:lnTo>
                    <a:pt x="37816" y="0"/>
                  </a:lnTo>
                  <a:cubicBezTo>
                    <a:pt x="37816" y="0"/>
                    <a:pt x="134823" y="6237"/>
                    <a:pt x="147976" y="13267"/>
                  </a:cubicBezTo>
                  <a:cubicBezTo>
                    <a:pt x="149280" y="13947"/>
                    <a:pt x="150471" y="14684"/>
                    <a:pt x="151605" y="15478"/>
                  </a:cubicBezTo>
                  <a:cubicBezTo>
                    <a:pt x="162150" y="22508"/>
                    <a:pt x="167026" y="32146"/>
                    <a:pt x="172128" y="36455"/>
                  </a:cubicBezTo>
                  <a:cubicBezTo>
                    <a:pt x="173999" y="38043"/>
                    <a:pt x="191462" y="55165"/>
                    <a:pt x="190895" y="62479"/>
                  </a:cubicBezTo>
                  <a:cubicBezTo>
                    <a:pt x="190044" y="72571"/>
                    <a:pt x="185395" y="79261"/>
                    <a:pt x="179272" y="82606"/>
                  </a:cubicBezTo>
                  <a:cubicBezTo>
                    <a:pt x="179272" y="82606"/>
                    <a:pt x="176777" y="102336"/>
                    <a:pt x="167026" y="111577"/>
                  </a:cubicBezTo>
                  <a:cubicBezTo>
                    <a:pt x="167026" y="111577"/>
                    <a:pt x="165325" y="129833"/>
                    <a:pt x="149960" y="137884"/>
                  </a:cubicBezTo>
                  <a:cubicBezTo>
                    <a:pt x="149847" y="137827"/>
                    <a:pt x="146048" y="156140"/>
                    <a:pt x="135276" y="158805"/>
                  </a:cubicBezTo>
                  <a:close/>
                </a:path>
              </a:pathLst>
            </a:custGeom>
            <a:solidFill>
              <a:srgbClr val="EEA886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A3763F57-2E3B-4B67-A3D2-F4303DC41DA4}"/>
                </a:ext>
              </a:extLst>
            </p:cNvPr>
            <p:cNvSpPr/>
            <p:nvPr/>
          </p:nvSpPr>
          <p:spPr>
            <a:xfrm flipH="1">
              <a:off x="10593461" y="2135197"/>
              <a:ext cx="593185" cy="1330430"/>
            </a:xfrm>
            <a:custGeom>
              <a:avLst/>
              <a:gdLst>
                <a:gd name="connsiteX0" fmla="*/ 284402 w 396870"/>
                <a:gd name="connsiteY0" fmla="*/ 3007 h 890123"/>
                <a:gd name="connsiteX1" fmla="*/ 143457 w 396870"/>
                <a:gd name="connsiteY1" fmla="*/ 76087 h 890123"/>
                <a:gd name="connsiteX2" fmla="*/ 85514 w 396870"/>
                <a:gd name="connsiteY2" fmla="*/ 265168 h 890123"/>
                <a:gd name="connsiteX3" fmla="*/ 46790 w 396870"/>
                <a:gd name="connsiteY3" fmla="*/ 447842 h 890123"/>
                <a:gd name="connsiteX4" fmla="*/ 7954 w 396870"/>
                <a:gd name="connsiteY4" fmla="*/ 667254 h 890123"/>
                <a:gd name="connsiteX5" fmla="*/ 346711 w 396870"/>
                <a:gd name="connsiteY5" fmla="*/ 891203 h 890123"/>
                <a:gd name="connsiteX6" fmla="*/ 400402 w 396870"/>
                <a:gd name="connsiteY6" fmla="*/ 771518 h 890123"/>
                <a:gd name="connsiteX7" fmla="*/ 254354 w 396870"/>
                <a:gd name="connsiteY7" fmla="*/ 680011 h 890123"/>
                <a:gd name="connsiteX8" fmla="*/ 165001 w 396870"/>
                <a:gd name="connsiteY8" fmla="*/ 563898 h 890123"/>
                <a:gd name="connsiteX9" fmla="*/ 244885 w 396870"/>
                <a:gd name="connsiteY9" fmla="*/ 315740 h 890123"/>
                <a:gd name="connsiteX10" fmla="*/ 284402 w 396870"/>
                <a:gd name="connsiteY10" fmla="*/ 3007 h 89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6870" h="890123">
                  <a:moveTo>
                    <a:pt x="284402" y="3007"/>
                  </a:moveTo>
                  <a:cubicBezTo>
                    <a:pt x="284402" y="3007"/>
                    <a:pt x="194766" y="-22677"/>
                    <a:pt x="143457" y="76087"/>
                  </a:cubicBezTo>
                  <a:cubicBezTo>
                    <a:pt x="92090" y="174851"/>
                    <a:pt x="92374" y="216976"/>
                    <a:pt x="85514" y="265168"/>
                  </a:cubicBezTo>
                  <a:cubicBezTo>
                    <a:pt x="79050" y="310695"/>
                    <a:pt x="49795" y="435028"/>
                    <a:pt x="46790" y="447842"/>
                  </a:cubicBezTo>
                  <a:cubicBezTo>
                    <a:pt x="43842" y="460655"/>
                    <a:pt x="-22435" y="613733"/>
                    <a:pt x="7954" y="667254"/>
                  </a:cubicBezTo>
                  <a:cubicBezTo>
                    <a:pt x="38513" y="721059"/>
                    <a:pt x="348695" y="879353"/>
                    <a:pt x="346711" y="891203"/>
                  </a:cubicBezTo>
                  <a:cubicBezTo>
                    <a:pt x="344727" y="903052"/>
                    <a:pt x="400402" y="771518"/>
                    <a:pt x="400402" y="771518"/>
                  </a:cubicBezTo>
                  <a:cubicBezTo>
                    <a:pt x="400402" y="771518"/>
                    <a:pt x="274878" y="701555"/>
                    <a:pt x="254354" y="680011"/>
                  </a:cubicBezTo>
                  <a:cubicBezTo>
                    <a:pt x="220960" y="645029"/>
                    <a:pt x="150544" y="607327"/>
                    <a:pt x="165001" y="563898"/>
                  </a:cubicBezTo>
                  <a:cubicBezTo>
                    <a:pt x="182010" y="512928"/>
                    <a:pt x="233036" y="340913"/>
                    <a:pt x="244885" y="315740"/>
                  </a:cubicBezTo>
                  <a:cubicBezTo>
                    <a:pt x="256792" y="290624"/>
                    <a:pt x="359978" y="35096"/>
                    <a:pt x="284402" y="3007"/>
                  </a:cubicBezTo>
                  <a:close/>
                </a:path>
              </a:pathLst>
            </a:custGeom>
            <a:solidFill>
              <a:schemeClr val="accent4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1CEFAC70-B188-4A14-8FDC-0714AB9A6198}"/>
                </a:ext>
              </a:extLst>
            </p:cNvPr>
            <p:cNvSpPr/>
            <p:nvPr/>
          </p:nvSpPr>
          <p:spPr>
            <a:xfrm flipH="1">
              <a:off x="10659042" y="1580873"/>
              <a:ext cx="42371" cy="177955"/>
            </a:xfrm>
            <a:custGeom>
              <a:avLst/>
              <a:gdLst>
                <a:gd name="connsiteX0" fmla="*/ 23540 w 28347"/>
                <a:gd name="connsiteY0" fmla="*/ 8643 h 119061"/>
                <a:gd name="connsiteX1" fmla="*/ 1145 w 28347"/>
                <a:gd name="connsiteY1" fmla="*/ 8813 h 119061"/>
                <a:gd name="connsiteX2" fmla="*/ 17190 w 28347"/>
                <a:gd name="connsiteY2" fmla="*/ 95615 h 119061"/>
                <a:gd name="connsiteX3" fmla="*/ 31024 w 28347"/>
                <a:gd name="connsiteY3" fmla="*/ 124303 h 119061"/>
                <a:gd name="connsiteX4" fmla="*/ 23540 w 28347"/>
                <a:gd name="connsiteY4" fmla="*/ 8643 h 119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47" h="119061">
                  <a:moveTo>
                    <a:pt x="23540" y="8643"/>
                  </a:moveTo>
                  <a:cubicBezTo>
                    <a:pt x="23540" y="8643"/>
                    <a:pt x="7212" y="-10917"/>
                    <a:pt x="1145" y="8813"/>
                  </a:cubicBezTo>
                  <a:cubicBezTo>
                    <a:pt x="-4921" y="28543"/>
                    <a:pt x="14979" y="87110"/>
                    <a:pt x="17190" y="95615"/>
                  </a:cubicBezTo>
                  <a:cubicBezTo>
                    <a:pt x="17190" y="95615"/>
                    <a:pt x="27055" y="128498"/>
                    <a:pt x="31024" y="124303"/>
                  </a:cubicBezTo>
                  <a:cubicBezTo>
                    <a:pt x="34936" y="120050"/>
                    <a:pt x="23540" y="8643"/>
                    <a:pt x="23540" y="8643"/>
                  </a:cubicBezTo>
                  <a:close/>
                </a:path>
              </a:pathLst>
            </a:custGeom>
            <a:solidFill>
              <a:srgbClr val="EEA987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E980CCC6-6814-4EF0-863A-8B6366DE1905}"/>
                </a:ext>
              </a:extLst>
            </p:cNvPr>
            <p:cNvSpPr/>
            <p:nvPr/>
          </p:nvSpPr>
          <p:spPr>
            <a:xfrm flipH="1">
              <a:off x="10210613" y="1584492"/>
              <a:ext cx="42371" cy="177955"/>
            </a:xfrm>
            <a:custGeom>
              <a:avLst/>
              <a:gdLst>
                <a:gd name="connsiteX0" fmla="*/ 8302 w 28347"/>
                <a:gd name="connsiteY0" fmla="*/ 8660 h 119061"/>
                <a:gd name="connsiteX1" fmla="*/ 30696 w 28347"/>
                <a:gd name="connsiteY1" fmla="*/ 8773 h 119061"/>
                <a:gd name="connsiteX2" fmla="*/ 14651 w 28347"/>
                <a:gd name="connsiteY2" fmla="*/ 95574 h 119061"/>
                <a:gd name="connsiteX3" fmla="*/ 818 w 28347"/>
                <a:gd name="connsiteY3" fmla="*/ 124263 h 119061"/>
                <a:gd name="connsiteX4" fmla="*/ 8302 w 28347"/>
                <a:gd name="connsiteY4" fmla="*/ 8660 h 119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47" h="119061">
                  <a:moveTo>
                    <a:pt x="8302" y="8660"/>
                  </a:moveTo>
                  <a:cubicBezTo>
                    <a:pt x="8302" y="8660"/>
                    <a:pt x="24630" y="-10900"/>
                    <a:pt x="30696" y="8773"/>
                  </a:cubicBezTo>
                  <a:cubicBezTo>
                    <a:pt x="36763" y="28503"/>
                    <a:pt x="16863" y="87070"/>
                    <a:pt x="14651" y="95574"/>
                  </a:cubicBezTo>
                  <a:cubicBezTo>
                    <a:pt x="14651" y="95574"/>
                    <a:pt x="4786" y="128458"/>
                    <a:pt x="818" y="124263"/>
                  </a:cubicBezTo>
                  <a:cubicBezTo>
                    <a:pt x="-3094" y="120067"/>
                    <a:pt x="8302" y="8660"/>
                    <a:pt x="8302" y="8660"/>
                  </a:cubicBezTo>
                  <a:close/>
                </a:path>
              </a:pathLst>
            </a:custGeom>
            <a:solidFill>
              <a:srgbClr val="EEA987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66F9FE02-8B63-4F85-86EE-FFC44D0F1AE8}"/>
                </a:ext>
              </a:extLst>
            </p:cNvPr>
            <p:cNvSpPr/>
            <p:nvPr/>
          </p:nvSpPr>
          <p:spPr>
            <a:xfrm flipH="1">
              <a:off x="10223915" y="1311769"/>
              <a:ext cx="457600" cy="711823"/>
            </a:xfrm>
            <a:custGeom>
              <a:avLst/>
              <a:gdLst>
                <a:gd name="connsiteX0" fmla="*/ 178217 w 306157"/>
                <a:gd name="connsiteY0" fmla="*/ 1307 h 476244"/>
                <a:gd name="connsiteX1" fmla="*/ 305952 w 306157"/>
                <a:gd name="connsiteY1" fmla="*/ 260010 h 476244"/>
                <a:gd name="connsiteX2" fmla="*/ 143179 w 306157"/>
                <a:gd name="connsiteY2" fmla="*/ 476815 h 476244"/>
                <a:gd name="connsiteX3" fmla="*/ 22 w 306157"/>
                <a:gd name="connsiteY3" fmla="*/ 194129 h 476244"/>
                <a:gd name="connsiteX4" fmla="*/ 178217 w 306157"/>
                <a:gd name="connsiteY4" fmla="*/ 1307 h 47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6157" h="476244">
                  <a:moveTo>
                    <a:pt x="178217" y="1307"/>
                  </a:moveTo>
                  <a:cubicBezTo>
                    <a:pt x="178217" y="1307"/>
                    <a:pt x="327837" y="24326"/>
                    <a:pt x="305952" y="260010"/>
                  </a:cubicBezTo>
                  <a:cubicBezTo>
                    <a:pt x="284068" y="495694"/>
                    <a:pt x="151967" y="476985"/>
                    <a:pt x="143179" y="476815"/>
                  </a:cubicBezTo>
                  <a:cubicBezTo>
                    <a:pt x="134334" y="476588"/>
                    <a:pt x="10681" y="481690"/>
                    <a:pt x="22" y="194129"/>
                  </a:cubicBezTo>
                  <a:cubicBezTo>
                    <a:pt x="-35" y="194129"/>
                    <a:pt x="-5024" y="-18536"/>
                    <a:pt x="178217" y="1307"/>
                  </a:cubicBezTo>
                  <a:close/>
                </a:path>
              </a:pathLst>
            </a:custGeom>
            <a:solidFill>
              <a:srgbClr val="EEA987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E80FEC20-4FAB-4384-BBAA-7D6020A0BA31}"/>
                </a:ext>
              </a:extLst>
            </p:cNvPr>
            <p:cNvSpPr/>
            <p:nvPr/>
          </p:nvSpPr>
          <p:spPr>
            <a:xfrm flipH="1">
              <a:off x="10227849" y="1304553"/>
              <a:ext cx="457600" cy="372859"/>
            </a:xfrm>
            <a:custGeom>
              <a:avLst/>
              <a:gdLst>
                <a:gd name="connsiteX0" fmla="*/ 31285 w 306157"/>
                <a:gd name="connsiteY0" fmla="*/ 184840 h 249461"/>
                <a:gd name="connsiteX1" fmla="*/ 276835 w 306157"/>
                <a:gd name="connsiteY1" fmla="*/ 218404 h 249461"/>
                <a:gd name="connsiteX2" fmla="*/ 293333 w 306157"/>
                <a:gd name="connsiteY2" fmla="*/ 249530 h 249461"/>
                <a:gd name="connsiteX3" fmla="*/ 310569 w 306157"/>
                <a:gd name="connsiteY3" fmla="*/ 193458 h 249461"/>
                <a:gd name="connsiteX4" fmla="*/ 141105 w 306157"/>
                <a:gd name="connsiteY4" fmla="*/ 12 h 249461"/>
                <a:gd name="connsiteX5" fmla="*/ 2937 w 306157"/>
                <a:gd name="connsiteY5" fmla="*/ 207632 h 249461"/>
                <a:gd name="connsiteX6" fmla="*/ 5319 w 306157"/>
                <a:gd name="connsiteY6" fmla="*/ 243407 h 249461"/>
                <a:gd name="connsiteX7" fmla="*/ 31285 w 306157"/>
                <a:gd name="connsiteY7" fmla="*/ 184840 h 24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6157" h="249461">
                  <a:moveTo>
                    <a:pt x="31285" y="184840"/>
                  </a:moveTo>
                  <a:cubicBezTo>
                    <a:pt x="31285" y="184840"/>
                    <a:pt x="197347" y="234222"/>
                    <a:pt x="276835" y="218404"/>
                  </a:cubicBezTo>
                  <a:cubicBezTo>
                    <a:pt x="276835" y="218404"/>
                    <a:pt x="281937" y="247716"/>
                    <a:pt x="293333" y="249530"/>
                  </a:cubicBezTo>
                  <a:cubicBezTo>
                    <a:pt x="304729" y="251344"/>
                    <a:pt x="310569" y="193458"/>
                    <a:pt x="310569" y="193458"/>
                  </a:cubicBezTo>
                  <a:cubicBezTo>
                    <a:pt x="310569" y="193458"/>
                    <a:pt x="314481" y="1826"/>
                    <a:pt x="141105" y="12"/>
                  </a:cubicBezTo>
                  <a:cubicBezTo>
                    <a:pt x="-32271" y="-1803"/>
                    <a:pt x="2937" y="207632"/>
                    <a:pt x="2937" y="207632"/>
                  </a:cubicBezTo>
                  <a:lnTo>
                    <a:pt x="5319" y="243407"/>
                  </a:lnTo>
                  <a:cubicBezTo>
                    <a:pt x="5319" y="243407"/>
                    <a:pt x="30151" y="253215"/>
                    <a:pt x="31285" y="184840"/>
                  </a:cubicBezTo>
                  <a:close/>
                </a:path>
              </a:pathLst>
            </a:custGeom>
            <a:solidFill>
              <a:srgbClr val="252740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3B5C8965-DC1E-4FA3-8DE7-B688A29BA1CF}"/>
                </a:ext>
              </a:extLst>
            </p:cNvPr>
            <p:cNvSpPr/>
            <p:nvPr/>
          </p:nvSpPr>
          <p:spPr>
            <a:xfrm flipH="1">
              <a:off x="10360655" y="1990802"/>
              <a:ext cx="194903" cy="59318"/>
            </a:xfrm>
            <a:custGeom>
              <a:avLst/>
              <a:gdLst>
                <a:gd name="connsiteX0" fmla="*/ 0 w 130400"/>
                <a:gd name="connsiteY0" fmla="*/ 0 h 39687"/>
                <a:gd name="connsiteX1" fmla="*/ 133008 w 130400"/>
                <a:gd name="connsiteY1" fmla="*/ 4082 h 39687"/>
                <a:gd name="connsiteX2" fmla="*/ 64010 w 130400"/>
                <a:gd name="connsiteY2" fmla="*/ 42862 h 39687"/>
                <a:gd name="connsiteX3" fmla="*/ 0 w 130400"/>
                <a:gd name="connsiteY3" fmla="*/ 0 h 3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400" h="39687">
                  <a:moveTo>
                    <a:pt x="0" y="0"/>
                  </a:moveTo>
                  <a:cubicBezTo>
                    <a:pt x="0" y="0"/>
                    <a:pt x="52387" y="49609"/>
                    <a:pt x="133008" y="4082"/>
                  </a:cubicBezTo>
                  <a:cubicBezTo>
                    <a:pt x="133008" y="4082"/>
                    <a:pt x="109196" y="43826"/>
                    <a:pt x="64010" y="42862"/>
                  </a:cubicBezTo>
                  <a:cubicBezTo>
                    <a:pt x="18880" y="4184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77860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2F65BB12-0774-4F14-878C-A3223C9619E9}"/>
                </a:ext>
              </a:extLst>
            </p:cNvPr>
            <p:cNvSpPr/>
            <p:nvPr/>
          </p:nvSpPr>
          <p:spPr>
            <a:xfrm flipH="1">
              <a:off x="10270828" y="2085966"/>
              <a:ext cx="406756" cy="220326"/>
            </a:xfrm>
            <a:custGeom>
              <a:avLst/>
              <a:gdLst>
                <a:gd name="connsiteX0" fmla="*/ 0 w 272139"/>
                <a:gd name="connsiteY0" fmla="*/ 13267 h 147409"/>
                <a:gd name="connsiteX1" fmla="*/ 190384 w 272139"/>
                <a:gd name="connsiteY1" fmla="*/ 152342 h 147409"/>
                <a:gd name="connsiteX2" fmla="*/ 256548 w 272139"/>
                <a:gd name="connsiteY2" fmla="*/ 25570 h 147409"/>
                <a:gd name="connsiteX3" fmla="*/ 211986 w 272139"/>
                <a:gd name="connsiteY3" fmla="*/ 3742 h 147409"/>
                <a:gd name="connsiteX4" fmla="*/ 57716 w 272139"/>
                <a:gd name="connsiteY4" fmla="*/ 0 h 147409"/>
                <a:gd name="connsiteX5" fmla="*/ 0 w 272139"/>
                <a:gd name="connsiteY5" fmla="*/ 13267 h 14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139" h="147409">
                  <a:moveTo>
                    <a:pt x="0" y="13267"/>
                  </a:moveTo>
                  <a:cubicBezTo>
                    <a:pt x="0" y="13267"/>
                    <a:pt x="50799" y="163397"/>
                    <a:pt x="190384" y="152342"/>
                  </a:cubicBezTo>
                  <a:cubicBezTo>
                    <a:pt x="329913" y="141286"/>
                    <a:pt x="256548" y="25570"/>
                    <a:pt x="256548" y="25570"/>
                  </a:cubicBezTo>
                  <a:cubicBezTo>
                    <a:pt x="256548" y="25570"/>
                    <a:pt x="221794" y="5613"/>
                    <a:pt x="211986" y="3742"/>
                  </a:cubicBezTo>
                  <a:cubicBezTo>
                    <a:pt x="202177" y="1871"/>
                    <a:pt x="57716" y="0"/>
                    <a:pt x="57716" y="0"/>
                  </a:cubicBezTo>
                  <a:lnTo>
                    <a:pt x="0" y="13267"/>
                  </a:lnTo>
                  <a:close/>
                </a:path>
              </a:pathLst>
            </a:custGeom>
            <a:solidFill>
              <a:srgbClr val="EEA886"/>
            </a:solidFill>
            <a:ln w="56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grpSp>
        <p:nvGrpSpPr>
          <p:cNvPr id="458" name="Group 457">
            <a:extLst>
              <a:ext uri="{FF2B5EF4-FFF2-40B4-BE49-F238E27FC236}">
                <a16:creationId xmlns:a16="http://schemas.microsoft.com/office/drawing/2014/main" id="{A22EA3F5-1DA7-4420-8B30-A8E2C40A22AB}"/>
              </a:ext>
            </a:extLst>
          </p:cNvPr>
          <p:cNvGrpSpPr/>
          <p:nvPr/>
        </p:nvGrpSpPr>
        <p:grpSpPr>
          <a:xfrm>
            <a:off x="3932992" y="1328232"/>
            <a:ext cx="1959655" cy="2179040"/>
            <a:chOff x="3932992" y="1328232"/>
            <a:chExt cx="1959655" cy="2179040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08747C2A-E99D-4A0B-8BB8-508243841559}"/>
                </a:ext>
              </a:extLst>
            </p:cNvPr>
            <p:cNvSpPr/>
            <p:nvPr/>
          </p:nvSpPr>
          <p:spPr>
            <a:xfrm>
              <a:off x="3932992" y="1547615"/>
              <a:ext cx="1959655" cy="1959655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grpSp>
          <p:nvGrpSpPr>
            <p:cNvPr id="454" name="Group 453">
              <a:extLst>
                <a:ext uri="{FF2B5EF4-FFF2-40B4-BE49-F238E27FC236}">
                  <a16:creationId xmlns:a16="http://schemas.microsoft.com/office/drawing/2014/main" id="{64A8B297-4025-49FF-9E88-181410485ADD}"/>
                </a:ext>
              </a:extLst>
            </p:cNvPr>
            <p:cNvGrpSpPr/>
            <p:nvPr/>
          </p:nvGrpSpPr>
          <p:grpSpPr>
            <a:xfrm>
              <a:off x="4151214" y="1328232"/>
              <a:ext cx="1523213" cy="2179040"/>
              <a:chOff x="4151214" y="1328232"/>
              <a:chExt cx="1523213" cy="2179040"/>
            </a:xfrm>
          </p:grpSpPr>
          <p:sp>
            <p:nvSpPr>
              <p:cNvPr id="451" name="Freeform: Shape 450">
                <a:extLst>
                  <a:ext uri="{FF2B5EF4-FFF2-40B4-BE49-F238E27FC236}">
                    <a16:creationId xmlns:a16="http://schemas.microsoft.com/office/drawing/2014/main" id="{690DA1E5-61E8-413C-BABF-4BB1659FF4EB}"/>
                  </a:ext>
                </a:extLst>
              </p:cNvPr>
              <p:cNvSpPr/>
              <p:nvPr/>
            </p:nvSpPr>
            <p:spPr>
              <a:xfrm>
                <a:off x="5034668" y="2253880"/>
                <a:ext cx="629770" cy="1245026"/>
              </a:xfrm>
              <a:custGeom>
                <a:avLst/>
                <a:gdLst>
                  <a:gd name="connsiteX0" fmla="*/ 251978 w 629770"/>
                  <a:gd name="connsiteY0" fmla="*/ 24 h 1245026"/>
                  <a:gd name="connsiteX1" fmla="*/ 629770 w 629770"/>
                  <a:gd name="connsiteY1" fmla="*/ 28778 h 1245026"/>
                  <a:gd name="connsiteX2" fmla="*/ 538079 w 629770"/>
                  <a:gd name="connsiteY2" fmla="*/ 993565 h 1245026"/>
                  <a:gd name="connsiteX3" fmla="*/ 425983 w 629770"/>
                  <a:gd name="connsiteY3" fmla="*/ 1086052 h 1245026"/>
                  <a:gd name="connsiteX4" fmla="*/ 75622 w 629770"/>
                  <a:gd name="connsiteY4" fmla="*/ 1233484 h 1245026"/>
                  <a:gd name="connsiteX5" fmla="*/ 0 w 629770"/>
                  <a:gd name="connsiteY5" fmla="*/ 1245026 h 1245026"/>
                  <a:gd name="connsiteX6" fmla="*/ 184726 w 629770"/>
                  <a:gd name="connsiteY6" fmla="*/ 1423 h 1245026"/>
                  <a:gd name="connsiteX7" fmla="*/ 251978 w 629770"/>
                  <a:gd name="connsiteY7" fmla="*/ 24 h 1245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9770" h="1245026">
                    <a:moveTo>
                      <a:pt x="251978" y="24"/>
                    </a:moveTo>
                    <a:cubicBezTo>
                      <a:pt x="417376" y="969"/>
                      <a:pt x="629770" y="28778"/>
                      <a:pt x="629770" y="28778"/>
                    </a:cubicBezTo>
                    <a:lnTo>
                      <a:pt x="538079" y="993565"/>
                    </a:lnTo>
                    <a:lnTo>
                      <a:pt x="425983" y="1086052"/>
                    </a:lnTo>
                    <a:cubicBezTo>
                      <a:pt x="321729" y="1156485"/>
                      <a:pt x="203191" y="1207380"/>
                      <a:pt x="75622" y="1233484"/>
                    </a:cubicBezTo>
                    <a:lnTo>
                      <a:pt x="0" y="1245026"/>
                    </a:lnTo>
                    <a:lnTo>
                      <a:pt x="184726" y="1423"/>
                    </a:lnTo>
                    <a:cubicBezTo>
                      <a:pt x="205680" y="303"/>
                      <a:pt x="228349" y="-111"/>
                      <a:pt x="251978" y="24"/>
                    </a:cubicBezTo>
                    <a:close/>
                  </a:path>
                </a:pathLst>
              </a:custGeom>
              <a:solidFill>
                <a:schemeClr val="bg2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C83AC297-022C-44BA-B66A-AC72D698141C}"/>
                  </a:ext>
                </a:extLst>
              </p:cNvPr>
              <p:cNvSpPr/>
              <p:nvPr/>
            </p:nvSpPr>
            <p:spPr>
              <a:xfrm>
                <a:off x="4531167" y="2255965"/>
                <a:ext cx="1133270" cy="1248814"/>
              </a:xfrm>
              <a:custGeom>
                <a:avLst/>
                <a:gdLst>
                  <a:gd name="connsiteX0" fmla="*/ 774278 w 1133270"/>
                  <a:gd name="connsiteY0" fmla="*/ 628 h 1248814"/>
                  <a:gd name="connsiteX1" fmla="*/ 1133270 w 1133270"/>
                  <a:gd name="connsiteY1" fmla="*/ 26695 h 1248814"/>
                  <a:gd name="connsiteX2" fmla="*/ 332293 w 1133270"/>
                  <a:gd name="connsiteY2" fmla="*/ 1248814 h 1248814"/>
                  <a:gd name="connsiteX3" fmla="*/ 281472 w 1133270"/>
                  <a:gd name="connsiteY3" fmla="*/ 1246247 h 1248814"/>
                  <a:gd name="connsiteX4" fmla="*/ 90282 w 1133270"/>
                  <a:gd name="connsiteY4" fmla="*/ 1207255 h 1248814"/>
                  <a:gd name="connsiteX5" fmla="*/ 61356 w 1133270"/>
                  <a:gd name="connsiteY5" fmla="*/ 1196668 h 1248814"/>
                  <a:gd name="connsiteX6" fmla="*/ 0 w 1133270"/>
                  <a:gd name="connsiteY6" fmla="*/ 37232 h 1248814"/>
                  <a:gd name="connsiteX7" fmla="*/ 774278 w 1133270"/>
                  <a:gd name="connsiteY7" fmla="*/ 628 h 1248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33270" h="1248814">
                    <a:moveTo>
                      <a:pt x="774278" y="628"/>
                    </a:moveTo>
                    <a:cubicBezTo>
                      <a:pt x="900735" y="2719"/>
                      <a:pt x="1025466" y="10272"/>
                      <a:pt x="1133270" y="26695"/>
                    </a:cubicBezTo>
                    <a:lnTo>
                      <a:pt x="332293" y="1248814"/>
                    </a:lnTo>
                    <a:lnTo>
                      <a:pt x="281472" y="1246247"/>
                    </a:lnTo>
                    <a:cubicBezTo>
                      <a:pt x="215594" y="1239557"/>
                      <a:pt x="151645" y="1226341"/>
                      <a:pt x="90282" y="1207255"/>
                    </a:cubicBezTo>
                    <a:lnTo>
                      <a:pt x="61356" y="1196668"/>
                    </a:lnTo>
                    <a:lnTo>
                      <a:pt x="0" y="37232"/>
                    </a:lnTo>
                    <a:cubicBezTo>
                      <a:pt x="0" y="37232"/>
                      <a:pt x="394906" y="-5647"/>
                      <a:pt x="774278" y="628"/>
                    </a:cubicBezTo>
                    <a:close/>
                  </a:path>
                </a:pathLst>
              </a:custGeom>
              <a:solidFill>
                <a:schemeClr val="bg2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id="{A6E102A1-544B-4044-9163-7D14816DC4CA}"/>
                  </a:ext>
                </a:extLst>
              </p:cNvPr>
              <p:cNvSpPr/>
              <p:nvPr/>
            </p:nvSpPr>
            <p:spPr>
              <a:xfrm>
                <a:off x="4494410" y="1328232"/>
                <a:ext cx="702502" cy="1083644"/>
              </a:xfrm>
              <a:custGeom>
                <a:avLst/>
                <a:gdLst>
                  <a:gd name="connsiteX0" fmla="*/ 351471 w 362267"/>
                  <a:gd name="connsiteY0" fmla="*/ 232081 h 558817"/>
                  <a:gd name="connsiteX1" fmla="*/ 300715 w 362267"/>
                  <a:gd name="connsiteY1" fmla="*/ 17302 h 558817"/>
                  <a:gd name="connsiteX2" fmla="*/ 86360 w 362267"/>
                  <a:gd name="connsiteY2" fmla="*/ 79697 h 558817"/>
                  <a:gd name="connsiteX3" fmla="*/ 88364 w 362267"/>
                  <a:gd name="connsiteY3" fmla="*/ 242139 h 558817"/>
                  <a:gd name="connsiteX4" fmla="*/ 69133 w 362267"/>
                  <a:gd name="connsiteY4" fmla="*/ 394947 h 558817"/>
                  <a:gd name="connsiteX5" fmla="*/ 71 w 362267"/>
                  <a:gd name="connsiteY5" fmla="*/ 549990 h 558817"/>
                  <a:gd name="connsiteX6" fmla="*/ 211882 w 362267"/>
                  <a:gd name="connsiteY6" fmla="*/ 412290 h 558817"/>
                  <a:gd name="connsiteX7" fmla="*/ 351471 w 362267"/>
                  <a:gd name="connsiteY7" fmla="*/ 232081 h 558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2267" h="558817">
                    <a:moveTo>
                      <a:pt x="351471" y="232081"/>
                    </a:moveTo>
                    <a:cubicBezTo>
                      <a:pt x="351471" y="232081"/>
                      <a:pt x="407391" y="68135"/>
                      <a:pt x="300715" y="17302"/>
                    </a:cubicBezTo>
                    <a:cubicBezTo>
                      <a:pt x="194038" y="-33531"/>
                      <a:pt x="103471" y="39963"/>
                      <a:pt x="86360" y="79697"/>
                    </a:cubicBezTo>
                    <a:cubicBezTo>
                      <a:pt x="69249" y="119431"/>
                      <a:pt x="73796" y="191730"/>
                      <a:pt x="88364" y="242139"/>
                    </a:cubicBezTo>
                    <a:cubicBezTo>
                      <a:pt x="102970" y="292548"/>
                      <a:pt x="100851" y="369280"/>
                      <a:pt x="69133" y="394947"/>
                    </a:cubicBezTo>
                    <a:cubicBezTo>
                      <a:pt x="37415" y="420614"/>
                      <a:pt x="-1895" y="463238"/>
                      <a:pt x="71" y="549990"/>
                    </a:cubicBezTo>
                    <a:cubicBezTo>
                      <a:pt x="1266" y="603829"/>
                      <a:pt x="211882" y="412290"/>
                      <a:pt x="211882" y="412290"/>
                    </a:cubicBezTo>
                    <a:lnTo>
                      <a:pt x="351471" y="232081"/>
                    </a:lnTo>
                    <a:close/>
                  </a:path>
                </a:pathLst>
              </a:custGeom>
              <a:solidFill>
                <a:srgbClr val="292C47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29" name="Freeform: Shape 428">
                <a:extLst>
                  <a:ext uri="{FF2B5EF4-FFF2-40B4-BE49-F238E27FC236}">
                    <a16:creationId xmlns:a16="http://schemas.microsoft.com/office/drawing/2014/main" id="{C6B9697A-3AC1-4D11-AE2B-96FADAB65A78}"/>
                  </a:ext>
                </a:extLst>
              </p:cNvPr>
              <p:cNvSpPr/>
              <p:nvPr/>
            </p:nvSpPr>
            <p:spPr>
              <a:xfrm>
                <a:off x="4430425" y="2147904"/>
                <a:ext cx="1150905" cy="986490"/>
              </a:xfrm>
              <a:custGeom>
                <a:avLst/>
                <a:gdLst>
                  <a:gd name="connsiteX0" fmla="*/ 234549 w 593502"/>
                  <a:gd name="connsiteY0" fmla="*/ 4436 h 508716"/>
                  <a:gd name="connsiteX1" fmla="*/ 112072 w 593502"/>
                  <a:gd name="connsiteY1" fmla="*/ 44209 h 508716"/>
                  <a:gd name="connsiteX2" fmla="*/ 0 w 593502"/>
                  <a:gd name="connsiteY2" fmla="*/ 198327 h 508716"/>
                  <a:gd name="connsiteX3" fmla="*/ 337988 w 593502"/>
                  <a:gd name="connsiteY3" fmla="*/ 276137 h 508716"/>
                  <a:gd name="connsiteX4" fmla="*/ 402040 w 593502"/>
                  <a:gd name="connsiteY4" fmla="*/ 510031 h 508716"/>
                  <a:gd name="connsiteX5" fmla="*/ 593233 w 593502"/>
                  <a:gd name="connsiteY5" fmla="*/ 433762 h 508716"/>
                  <a:gd name="connsiteX6" fmla="*/ 513765 w 593502"/>
                  <a:gd name="connsiteY6" fmla="*/ 101247 h 508716"/>
                  <a:gd name="connsiteX7" fmla="*/ 366468 w 593502"/>
                  <a:gd name="connsiteY7" fmla="*/ 4436 h 508716"/>
                  <a:gd name="connsiteX8" fmla="*/ 234549 w 593502"/>
                  <a:gd name="connsiteY8" fmla="*/ 4436 h 508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93502" h="508716">
                    <a:moveTo>
                      <a:pt x="234549" y="4436"/>
                    </a:moveTo>
                    <a:cubicBezTo>
                      <a:pt x="234549" y="4436"/>
                      <a:pt x="146873" y="23860"/>
                      <a:pt x="112072" y="44209"/>
                    </a:cubicBezTo>
                    <a:cubicBezTo>
                      <a:pt x="77271" y="64557"/>
                      <a:pt x="0" y="158092"/>
                      <a:pt x="0" y="198327"/>
                    </a:cubicBezTo>
                    <a:cubicBezTo>
                      <a:pt x="0" y="238561"/>
                      <a:pt x="337988" y="276137"/>
                      <a:pt x="337988" y="276137"/>
                    </a:cubicBezTo>
                    <a:lnTo>
                      <a:pt x="402040" y="510031"/>
                    </a:lnTo>
                    <a:cubicBezTo>
                      <a:pt x="402040" y="510031"/>
                      <a:pt x="572884" y="468332"/>
                      <a:pt x="593233" y="433762"/>
                    </a:cubicBezTo>
                    <a:cubicBezTo>
                      <a:pt x="613581" y="399193"/>
                      <a:pt x="525943" y="153082"/>
                      <a:pt x="513765" y="101247"/>
                    </a:cubicBezTo>
                    <a:cubicBezTo>
                      <a:pt x="501548" y="49373"/>
                      <a:pt x="437650" y="14418"/>
                      <a:pt x="366468" y="4436"/>
                    </a:cubicBezTo>
                    <a:cubicBezTo>
                      <a:pt x="295287" y="-5545"/>
                      <a:pt x="234549" y="4436"/>
                      <a:pt x="234549" y="4436"/>
                    </a:cubicBezTo>
                    <a:close/>
                  </a:path>
                </a:pathLst>
              </a:custGeom>
              <a:solidFill>
                <a:srgbClr val="D44040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50" name="Freeform: Shape 449">
                <a:extLst>
                  <a:ext uri="{FF2B5EF4-FFF2-40B4-BE49-F238E27FC236}">
                    <a16:creationId xmlns:a16="http://schemas.microsoft.com/office/drawing/2014/main" id="{A547FEF8-0727-4E8F-A130-348821BE68A6}"/>
                  </a:ext>
                </a:extLst>
              </p:cNvPr>
              <p:cNvSpPr/>
              <p:nvPr/>
            </p:nvSpPr>
            <p:spPr>
              <a:xfrm>
                <a:off x="4497507" y="3115051"/>
                <a:ext cx="904044" cy="392221"/>
              </a:xfrm>
              <a:custGeom>
                <a:avLst/>
                <a:gdLst>
                  <a:gd name="connsiteX0" fmla="*/ 504733 w 904044"/>
                  <a:gd name="connsiteY0" fmla="*/ 23 h 392221"/>
                  <a:gd name="connsiteX1" fmla="*/ 721965 w 904044"/>
                  <a:gd name="connsiteY1" fmla="*/ 79588 h 392221"/>
                  <a:gd name="connsiteX2" fmla="*/ 822556 w 904044"/>
                  <a:gd name="connsiteY2" fmla="*/ 44537 h 392221"/>
                  <a:gd name="connsiteX3" fmla="*/ 864632 w 904044"/>
                  <a:gd name="connsiteY3" fmla="*/ 147071 h 392221"/>
                  <a:gd name="connsiteX4" fmla="*/ 888219 w 904044"/>
                  <a:gd name="connsiteY4" fmla="*/ 208894 h 392221"/>
                  <a:gd name="connsiteX5" fmla="*/ 904044 w 904044"/>
                  <a:gd name="connsiteY5" fmla="*/ 256960 h 392221"/>
                  <a:gd name="connsiteX6" fmla="*/ 796706 w 904044"/>
                  <a:gd name="connsiteY6" fmla="*/ 315221 h 392221"/>
                  <a:gd name="connsiteX7" fmla="*/ 415313 w 904044"/>
                  <a:gd name="connsiteY7" fmla="*/ 392221 h 392221"/>
                  <a:gd name="connsiteX8" fmla="*/ 33920 w 904044"/>
                  <a:gd name="connsiteY8" fmla="*/ 315221 h 392221"/>
                  <a:gd name="connsiteX9" fmla="*/ 0 w 904044"/>
                  <a:gd name="connsiteY9" fmla="*/ 296810 h 392221"/>
                  <a:gd name="connsiteX10" fmla="*/ 8627 w 904044"/>
                  <a:gd name="connsiteY10" fmla="*/ 292664 h 392221"/>
                  <a:gd name="connsiteX11" fmla="*/ 154656 w 904044"/>
                  <a:gd name="connsiteY11" fmla="*/ 215829 h 392221"/>
                  <a:gd name="connsiteX12" fmla="*/ 154656 w 904044"/>
                  <a:gd name="connsiteY12" fmla="*/ 59857 h 392221"/>
                  <a:gd name="connsiteX13" fmla="*/ 504733 w 904044"/>
                  <a:gd name="connsiteY13" fmla="*/ 23 h 392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04044" h="392221">
                    <a:moveTo>
                      <a:pt x="504733" y="23"/>
                    </a:moveTo>
                    <a:cubicBezTo>
                      <a:pt x="686888" y="1558"/>
                      <a:pt x="721965" y="79588"/>
                      <a:pt x="721965" y="79588"/>
                    </a:cubicBezTo>
                    <a:cubicBezTo>
                      <a:pt x="743562" y="76598"/>
                      <a:pt x="798941" y="44687"/>
                      <a:pt x="822556" y="44537"/>
                    </a:cubicBezTo>
                    <a:cubicBezTo>
                      <a:pt x="822556" y="44537"/>
                      <a:pt x="847219" y="98421"/>
                      <a:pt x="864632" y="147071"/>
                    </a:cubicBezTo>
                    <a:cubicBezTo>
                      <a:pt x="868444" y="157796"/>
                      <a:pt x="877664" y="179460"/>
                      <a:pt x="888219" y="208894"/>
                    </a:cubicBezTo>
                    <a:lnTo>
                      <a:pt x="904044" y="256960"/>
                    </a:lnTo>
                    <a:lnTo>
                      <a:pt x="796706" y="315221"/>
                    </a:lnTo>
                    <a:cubicBezTo>
                      <a:pt x="679482" y="364803"/>
                      <a:pt x="550599" y="392221"/>
                      <a:pt x="415313" y="392221"/>
                    </a:cubicBezTo>
                    <a:cubicBezTo>
                      <a:pt x="280027" y="392221"/>
                      <a:pt x="151145" y="364803"/>
                      <a:pt x="33920" y="315221"/>
                    </a:cubicBezTo>
                    <a:lnTo>
                      <a:pt x="0" y="296810"/>
                    </a:lnTo>
                    <a:lnTo>
                      <a:pt x="8627" y="292664"/>
                    </a:lnTo>
                    <a:cubicBezTo>
                      <a:pt x="75790" y="262620"/>
                      <a:pt x="134619" y="240491"/>
                      <a:pt x="154656" y="215829"/>
                    </a:cubicBezTo>
                    <a:cubicBezTo>
                      <a:pt x="208092" y="150062"/>
                      <a:pt x="154656" y="59857"/>
                      <a:pt x="154656" y="59857"/>
                    </a:cubicBezTo>
                    <a:cubicBezTo>
                      <a:pt x="308749" y="14433"/>
                      <a:pt x="421935" y="-675"/>
                      <a:pt x="504733" y="23"/>
                    </a:cubicBezTo>
                    <a:close/>
                  </a:path>
                </a:pathLst>
              </a:custGeom>
              <a:solidFill>
                <a:srgbClr val="292C47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35" name="Freeform: Shape 434">
                <a:extLst>
                  <a:ext uri="{FF2B5EF4-FFF2-40B4-BE49-F238E27FC236}">
                    <a16:creationId xmlns:a16="http://schemas.microsoft.com/office/drawing/2014/main" id="{BA4A5529-96E8-4FEC-A7D1-1A18AB0DB33D}"/>
                  </a:ext>
                </a:extLst>
              </p:cNvPr>
              <p:cNvSpPr/>
              <p:nvPr/>
            </p:nvSpPr>
            <p:spPr>
              <a:xfrm>
                <a:off x="4241796" y="2458581"/>
                <a:ext cx="1031332" cy="672607"/>
              </a:xfrm>
              <a:custGeom>
                <a:avLst/>
                <a:gdLst>
                  <a:gd name="connsiteX0" fmla="*/ 495228 w 531839"/>
                  <a:gd name="connsiteY0" fmla="*/ 0 h 346852"/>
                  <a:gd name="connsiteX1" fmla="*/ 532880 w 531839"/>
                  <a:gd name="connsiteY1" fmla="*/ 349820 h 346852"/>
                  <a:gd name="connsiteX2" fmla="*/ 37653 w 531839"/>
                  <a:gd name="connsiteY2" fmla="*/ 349820 h 346852"/>
                  <a:gd name="connsiteX3" fmla="*/ 0 w 531839"/>
                  <a:gd name="connsiteY3" fmla="*/ 0 h 346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1839" h="346852">
                    <a:moveTo>
                      <a:pt x="495228" y="0"/>
                    </a:moveTo>
                    <a:lnTo>
                      <a:pt x="532880" y="349820"/>
                    </a:lnTo>
                    <a:lnTo>
                      <a:pt x="37653" y="3498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36" name="Freeform: Shape 435">
                <a:extLst>
                  <a:ext uri="{FF2B5EF4-FFF2-40B4-BE49-F238E27FC236}">
                    <a16:creationId xmlns:a16="http://schemas.microsoft.com/office/drawing/2014/main" id="{C70D1372-F6F1-4E9C-A3D2-B351878B06B8}"/>
                  </a:ext>
                </a:extLst>
              </p:cNvPr>
              <p:cNvSpPr/>
              <p:nvPr/>
            </p:nvSpPr>
            <p:spPr>
              <a:xfrm>
                <a:off x="5191145" y="3075885"/>
                <a:ext cx="156941" cy="59787"/>
              </a:xfrm>
              <a:custGeom>
                <a:avLst/>
                <a:gdLst>
                  <a:gd name="connsiteX0" fmla="*/ 0 w 80932"/>
                  <a:gd name="connsiteY0" fmla="*/ 0 h 30831"/>
                  <a:gd name="connsiteX1" fmla="*/ 82705 w 80932"/>
                  <a:gd name="connsiteY1" fmla="*/ 0 h 30831"/>
                  <a:gd name="connsiteX2" fmla="*/ 82705 w 80932"/>
                  <a:gd name="connsiteY2" fmla="*/ 31487 h 30831"/>
                  <a:gd name="connsiteX3" fmla="*/ 0 w 80932"/>
                  <a:gd name="connsiteY3" fmla="*/ 31487 h 30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932" h="30831">
                    <a:moveTo>
                      <a:pt x="0" y="0"/>
                    </a:moveTo>
                    <a:lnTo>
                      <a:pt x="82705" y="0"/>
                    </a:lnTo>
                    <a:lnTo>
                      <a:pt x="82705" y="31487"/>
                    </a:lnTo>
                    <a:lnTo>
                      <a:pt x="0" y="31487"/>
                    </a:lnTo>
                    <a:close/>
                  </a:path>
                </a:pathLst>
              </a:custGeom>
              <a:solidFill>
                <a:schemeClr val="tx2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49" name="Freeform: Shape 448">
                <a:extLst>
                  <a:ext uri="{FF2B5EF4-FFF2-40B4-BE49-F238E27FC236}">
                    <a16:creationId xmlns:a16="http://schemas.microsoft.com/office/drawing/2014/main" id="{7BC58694-C163-497E-88CE-5ED1CFACD4A9}"/>
                  </a:ext>
                </a:extLst>
              </p:cNvPr>
              <p:cNvSpPr/>
              <p:nvPr/>
            </p:nvSpPr>
            <p:spPr>
              <a:xfrm>
                <a:off x="4151214" y="3136944"/>
                <a:ext cx="1523213" cy="92373"/>
              </a:xfrm>
              <a:custGeom>
                <a:avLst/>
                <a:gdLst>
                  <a:gd name="connsiteX0" fmla="*/ 0 w 1523213"/>
                  <a:gd name="connsiteY0" fmla="*/ 0 h 92373"/>
                  <a:gd name="connsiteX1" fmla="*/ 1523213 w 1523213"/>
                  <a:gd name="connsiteY1" fmla="*/ 0 h 92373"/>
                  <a:gd name="connsiteX2" fmla="*/ 1454449 w 1523213"/>
                  <a:gd name="connsiteY2" fmla="*/ 83342 h 92373"/>
                  <a:gd name="connsiteX3" fmla="*/ 1443504 w 1523213"/>
                  <a:gd name="connsiteY3" fmla="*/ 92373 h 92373"/>
                  <a:gd name="connsiteX4" fmla="*/ 79709 w 1523213"/>
                  <a:gd name="connsiteY4" fmla="*/ 92373 h 92373"/>
                  <a:gd name="connsiteX5" fmla="*/ 68763 w 1523213"/>
                  <a:gd name="connsiteY5" fmla="*/ 83342 h 92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3213" h="92373">
                    <a:moveTo>
                      <a:pt x="0" y="0"/>
                    </a:moveTo>
                    <a:lnTo>
                      <a:pt x="1523213" y="0"/>
                    </a:lnTo>
                    <a:lnTo>
                      <a:pt x="1454449" y="83342"/>
                    </a:lnTo>
                    <a:lnTo>
                      <a:pt x="1443504" y="92373"/>
                    </a:lnTo>
                    <a:lnTo>
                      <a:pt x="79709" y="92373"/>
                    </a:lnTo>
                    <a:lnTo>
                      <a:pt x="68763" y="83342"/>
                    </a:lnTo>
                    <a:close/>
                  </a:path>
                </a:pathLst>
              </a:custGeom>
              <a:solidFill>
                <a:srgbClr val="BC8551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38" name="Freeform: Shape 437">
                <a:extLst>
                  <a:ext uri="{FF2B5EF4-FFF2-40B4-BE49-F238E27FC236}">
                    <a16:creationId xmlns:a16="http://schemas.microsoft.com/office/drawing/2014/main" id="{FFE90252-4111-43C8-814C-96380907430A}"/>
                  </a:ext>
                </a:extLst>
              </p:cNvPr>
              <p:cNvSpPr/>
              <p:nvPr/>
            </p:nvSpPr>
            <p:spPr>
              <a:xfrm>
                <a:off x="4752317" y="1411733"/>
                <a:ext cx="425985" cy="650186"/>
              </a:xfrm>
              <a:custGeom>
                <a:avLst/>
                <a:gdLst>
                  <a:gd name="connsiteX0" fmla="*/ 123358 w 219672"/>
                  <a:gd name="connsiteY0" fmla="*/ 2222 h 335290"/>
                  <a:gd name="connsiteX1" fmla="*/ 218472 w 219672"/>
                  <a:gd name="connsiteY1" fmla="*/ 189021 h 335290"/>
                  <a:gd name="connsiteX2" fmla="*/ 123358 w 219672"/>
                  <a:gd name="connsiteY2" fmla="*/ 336202 h 335290"/>
                  <a:gd name="connsiteX3" fmla="*/ 3347 w 219672"/>
                  <a:gd name="connsiteY3" fmla="*/ 156185 h 335290"/>
                  <a:gd name="connsiteX4" fmla="*/ 123358 w 219672"/>
                  <a:gd name="connsiteY4" fmla="*/ 2222 h 335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672" h="335290">
                    <a:moveTo>
                      <a:pt x="123358" y="2222"/>
                    </a:moveTo>
                    <a:cubicBezTo>
                      <a:pt x="123358" y="2222"/>
                      <a:pt x="234312" y="35057"/>
                      <a:pt x="218472" y="189021"/>
                    </a:cubicBezTo>
                    <a:cubicBezTo>
                      <a:pt x="202633" y="342984"/>
                      <a:pt x="130179" y="335084"/>
                      <a:pt x="123358" y="336202"/>
                    </a:cubicBezTo>
                    <a:cubicBezTo>
                      <a:pt x="116575" y="337319"/>
                      <a:pt x="30517" y="342984"/>
                      <a:pt x="3347" y="156185"/>
                    </a:cubicBezTo>
                    <a:cubicBezTo>
                      <a:pt x="-23823" y="-30614"/>
                      <a:pt x="123358" y="2222"/>
                      <a:pt x="123358" y="2222"/>
                    </a:cubicBezTo>
                    <a:close/>
                  </a:path>
                </a:pathLst>
              </a:custGeom>
              <a:solidFill>
                <a:srgbClr val="EEA886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39" name="Freeform: Shape 438">
                <a:extLst>
                  <a:ext uri="{FF2B5EF4-FFF2-40B4-BE49-F238E27FC236}">
                    <a16:creationId xmlns:a16="http://schemas.microsoft.com/office/drawing/2014/main" id="{0E659B62-2038-4D30-9BD1-1D4AB30A7570}"/>
                  </a:ext>
                </a:extLst>
              </p:cNvPr>
              <p:cNvSpPr/>
              <p:nvPr/>
            </p:nvSpPr>
            <p:spPr>
              <a:xfrm>
                <a:off x="4851254" y="1941004"/>
                <a:ext cx="246623" cy="276517"/>
              </a:xfrm>
              <a:custGeom>
                <a:avLst/>
                <a:gdLst>
                  <a:gd name="connsiteX0" fmla="*/ 125214 w 127179"/>
                  <a:gd name="connsiteY0" fmla="*/ 34978 h 142594"/>
                  <a:gd name="connsiteX1" fmla="*/ 129145 w 127179"/>
                  <a:gd name="connsiteY1" fmla="*/ 117644 h 142594"/>
                  <a:gd name="connsiteX2" fmla="*/ 0 w 127179"/>
                  <a:gd name="connsiteY2" fmla="*/ 124157 h 142594"/>
                  <a:gd name="connsiteX3" fmla="*/ 925 w 127179"/>
                  <a:gd name="connsiteY3" fmla="*/ 19061 h 142594"/>
                  <a:gd name="connsiteX4" fmla="*/ 125214 w 127179"/>
                  <a:gd name="connsiteY4" fmla="*/ 34978 h 142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179" h="142594">
                    <a:moveTo>
                      <a:pt x="125214" y="34978"/>
                    </a:moveTo>
                    <a:cubicBezTo>
                      <a:pt x="125214" y="34978"/>
                      <a:pt x="119356" y="85965"/>
                      <a:pt x="129145" y="117644"/>
                    </a:cubicBezTo>
                    <a:cubicBezTo>
                      <a:pt x="138972" y="149362"/>
                      <a:pt x="-77" y="150210"/>
                      <a:pt x="0" y="124157"/>
                    </a:cubicBezTo>
                    <a:cubicBezTo>
                      <a:pt x="77" y="94559"/>
                      <a:pt x="14221" y="69817"/>
                      <a:pt x="925" y="19061"/>
                    </a:cubicBezTo>
                    <a:cubicBezTo>
                      <a:pt x="-12410" y="-31695"/>
                      <a:pt x="125214" y="34978"/>
                      <a:pt x="125214" y="34978"/>
                    </a:cubicBezTo>
                    <a:close/>
                  </a:path>
                </a:pathLst>
              </a:custGeom>
              <a:solidFill>
                <a:srgbClr val="EEA886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40" name="Freeform: Shape 439">
                <a:extLst>
                  <a:ext uri="{FF2B5EF4-FFF2-40B4-BE49-F238E27FC236}">
                    <a16:creationId xmlns:a16="http://schemas.microsoft.com/office/drawing/2014/main" id="{3673C49A-1863-4F81-9603-81E5504D8861}"/>
                  </a:ext>
                </a:extLst>
              </p:cNvPr>
              <p:cNvSpPr/>
              <p:nvPr/>
            </p:nvSpPr>
            <p:spPr>
              <a:xfrm>
                <a:off x="4736769" y="1393439"/>
                <a:ext cx="440932" cy="418511"/>
              </a:xfrm>
              <a:custGeom>
                <a:avLst/>
                <a:gdLst>
                  <a:gd name="connsiteX0" fmla="*/ 102741 w 227380"/>
                  <a:gd name="connsiteY0" fmla="*/ 80333 h 215819"/>
                  <a:gd name="connsiteX1" fmla="*/ 226490 w 227380"/>
                  <a:gd name="connsiteY1" fmla="*/ 198494 h 215819"/>
                  <a:gd name="connsiteX2" fmla="*/ 118041 w 227380"/>
                  <a:gd name="connsiteY2" fmla="*/ 3871 h 215819"/>
                  <a:gd name="connsiteX3" fmla="*/ 8050 w 227380"/>
                  <a:gd name="connsiteY3" fmla="*/ 218727 h 215819"/>
                  <a:gd name="connsiteX4" fmla="*/ 102741 w 227380"/>
                  <a:gd name="connsiteY4" fmla="*/ 80333 h 215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7380" h="215819">
                    <a:moveTo>
                      <a:pt x="102741" y="80333"/>
                    </a:moveTo>
                    <a:cubicBezTo>
                      <a:pt x="102741" y="80333"/>
                      <a:pt x="163016" y="176218"/>
                      <a:pt x="226490" y="198494"/>
                    </a:cubicBezTo>
                    <a:cubicBezTo>
                      <a:pt x="226490" y="198494"/>
                      <a:pt x="261137" y="37593"/>
                      <a:pt x="118041" y="3871"/>
                    </a:cubicBezTo>
                    <a:cubicBezTo>
                      <a:pt x="-25055" y="-29851"/>
                      <a:pt x="-2625" y="166391"/>
                      <a:pt x="8050" y="218727"/>
                    </a:cubicBezTo>
                    <a:cubicBezTo>
                      <a:pt x="8012" y="218688"/>
                      <a:pt x="37802" y="141726"/>
                      <a:pt x="102741" y="80333"/>
                    </a:cubicBezTo>
                    <a:close/>
                  </a:path>
                </a:pathLst>
              </a:custGeom>
              <a:solidFill>
                <a:srgbClr val="292C47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41" name="Freeform: Shape 440">
                <a:extLst>
                  <a:ext uri="{FF2B5EF4-FFF2-40B4-BE49-F238E27FC236}">
                    <a16:creationId xmlns:a16="http://schemas.microsoft.com/office/drawing/2014/main" id="{7E205FAF-6172-4293-8452-91B2C0C64E39}"/>
                  </a:ext>
                </a:extLst>
              </p:cNvPr>
              <p:cNvSpPr/>
              <p:nvPr/>
            </p:nvSpPr>
            <p:spPr>
              <a:xfrm>
                <a:off x="4884959" y="2021386"/>
                <a:ext cx="186836" cy="67260"/>
              </a:xfrm>
              <a:custGeom>
                <a:avLst/>
                <a:gdLst>
                  <a:gd name="connsiteX0" fmla="*/ 0 w 96347"/>
                  <a:gd name="connsiteY0" fmla="*/ 0 h 34685"/>
                  <a:gd name="connsiteX1" fmla="*/ 100048 w 96347"/>
                  <a:gd name="connsiteY1" fmla="*/ 4779 h 34685"/>
                  <a:gd name="connsiteX2" fmla="*/ 55034 w 96347"/>
                  <a:gd name="connsiteY2" fmla="*/ 37768 h 34685"/>
                  <a:gd name="connsiteX3" fmla="*/ 0 w 96347"/>
                  <a:gd name="connsiteY3" fmla="*/ 0 h 34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6347" h="34685">
                    <a:moveTo>
                      <a:pt x="0" y="0"/>
                    </a:moveTo>
                    <a:cubicBezTo>
                      <a:pt x="0" y="0"/>
                      <a:pt x="43896" y="45746"/>
                      <a:pt x="100048" y="4779"/>
                    </a:cubicBezTo>
                    <a:cubicBezTo>
                      <a:pt x="100048" y="4779"/>
                      <a:pt x="95423" y="34030"/>
                      <a:pt x="55034" y="37768"/>
                    </a:cubicBezTo>
                    <a:cubicBezTo>
                      <a:pt x="14645" y="4158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77860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42" name="Freeform: Shape 441">
                <a:extLst>
                  <a:ext uri="{FF2B5EF4-FFF2-40B4-BE49-F238E27FC236}">
                    <a16:creationId xmlns:a16="http://schemas.microsoft.com/office/drawing/2014/main" id="{7918FA03-8964-423F-8891-54A957383BF6}"/>
                  </a:ext>
                </a:extLst>
              </p:cNvPr>
              <p:cNvSpPr/>
              <p:nvPr/>
            </p:nvSpPr>
            <p:spPr>
              <a:xfrm>
                <a:off x="4779209" y="1380020"/>
                <a:ext cx="328830" cy="134521"/>
              </a:xfrm>
              <a:custGeom>
                <a:avLst/>
                <a:gdLst>
                  <a:gd name="connsiteX0" fmla="*/ 0 w 169572"/>
                  <a:gd name="connsiteY0" fmla="*/ 72800 h 69370"/>
                  <a:gd name="connsiteX1" fmla="*/ 85326 w 169572"/>
                  <a:gd name="connsiteY1" fmla="*/ 8594 h 69370"/>
                  <a:gd name="connsiteX2" fmla="*/ 170767 w 169572"/>
                  <a:gd name="connsiteY2" fmla="*/ 52336 h 69370"/>
                  <a:gd name="connsiteX3" fmla="*/ 85364 w 169572"/>
                  <a:gd name="connsiteY3" fmla="*/ 0 h 69370"/>
                  <a:gd name="connsiteX4" fmla="*/ 0 w 169572"/>
                  <a:gd name="connsiteY4" fmla="*/ 72800 h 69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572" h="69370">
                    <a:moveTo>
                      <a:pt x="0" y="72800"/>
                    </a:moveTo>
                    <a:cubicBezTo>
                      <a:pt x="0" y="72800"/>
                      <a:pt x="31756" y="11331"/>
                      <a:pt x="85326" y="8594"/>
                    </a:cubicBezTo>
                    <a:cubicBezTo>
                      <a:pt x="138895" y="5858"/>
                      <a:pt x="170767" y="52336"/>
                      <a:pt x="170767" y="52336"/>
                    </a:cubicBezTo>
                    <a:cubicBezTo>
                      <a:pt x="170767" y="52336"/>
                      <a:pt x="149840" y="0"/>
                      <a:pt x="85364" y="0"/>
                    </a:cubicBezTo>
                    <a:cubicBezTo>
                      <a:pt x="20888" y="0"/>
                      <a:pt x="0" y="72800"/>
                      <a:pt x="0" y="72800"/>
                    </a:cubicBezTo>
                    <a:close/>
                  </a:path>
                </a:pathLst>
              </a:custGeom>
              <a:solidFill>
                <a:srgbClr val="FFFFFF">
                  <a:alpha val="72000"/>
                </a:srgbClr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43" name="Freeform: Shape 442">
                <a:extLst>
                  <a:ext uri="{FF2B5EF4-FFF2-40B4-BE49-F238E27FC236}">
                    <a16:creationId xmlns:a16="http://schemas.microsoft.com/office/drawing/2014/main" id="{0B4599BC-0433-45E3-9613-E43D36A1C632}"/>
                  </a:ext>
                </a:extLst>
              </p:cNvPr>
              <p:cNvSpPr/>
              <p:nvPr/>
            </p:nvSpPr>
            <p:spPr>
              <a:xfrm>
                <a:off x="4828808" y="2142856"/>
                <a:ext cx="298936" cy="224202"/>
              </a:xfrm>
              <a:custGeom>
                <a:avLst/>
                <a:gdLst>
                  <a:gd name="connsiteX0" fmla="*/ 154940 w 154156"/>
                  <a:gd name="connsiteY0" fmla="*/ 6230 h 115617"/>
                  <a:gd name="connsiteX1" fmla="*/ 68459 w 154156"/>
                  <a:gd name="connsiteY1" fmla="*/ 115951 h 115617"/>
                  <a:gd name="connsiteX2" fmla="*/ 1516 w 154156"/>
                  <a:gd name="connsiteY2" fmla="*/ 13745 h 115617"/>
                  <a:gd name="connsiteX3" fmla="*/ 154940 w 154156"/>
                  <a:gd name="connsiteY3" fmla="*/ 6230 h 115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156" h="115617">
                    <a:moveTo>
                      <a:pt x="154940" y="6230"/>
                    </a:moveTo>
                    <a:cubicBezTo>
                      <a:pt x="154940" y="6230"/>
                      <a:pt x="152975" y="112791"/>
                      <a:pt x="68459" y="115951"/>
                    </a:cubicBezTo>
                    <a:cubicBezTo>
                      <a:pt x="-16058" y="119111"/>
                      <a:pt x="1516" y="13745"/>
                      <a:pt x="1516" y="13745"/>
                    </a:cubicBezTo>
                    <a:cubicBezTo>
                      <a:pt x="1516" y="13745"/>
                      <a:pt x="63333" y="-11305"/>
                      <a:pt x="154940" y="6230"/>
                    </a:cubicBezTo>
                    <a:close/>
                  </a:path>
                </a:pathLst>
              </a:custGeom>
              <a:solidFill>
                <a:srgbClr val="EEA886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</p:grpSp>
      <p:grpSp>
        <p:nvGrpSpPr>
          <p:cNvPr id="479" name="Group 478">
            <a:extLst>
              <a:ext uri="{FF2B5EF4-FFF2-40B4-BE49-F238E27FC236}">
                <a16:creationId xmlns:a16="http://schemas.microsoft.com/office/drawing/2014/main" id="{83B34584-4B45-4302-9ACA-454D1CF830C5}"/>
              </a:ext>
            </a:extLst>
          </p:cNvPr>
          <p:cNvGrpSpPr/>
          <p:nvPr/>
        </p:nvGrpSpPr>
        <p:grpSpPr>
          <a:xfrm>
            <a:off x="7893771" y="-547393"/>
            <a:ext cx="4620715" cy="3697683"/>
            <a:chOff x="7893771" y="-547393"/>
            <a:chExt cx="4620715" cy="3697683"/>
          </a:xfrm>
        </p:grpSpPr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F4830124-76C0-4C4B-B24B-917718F7961D}"/>
                </a:ext>
              </a:extLst>
            </p:cNvPr>
            <p:cNvSpPr/>
            <p:nvPr/>
          </p:nvSpPr>
          <p:spPr>
            <a:xfrm rot="20811351">
              <a:off x="11010651" y="-215071"/>
              <a:ext cx="1503835" cy="3365361"/>
            </a:xfrm>
            <a:custGeom>
              <a:avLst/>
              <a:gdLst>
                <a:gd name="connsiteX0" fmla="*/ 0 w 1503835"/>
                <a:gd name="connsiteY0" fmla="*/ 0 h 3365361"/>
                <a:gd name="connsiteX1" fmla="*/ 1503835 w 1503835"/>
                <a:gd name="connsiteY1" fmla="*/ 351175 h 3365361"/>
                <a:gd name="connsiteX2" fmla="*/ 799963 w 1503835"/>
                <a:gd name="connsiteY2" fmla="*/ 3365361 h 3365361"/>
                <a:gd name="connsiteX3" fmla="*/ 732228 w 1503835"/>
                <a:gd name="connsiteY3" fmla="*/ 3266286 h 3365361"/>
                <a:gd name="connsiteX4" fmla="*/ 688381 w 1503835"/>
                <a:gd name="connsiteY4" fmla="*/ 2259266 h 3365361"/>
                <a:gd name="connsiteX5" fmla="*/ 875094 w 1503835"/>
                <a:gd name="connsiteY5" fmla="*/ 1305909 h 3365361"/>
                <a:gd name="connsiteX6" fmla="*/ 93060 w 1503835"/>
                <a:gd name="connsiteY6" fmla="*/ 73167 h 336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3835" h="3365361">
                  <a:moveTo>
                    <a:pt x="0" y="0"/>
                  </a:moveTo>
                  <a:lnTo>
                    <a:pt x="1503835" y="351175"/>
                  </a:lnTo>
                  <a:lnTo>
                    <a:pt x="799963" y="3365361"/>
                  </a:lnTo>
                  <a:lnTo>
                    <a:pt x="732228" y="3266286"/>
                  </a:lnTo>
                  <a:cubicBezTo>
                    <a:pt x="439850" y="2849604"/>
                    <a:pt x="139144" y="2491002"/>
                    <a:pt x="688381" y="2259266"/>
                  </a:cubicBezTo>
                  <a:cubicBezTo>
                    <a:pt x="1567159" y="1888488"/>
                    <a:pt x="445101" y="2048280"/>
                    <a:pt x="875094" y="1305909"/>
                  </a:cubicBezTo>
                  <a:cubicBezTo>
                    <a:pt x="1170714" y="795529"/>
                    <a:pt x="487959" y="371812"/>
                    <a:pt x="93060" y="73167"/>
                  </a:cubicBezTo>
                  <a:close/>
                </a:path>
              </a:pathLst>
            </a:custGeom>
            <a:gradFill>
              <a:gsLst>
                <a:gs pos="0">
                  <a:srgbClr val="A3D5FF">
                    <a:alpha val="14000"/>
                  </a:srgbClr>
                </a:gs>
                <a:gs pos="99000">
                  <a:srgbClr val="68B4F2">
                    <a:alpha val="3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C83D0366-9A46-492E-8083-9310C2636E2C}"/>
                </a:ext>
              </a:extLst>
            </p:cNvPr>
            <p:cNvSpPr/>
            <p:nvPr/>
          </p:nvSpPr>
          <p:spPr>
            <a:xfrm rot="20811351">
              <a:off x="7893771" y="-547393"/>
              <a:ext cx="4464689" cy="3034840"/>
            </a:xfrm>
            <a:custGeom>
              <a:avLst/>
              <a:gdLst>
                <a:gd name="connsiteX0" fmla="*/ 0 w 4464689"/>
                <a:gd name="connsiteY0" fmla="*/ 0 h 3034840"/>
                <a:gd name="connsiteX1" fmla="*/ 4464689 w 4464689"/>
                <a:gd name="connsiteY1" fmla="*/ 1042593 h 3034840"/>
                <a:gd name="connsiteX2" fmla="*/ 3999460 w 4464689"/>
                <a:gd name="connsiteY2" fmla="*/ 3034840 h 3034840"/>
                <a:gd name="connsiteX3" fmla="*/ 3978337 w 4464689"/>
                <a:gd name="connsiteY3" fmla="*/ 3016591 h 3034840"/>
                <a:gd name="connsiteX4" fmla="*/ 3407938 w 4464689"/>
                <a:gd name="connsiteY4" fmla="*/ 1931478 h 3034840"/>
                <a:gd name="connsiteX5" fmla="*/ 1436297 w 4464689"/>
                <a:gd name="connsiteY5" fmla="*/ 965960 h 3034840"/>
                <a:gd name="connsiteX6" fmla="*/ 165 w 4464689"/>
                <a:gd name="connsiteY6" fmla="*/ 3783 h 303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64689" h="3034840">
                  <a:moveTo>
                    <a:pt x="0" y="0"/>
                  </a:moveTo>
                  <a:lnTo>
                    <a:pt x="4464689" y="1042593"/>
                  </a:lnTo>
                  <a:lnTo>
                    <a:pt x="3999460" y="3034840"/>
                  </a:lnTo>
                  <a:lnTo>
                    <a:pt x="3978337" y="3016591"/>
                  </a:lnTo>
                  <a:cubicBezTo>
                    <a:pt x="3401682" y="2509229"/>
                    <a:pt x="3023472" y="2093694"/>
                    <a:pt x="3407938" y="1931478"/>
                  </a:cubicBezTo>
                  <a:cubicBezTo>
                    <a:pt x="4286716" y="1560700"/>
                    <a:pt x="2076078" y="922705"/>
                    <a:pt x="1436297" y="965960"/>
                  </a:cubicBezTo>
                  <a:cubicBezTo>
                    <a:pt x="876489" y="1003809"/>
                    <a:pt x="68335" y="342245"/>
                    <a:pt x="165" y="3783"/>
                  </a:cubicBezTo>
                  <a:close/>
                </a:path>
              </a:pathLst>
            </a:custGeom>
            <a:gradFill>
              <a:gsLst>
                <a:gs pos="0">
                  <a:srgbClr val="A3D5FF">
                    <a:alpha val="14000"/>
                  </a:srgbClr>
                </a:gs>
                <a:gs pos="99000">
                  <a:srgbClr val="68B4F2">
                    <a:alpha val="3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1126827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roup 297">
            <a:extLst>
              <a:ext uri="{FF2B5EF4-FFF2-40B4-BE49-F238E27FC236}">
                <a16:creationId xmlns:a16="http://schemas.microsoft.com/office/drawing/2014/main" id="{F8541B44-C871-4CA2-B235-99F5EC37428C}"/>
              </a:ext>
            </a:extLst>
          </p:cNvPr>
          <p:cNvGrpSpPr/>
          <p:nvPr/>
        </p:nvGrpSpPr>
        <p:grpSpPr>
          <a:xfrm>
            <a:off x="-324950" y="-215071"/>
            <a:ext cx="12758220" cy="9164743"/>
            <a:chOff x="-324950" y="-215071"/>
            <a:chExt cx="12758220" cy="9164743"/>
          </a:xfrm>
        </p:grpSpPr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6856CE2D-DE4D-42F5-8FED-A82769516421}"/>
                </a:ext>
              </a:extLst>
            </p:cNvPr>
            <p:cNvSpPr/>
            <p:nvPr/>
          </p:nvSpPr>
          <p:spPr>
            <a:xfrm rot="2427462">
              <a:off x="7418762" y="3707535"/>
              <a:ext cx="4515233" cy="5242137"/>
            </a:xfrm>
            <a:custGeom>
              <a:avLst/>
              <a:gdLst>
                <a:gd name="connsiteX0" fmla="*/ 3328534 w 4515233"/>
                <a:gd name="connsiteY0" fmla="*/ 0 h 5242137"/>
                <a:gd name="connsiteX1" fmla="*/ 4515233 w 4515233"/>
                <a:gd name="connsiteY1" fmla="*/ 1391525 h 5242137"/>
                <a:gd name="connsiteX2" fmla="*/ 0 w 4515233"/>
                <a:gd name="connsiteY2" fmla="*/ 5242137 h 5242137"/>
                <a:gd name="connsiteX3" fmla="*/ 22524 w 4515233"/>
                <a:gd name="connsiteY3" fmla="*/ 5117709 h 5242137"/>
                <a:gd name="connsiteX4" fmla="*/ 243768 w 4515233"/>
                <a:gd name="connsiteY4" fmla="*/ 4512185 h 5242137"/>
                <a:gd name="connsiteX5" fmla="*/ 2533943 w 4515233"/>
                <a:gd name="connsiteY5" fmla="*/ 2134176 h 5242137"/>
                <a:gd name="connsiteX6" fmla="*/ 2657960 w 4515233"/>
                <a:gd name="connsiteY6" fmla="*/ 1150897 h 5242137"/>
                <a:gd name="connsiteX7" fmla="*/ 3344763 w 4515233"/>
                <a:gd name="connsiteY7" fmla="*/ 38648 h 5242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15233" h="5242137">
                  <a:moveTo>
                    <a:pt x="3328534" y="0"/>
                  </a:moveTo>
                  <a:lnTo>
                    <a:pt x="4515233" y="1391525"/>
                  </a:lnTo>
                  <a:lnTo>
                    <a:pt x="0" y="5242137"/>
                  </a:lnTo>
                  <a:lnTo>
                    <a:pt x="22524" y="5117709"/>
                  </a:lnTo>
                  <a:cubicBezTo>
                    <a:pt x="71862" y="4909821"/>
                    <a:pt x="144902" y="4704186"/>
                    <a:pt x="243768" y="4512185"/>
                  </a:cubicBezTo>
                  <a:cubicBezTo>
                    <a:pt x="639231" y="3744181"/>
                    <a:pt x="1950250" y="2516591"/>
                    <a:pt x="2533943" y="2134176"/>
                  </a:cubicBezTo>
                  <a:cubicBezTo>
                    <a:pt x="3117636" y="1751761"/>
                    <a:pt x="2552374" y="1553389"/>
                    <a:pt x="2657960" y="1150897"/>
                  </a:cubicBezTo>
                  <a:cubicBezTo>
                    <a:pt x="2750345" y="798717"/>
                    <a:pt x="3590795" y="698503"/>
                    <a:pt x="3344763" y="38648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D"/>
            </a:p>
          </p:txBody>
        </p:sp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87C401B9-5698-4E37-8197-99009BD04056}"/>
                </a:ext>
              </a:extLst>
            </p:cNvPr>
            <p:cNvGrpSpPr/>
            <p:nvPr/>
          </p:nvGrpSpPr>
          <p:grpSpPr>
            <a:xfrm>
              <a:off x="-324950" y="-215071"/>
              <a:ext cx="12758220" cy="7628010"/>
              <a:chOff x="-324950" y="-215071"/>
              <a:chExt cx="12758220" cy="7628010"/>
            </a:xfrm>
          </p:grpSpPr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5C09CE09-0267-48BE-A9AC-4A22025263AF}"/>
                  </a:ext>
                </a:extLst>
              </p:cNvPr>
              <p:cNvSpPr/>
              <p:nvPr/>
            </p:nvSpPr>
            <p:spPr>
              <a:xfrm>
                <a:off x="0" y="0"/>
                <a:ext cx="12433270" cy="7412939"/>
              </a:xfrm>
              <a:custGeom>
                <a:avLst/>
                <a:gdLst>
                  <a:gd name="connsiteX0" fmla="*/ 0 w 12192000"/>
                  <a:gd name="connsiteY0" fmla="*/ 0 h 6858000"/>
                  <a:gd name="connsiteX1" fmla="*/ 12192000 w 12192000"/>
                  <a:gd name="connsiteY1" fmla="*/ 0 h 6858000"/>
                  <a:gd name="connsiteX2" fmla="*/ 12192000 w 12192000"/>
                  <a:gd name="connsiteY2" fmla="*/ 5029175 h 6858000"/>
                  <a:gd name="connsiteX3" fmla="*/ 12179270 w 12192000"/>
                  <a:gd name="connsiteY3" fmla="*/ 5069113 h 6858000"/>
                  <a:gd name="connsiteX4" fmla="*/ 10934968 w 12192000"/>
                  <a:gd name="connsiteY4" fmla="*/ 5469749 h 6858000"/>
                  <a:gd name="connsiteX5" fmla="*/ 10202569 w 12192000"/>
                  <a:gd name="connsiteY5" fmla="*/ 6137439 h 6858000"/>
                  <a:gd name="connsiteX6" fmla="*/ 6916951 w 12192000"/>
                  <a:gd name="connsiteY6" fmla="*/ 6460767 h 6858000"/>
                  <a:gd name="connsiteX7" fmla="*/ 6355694 w 12192000"/>
                  <a:gd name="connsiteY7" fmla="*/ 6777939 h 6858000"/>
                  <a:gd name="connsiteX8" fmla="*/ 6257816 w 12192000"/>
                  <a:gd name="connsiteY8" fmla="*/ 6857999 h 6858000"/>
                  <a:gd name="connsiteX9" fmla="*/ 12192000 w 12192000"/>
                  <a:gd name="connsiteY9" fmla="*/ 6857999 h 6858000"/>
                  <a:gd name="connsiteX10" fmla="*/ 12192000 w 12192000"/>
                  <a:gd name="connsiteY10" fmla="*/ 6858000 h 6858000"/>
                  <a:gd name="connsiteX11" fmla="*/ 0 w 12192000"/>
                  <a:gd name="connsiteY11" fmla="*/ 6858000 h 6858000"/>
                  <a:gd name="connsiteX0" fmla="*/ 0 w 12192000"/>
                  <a:gd name="connsiteY0" fmla="*/ 0 h 6858000"/>
                  <a:gd name="connsiteX1" fmla="*/ 12192000 w 12192000"/>
                  <a:gd name="connsiteY1" fmla="*/ 0 h 6858000"/>
                  <a:gd name="connsiteX2" fmla="*/ 12192000 w 12192000"/>
                  <a:gd name="connsiteY2" fmla="*/ 5029175 h 6858000"/>
                  <a:gd name="connsiteX3" fmla="*/ 12179270 w 12192000"/>
                  <a:gd name="connsiteY3" fmla="*/ 5069113 h 6858000"/>
                  <a:gd name="connsiteX4" fmla="*/ 10934968 w 12192000"/>
                  <a:gd name="connsiteY4" fmla="*/ 5469749 h 6858000"/>
                  <a:gd name="connsiteX5" fmla="*/ 10202569 w 12192000"/>
                  <a:gd name="connsiteY5" fmla="*/ 6137439 h 6858000"/>
                  <a:gd name="connsiteX6" fmla="*/ 6916951 w 12192000"/>
                  <a:gd name="connsiteY6" fmla="*/ 6460767 h 6858000"/>
                  <a:gd name="connsiteX7" fmla="*/ 6355694 w 12192000"/>
                  <a:gd name="connsiteY7" fmla="*/ 6777939 h 6858000"/>
                  <a:gd name="connsiteX8" fmla="*/ 6257816 w 12192000"/>
                  <a:gd name="connsiteY8" fmla="*/ 6857999 h 6858000"/>
                  <a:gd name="connsiteX9" fmla="*/ 12192000 w 12192000"/>
                  <a:gd name="connsiteY9" fmla="*/ 6857999 h 6858000"/>
                  <a:gd name="connsiteX10" fmla="*/ 0 w 12192000"/>
                  <a:gd name="connsiteY10" fmla="*/ 6858000 h 6858000"/>
                  <a:gd name="connsiteX11" fmla="*/ 0 w 12192000"/>
                  <a:gd name="connsiteY11" fmla="*/ 0 h 6858000"/>
                  <a:gd name="connsiteX0" fmla="*/ 0 w 12192000"/>
                  <a:gd name="connsiteY0" fmla="*/ 0 h 6858000"/>
                  <a:gd name="connsiteX1" fmla="*/ 12192000 w 12192000"/>
                  <a:gd name="connsiteY1" fmla="*/ 0 h 6858000"/>
                  <a:gd name="connsiteX2" fmla="*/ 12192000 w 12192000"/>
                  <a:gd name="connsiteY2" fmla="*/ 5029175 h 6858000"/>
                  <a:gd name="connsiteX3" fmla="*/ 12179270 w 12192000"/>
                  <a:gd name="connsiteY3" fmla="*/ 5069113 h 6858000"/>
                  <a:gd name="connsiteX4" fmla="*/ 10934968 w 12192000"/>
                  <a:gd name="connsiteY4" fmla="*/ 5469749 h 6858000"/>
                  <a:gd name="connsiteX5" fmla="*/ 10202569 w 12192000"/>
                  <a:gd name="connsiteY5" fmla="*/ 6137439 h 6858000"/>
                  <a:gd name="connsiteX6" fmla="*/ 6916951 w 12192000"/>
                  <a:gd name="connsiteY6" fmla="*/ 6460767 h 6858000"/>
                  <a:gd name="connsiteX7" fmla="*/ 6355694 w 12192000"/>
                  <a:gd name="connsiteY7" fmla="*/ 6777939 h 6858000"/>
                  <a:gd name="connsiteX8" fmla="*/ 6257816 w 12192000"/>
                  <a:gd name="connsiteY8" fmla="*/ 6857999 h 6858000"/>
                  <a:gd name="connsiteX9" fmla="*/ 0 w 12192000"/>
                  <a:gd name="connsiteY9" fmla="*/ 6858000 h 6858000"/>
                  <a:gd name="connsiteX10" fmla="*/ 0 w 12192000"/>
                  <a:gd name="connsiteY10" fmla="*/ 0 h 6858000"/>
                  <a:gd name="connsiteX0" fmla="*/ 0 w 12192000"/>
                  <a:gd name="connsiteY0" fmla="*/ 0 h 6858000"/>
                  <a:gd name="connsiteX1" fmla="*/ 12192000 w 12192000"/>
                  <a:gd name="connsiteY1" fmla="*/ 0 h 6858000"/>
                  <a:gd name="connsiteX2" fmla="*/ 12192000 w 12192000"/>
                  <a:gd name="connsiteY2" fmla="*/ 5029175 h 6858000"/>
                  <a:gd name="connsiteX3" fmla="*/ 12179270 w 12192000"/>
                  <a:gd name="connsiteY3" fmla="*/ 5069113 h 6858000"/>
                  <a:gd name="connsiteX4" fmla="*/ 10934968 w 12192000"/>
                  <a:gd name="connsiteY4" fmla="*/ 5469749 h 6858000"/>
                  <a:gd name="connsiteX5" fmla="*/ 10202569 w 12192000"/>
                  <a:gd name="connsiteY5" fmla="*/ 6137439 h 6858000"/>
                  <a:gd name="connsiteX6" fmla="*/ 6916951 w 12192000"/>
                  <a:gd name="connsiteY6" fmla="*/ 6460767 h 6858000"/>
                  <a:gd name="connsiteX7" fmla="*/ 6355694 w 12192000"/>
                  <a:gd name="connsiteY7" fmla="*/ 6777939 h 6858000"/>
                  <a:gd name="connsiteX8" fmla="*/ 0 w 12192000"/>
                  <a:gd name="connsiteY8" fmla="*/ 6858000 h 6858000"/>
                  <a:gd name="connsiteX9" fmla="*/ 0 w 12192000"/>
                  <a:gd name="connsiteY9" fmla="*/ 0 h 6858000"/>
                  <a:gd name="connsiteX0" fmla="*/ 0 w 12192000"/>
                  <a:gd name="connsiteY0" fmla="*/ 0 h 7412939"/>
                  <a:gd name="connsiteX1" fmla="*/ 12192000 w 12192000"/>
                  <a:gd name="connsiteY1" fmla="*/ 0 h 7412939"/>
                  <a:gd name="connsiteX2" fmla="*/ 12192000 w 12192000"/>
                  <a:gd name="connsiteY2" fmla="*/ 5029175 h 7412939"/>
                  <a:gd name="connsiteX3" fmla="*/ 12179270 w 12192000"/>
                  <a:gd name="connsiteY3" fmla="*/ 5069113 h 7412939"/>
                  <a:gd name="connsiteX4" fmla="*/ 10934968 w 12192000"/>
                  <a:gd name="connsiteY4" fmla="*/ 5469749 h 7412939"/>
                  <a:gd name="connsiteX5" fmla="*/ 10202569 w 12192000"/>
                  <a:gd name="connsiteY5" fmla="*/ 6137439 h 7412939"/>
                  <a:gd name="connsiteX6" fmla="*/ 6916951 w 12192000"/>
                  <a:gd name="connsiteY6" fmla="*/ 6460767 h 7412939"/>
                  <a:gd name="connsiteX7" fmla="*/ 6584294 w 12192000"/>
                  <a:gd name="connsiteY7" fmla="*/ 7412939 h 7412939"/>
                  <a:gd name="connsiteX8" fmla="*/ 0 w 12192000"/>
                  <a:gd name="connsiteY8" fmla="*/ 6858000 h 7412939"/>
                  <a:gd name="connsiteX9" fmla="*/ 0 w 12192000"/>
                  <a:gd name="connsiteY9" fmla="*/ 0 h 7412939"/>
                  <a:gd name="connsiteX0" fmla="*/ 0 w 12192000"/>
                  <a:gd name="connsiteY0" fmla="*/ 0 h 7412939"/>
                  <a:gd name="connsiteX1" fmla="*/ 12192000 w 12192000"/>
                  <a:gd name="connsiteY1" fmla="*/ 0 h 7412939"/>
                  <a:gd name="connsiteX2" fmla="*/ 12192000 w 12192000"/>
                  <a:gd name="connsiteY2" fmla="*/ 5029175 h 7412939"/>
                  <a:gd name="connsiteX3" fmla="*/ 12179270 w 12192000"/>
                  <a:gd name="connsiteY3" fmla="*/ 5069113 h 7412939"/>
                  <a:gd name="connsiteX4" fmla="*/ 10934968 w 12192000"/>
                  <a:gd name="connsiteY4" fmla="*/ 5469749 h 7412939"/>
                  <a:gd name="connsiteX5" fmla="*/ 10202569 w 12192000"/>
                  <a:gd name="connsiteY5" fmla="*/ 6137439 h 7412939"/>
                  <a:gd name="connsiteX6" fmla="*/ 7526551 w 12192000"/>
                  <a:gd name="connsiteY6" fmla="*/ 6473467 h 7412939"/>
                  <a:gd name="connsiteX7" fmla="*/ 6584294 w 12192000"/>
                  <a:gd name="connsiteY7" fmla="*/ 7412939 h 7412939"/>
                  <a:gd name="connsiteX8" fmla="*/ 0 w 12192000"/>
                  <a:gd name="connsiteY8" fmla="*/ 6858000 h 7412939"/>
                  <a:gd name="connsiteX9" fmla="*/ 0 w 12192000"/>
                  <a:gd name="connsiteY9" fmla="*/ 0 h 7412939"/>
                  <a:gd name="connsiteX0" fmla="*/ 0 w 12192000"/>
                  <a:gd name="connsiteY0" fmla="*/ 0 h 7412939"/>
                  <a:gd name="connsiteX1" fmla="*/ 12192000 w 12192000"/>
                  <a:gd name="connsiteY1" fmla="*/ 0 h 7412939"/>
                  <a:gd name="connsiteX2" fmla="*/ 12192000 w 12192000"/>
                  <a:gd name="connsiteY2" fmla="*/ 5029175 h 7412939"/>
                  <a:gd name="connsiteX3" fmla="*/ 12179270 w 12192000"/>
                  <a:gd name="connsiteY3" fmla="*/ 5069113 h 7412939"/>
                  <a:gd name="connsiteX4" fmla="*/ 10934968 w 12192000"/>
                  <a:gd name="connsiteY4" fmla="*/ 5469749 h 7412939"/>
                  <a:gd name="connsiteX5" fmla="*/ 10202569 w 12192000"/>
                  <a:gd name="connsiteY5" fmla="*/ 6137439 h 7412939"/>
                  <a:gd name="connsiteX6" fmla="*/ 7526551 w 12192000"/>
                  <a:gd name="connsiteY6" fmla="*/ 6473467 h 7412939"/>
                  <a:gd name="connsiteX7" fmla="*/ 6584294 w 12192000"/>
                  <a:gd name="connsiteY7" fmla="*/ 7412939 h 7412939"/>
                  <a:gd name="connsiteX8" fmla="*/ 0 w 12192000"/>
                  <a:gd name="connsiteY8" fmla="*/ 6858000 h 7412939"/>
                  <a:gd name="connsiteX9" fmla="*/ 0 w 12192000"/>
                  <a:gd name="connsiteY9" fmla="*/ 0 h 7412939"/>
                  <a:gd name="connsiteX0" fmla="*/ 0 w 12192000"/>
                  <a:gd name="connsiteY0" fmla="*/ 0 h 7412939"/>
                  <a:gd name="connsiteX1" fmla="*/ 12192000 w 12192000"/>
                  <a:gd name="connsiteY1" fmla="*/ 0 h 7412939"/>
                  <a:gd name="connsiteX2" fmla="*/ 12192000 w 12192000"/>
                  <a:gd name="connsiteY2" fmla="*/ 5029175 h 7412939"/>
                  <a:gd name="connsiteX3" fmla="*/ 12179270 w 12192000"/>
                  <a:gd name="connsiteY3" fmla="*/ 5069113 h 7412939"/>
                  <a:gd name="connsiteX4" fmla="*/ 10934968 w 12192000"/>
                  <a:gd name="connsiteY4" fmla="*/ 5469749 h 7412939"/>
                  <a:gd name="connsiteX5" fmla="*/ 10202569 w 12192000"/>
                  <a:gd name="connsiteY5" fmla="*/ 6137439 h 7412939"/>
                  <a:gd name="connsiteX6" fmla="*/ 7793251 w 12192000"/>
                  <a:gd name="connsiteY6" fmla="*/ 6536967 h 7412939"/>
                  <a:gd name="connsiteX7" fmla="*/ 6584294 w 12192000"/>
                  <a:gd name="connsiteY7" fmla="*/ 7412939 h 7412939"/>
                  <a:gd name="connsiteX8" fmla="*/ 0 w 12192000"/>
                  <a:gd name="connsiteY8" fmla="*/ 6858000 h 7412939"/>
                  <a:gd name="connsiteX9" fmla="*/ 0 w 12192000"/>
                  <a:gd name="connsiteY9" fmla="*/ 0 h 7412939"/>
                  <a:gd name="connsiteX0" fmla="*/ 0 w 12192000"/>
                  <a:gd name="connsiteY0" fmla="*/ 0 h 7412939"/>
                  <a:gd name="connsiteX1" fmla="*/ 12192000 w 12192000"/>
                  <a:gd name="connsiteY1" fmla="*/ 0 h 7412939"/>
                  <a:gd name="connsiteX2" fmla="*/ 12192000 w 12192000"/>
                  <a:gd name="connsiteY2" fmla="*/ 5029175 h 7412939"/>
                  <a:gd name="connsiteX3" fmla="*/ 12179270 w 12192000"/>
                  <a:gd name="connsiteY3" fmla="*/ 5069113 h 7412939"/>
                  <a:gd name="connsiteX4" fmla="*/ 10960368 w 12192000"/>
                  <a:gd name="connsiteY4" fmla="*/ 5647549 h 7412939"/>
                  <a:gd name="connsiteX5" fmla="*/ 10202569 w 12192000"/>
                  <a:gd name="connsiteY5" fmla="*/ 6137439 h 7412939"/>
                  <a:gd name="connsiteX6" fmla="*/ 7793251 w 12192000"/>
                  <a:gd name="connsiteY6" fmla="*/ 6536967 h 7412939"/>
                  <a:gd name="connsiteX7" fmla="*/ 6584294 w 12192000"/>
                  <a:gd name="connsiteY7" fmla="*/ 7412939 h 7412939"/>
                  <a:gd name="connsiteX8" fmla="*/ 0 w 12192000"/>
                  <a:gd name="connsiteY8" fmla="*/ 6858000 h 7412939"/>
                  <a:gd name="connsiteX9" fmla="*/ 0 w 12192000"/>
                  <a:gd name="connsiteY9" fmla="*/ 0 h 7412939"/>
                  <a:gd name="connsiteX0" fmla="*/ 0 w 12433270"/>
                  <a:gd name="connsiteY0" fmla="*/ 0 h 7412939"/>
                  <a:gd name="connsiteX1" fmla="*/ 12192000 w 12433270"/>
                  <a:gd name="connsiteY1" fmla="*/ 0 h 7412939"/>
                  <a:gd name="connsiteX2" fmla="*/ 12192000 w 12433270"/>
                  <a:gd name="connsiteY2" fmla="*/ 5029175 h 7412939"/>
                  <a:gd name="connsiteX3" fmla="*/ 12433270 w 12433270"/>
                  <a:gd name="connsiteY3" fmla="*/ 5272313 h 7412939"/>
                  <a:gd name="connsiteX4" fmla="*/ 10960368 w 12433270"/>
                  <a:gd name="connsiteY4" fmla="*/ 5647549 h 7412939"/>
                  <a:gd name="connsiteX5" fmla="*/ 10202569 w 12433270"/>
                  <a:gd name="connsiteY5" fmla="*/ 6137439 h 7412939"/>
                  <a:gd name="connsiteX6" fmla="*/ 7793251 w 12433270"/>
                  <a:gd name="connsiteY6" fmla="*/ 6536967 h 7412939"/>
                  <a:gd name="connsiteX7" fmla="*/ 6584294 w 12433270"/>
                  <a:gd name="connsiteY7" fmla="*/ 7412939 h 7412939"/>
                  <a:gd name="connsiteX8" fmla="*/ 0 w 12433270"/>
                  <a:gd name="connsiteY8" fmla="*/ 6858000 h 7412939"/>
                  <a:gd name="connsiteX9" fmla="*/ 0 w 12433270"/>
                  <a:gd name="connsiteY9" fmla="*/ 0 h 7412939"/>
                  <a:gd name="connsiteX0" fmla="*/ 0 w 12433270"/>
                  <a:gd name="connsiteY0" fmla="*/ 0 h 7412939"/>
                  <a:gd name="connsiteX1" fmla="*/ 12192000 w 12433270"/>
                  <a:gd name="connsiteY1" fmla="*/ 0 h 7412939"/>
                  <a:gd name="connsiteX2" fmla="*/ 12192000 w 12433270"/>
                  <a:gd name="connsiteY2" fmla="*/ 5029175 h 7412939"/>
                  <a:gd name="connsiteX3" fmla="*/ 12433270 w 12433270"/>
                  <a:gd name="connsiteY3" fmla="*/ 5272313 h 7412939"/>
                  <a:gd name="connsiteX4" fmla="*/ 10960368 w 12433270"/>
                  <a:gd name="connsiteY4" fmla="*/ 5647549 h 7412939"/>
                  <a:gd name="connsiteX5" fmla="*/ 10202569 w 12433270"/>
                  <a:gd name="connsiteY5" fmla="*/ 6137439 h 7412939"/>
                  <a:gd name="connsiteX6" fmla="*/ 7793251 w 12433270"/>
                  <a:gd name="connsiteY6" fmla="*/ 6536967 h 7412939"/>
                  <a:gd name="connsiteX7" fmla="*/ 6584294 w 12433270"/>
                  <a:gd name="connsiteY7" fmla="*/ 7412939 h 7412939"/>
                  <a:gd name="connsiteX8" fmla="*/ 0 w 12433270"/>
                  <a:gd name="connsiteY8" fmla="*/ 6858000 h 7412939"/>
                  <a:gd name="connsiteX9" fmla="*/ 0 w 12433270"/>
                  <a:gd name="connsiteY9" fmla="*/ 0 h 7412939"/>
                  <a:gd name="connsiteX0" fmla="*/ 0 w 12433270"/>
                  <a:gd name="connsiteY0" fmla="*/ 0 h 7412939"/>
                  <a:gd name="connsiteX1" fmla="*/ 12192000 w 12433270"/>
                  <a:gd name="connsiteY1" fmla="*/ 0 h 7412939"/>
                  <a:gd name="connsiteX2" fmla="*/ 12192000 w 12433270"/>
                  <a:gd name="connsiteY2" fmla="*/ 5029175 h 7412939"/>
                  <a:gd name="connsiteX3" fmla="*/ 12433270 w 12433270"/>
                  <a:gd name="connsiteY3" fmla="*/ 5272313 h 7412939"/>
                  <a:gd name="connsiteX4" fmla="*/ 10960368 w 12433270"/>
                  <a:gd name="connsiteY4" fmla="*/ 5647549 h 7412939"/>
                  <a:gd name="connsiteX5" fmla="*/ 10202569 w 12433270"/>
                  <a:gd name="connsiteY5" fmla="*/ 6137439 h 7412939"/>
                  <a:gd name="connsiteX6" fmla="*/ 7666251 w 12433270"/>
                  <a:gd name="connsiteY6" fmla="*/ 6486167 h 7412939"/>
                  <a:gd name="connsiteX7" fmla="*/ 6584294 w 12433270"/>
                  <a:gd name="connsiteY7" fmla="*/ 7412939 h 7412939"/>
                  <a:gd name="connsiteX8" fmla="*/ 0 w 12433270"/>
                  <a:gd name="connsiteY8" fmla="*/ 6858000 h 7412939"/>
                  <a:gd name="connsiteX9" fmla="*/ 0 w 12433270"/>
                  <a:gd name="connsiteY9" fmla="*/ 0 h 7412939"/>
                  <a:gd name="connsiteX0" fmla="*/ 0 w 12433270"/>
                  <a:gd name="connsiteY0" fmla="*/ 0 h 7412939"/>
                  <a:gd name="connsiteX1" fmla="*/ 12192000 w 12433270"/>
                  <a:gd name="connsiteY1" fmla="*/ 0 h 7412939"/>
                  <a:gd name="connsiteX2" fmla="*/ 12192000 w 12433270"/>
                  <a:gd name="connsiteY2" fmla="*/ 5029175 h 7412939"/>
                  <a:gd name="connsiteX3" fmla="*/ 12433270 w 12433270"/>
                  <a:gd name="connsiteY3" fmla="*/ 5272313 h 7412939"/>
                  <a:gd name="connsiteX4" fmla="*/ 10960368 w 12433270"/>
                  <a:gd name="connsiteY4" fmla="*/ 5647549 h 7412939"/>
                  <a:gd name="connsiteX5" fmla="*/ 10202569 w 12433270"/>
                  <a:gd name="connsiteY5" fmla="*/ 6137439 h 7412939"/>
                  <a:gd name="connsiteX6" fmla="*/ 7666251 w 12433270"/>
                  <a:gd name="connsiteY6" fmla="*/ 6486167 h 7412939"/>
                  <a:gd name="connsiteX7" fmla="*/ 6584294 w 12433270"/>
                  <a:gd name="connsiteY7" fmla="*/ 7412939 h 7412939"/>
                  <a:gd name="connsiteX8" fmla="*/ 0 w 12433270"/>
                  <a:gd name="connsiteY8" fmla="*/ 6858000 h 7412939"/>
                  <a:gd name="connsiteX9" fmla="*/ 0 w 12433270"/>
                  <a:gd name="connsiteY9" fmla="*/ 0 h 7412939"/>
                  <a:gd name="connsiteX0" fmla="*/ 0 w 12433270"/>
                  <a:gd name="connsiteY0" fmla="*/ 0 h 7412939"/>
                  <a:gd name="connsiteX1" fmla="*/ 12192000 w 12433270"/>
                  <a:gd name="connsiteY1" fmla="*/ 0 h 7412939"/>
                  <a:gd name="connsiteX2" fmla="*/ 12192000 w 12433270"/>
                  <a:gd name="connsiteY2" fmla="*/ 5029175 h 7412939"/>
                  <a:gd name="connsiteX3" fmla="*/ 12433270 w 12433270"/>
                  <a:gd name="connsiteY3" fmla="*/ 5272313 h 7412939"/>
                  <a:gd name="connsiteX4" fmla="*/ 10960368 w 12433270"/>
                  <a:gd name="connsiteY4" fmla="*/ 5647549 h 7412939"/>
                  <a:gd name="connsiteX5" fmla="*/ 10202569 w 12433270"/>
                  <a:gd name="connsiteY5" fmla="*/ 6137439 h 7412939"/>
                  <a:gd name="connsiteX6" fmla="*/ 7615451 w 12433270"/>
                  <a:gd name="connsiteY6" fmla="*/ 6625867 h 7412939"/>
                  <a:gd name="connsiteX7" fmla="*/ 6584294 w 12433270"/>
                  <a:gd name="connsiteY7" fmla="*/ 7412939 h 7412939"/>
                  <a:gd name="connsiteX8" fmla="*/ 0 w 12433270"/>
                  <a:gd name="connsiteY8" fmla="*/ 6858000 h 7412939"/>
                  <a:gd name="connsiteX9" fmla="*/ 0 w 12433270"/>
                  <a:gd name="connsiteY9" fmla="*/ 0 h 7412939"/>
                  <a:gd name="connsiteX0" fmla="*/ 0 w 12433270"/>
                  <a:gd name="connsiteY0" fmla="*/ 0 h 7412939"/>
                  <a:gd name="connsiteX1" fmla="*/ 12192000 w 12433270"/>
                  <a:gd name="connsiteY1" fmla="*/ 0 h 7412939"/>
                  <a:gd name="connsiteX2" fmla="*/ 12192000 w 12433270"/>
                  <a:gd name="connsiteY2" fmla="*/ 5029175 h 7412939"/>
                  <a:gd name="connsiteX3" fmla="*/ 12433270 w 12433270"/>
                  <a:gd name="connsiteY3" fmla="*/ 5272313 h 7412939"/>
                  <a:gd name="connsiteX4" fmla="*/ 10731768 w 12433270"/>
                  <a:gd name="connsiteY4" fmla="*/ 5672949 h 7412939"/>
                  <a:gd name="connsiteX5" fmla="*/ 10202569 w 12433270"/>
                  <a:gd name="connsiteY5" fmla="*/ 6137439 h 7412939"/>
                  <a:gd name="connsiteX6" fmla="*/ 7615451 w 12433270"/>
                  <a:gd name="connsiteY6" fmla="*/ 6625867 h 7412939"/>
                  <a:gd name="connsiteX7" fmla="*/ 6584294 w 12433270"/>
                  <a:gd name="connsiteY7" fmla="*/ 7412939 h 7412939"/>
                  <a:gd name="connsiteX8" fmla="*/ 0 w 12433270"/>
                  <a:gd name="connsiteY8" fmla="*/ 6858000 h 7412939"/>
                  <a:gd name="connsiteX9" fmla="*/ 0 w 12433270"/>
                  <a:gd name="connsiteY9" fmla="*/ 0 h 741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433270" h="7412939">
                    <a:moveTo>
                      <a:pt x="0" y="0"/>
                    </a:moveTo>
                    <a:lnTo>
                      <a:pt x="12192000" y="0"/>
                    </a:lnTo>
                    <a:lnTo>
                      <a:pt x="12192000" y="5029175"/>
                    </a:lnTo>
                    <a:lnTo>
                      <a:pt x="12433270" y="5272313"/>
                    </a:lnTo>
                    <a:cubicBezTo>
                      <a:pt x="12192301" y="5934034"/>
                      <a:pt x="11103552" y="5528761"/>
                      <a:pt x="10731768" y="5672949"/>
                    </a:cubicBezTo>
                    <a:cubicBezTo>
                      <a:pt x="10359985" y="5817137"/>
                      <a:pt x="10721955" y="5978619"/>
                      <a:pt x="10202569" y="6137439"/>
                    </a:cubicBezTo>
                    <a:cubicBezTo>
                      <a:pt x="9683183" y="6296259"/>
                      <a:pt x="8624897" y="6146584"/>
                      <a:pt x="7615451" y="6625867"/>
                    </a:cubicBezTo>
                    <a:cubicBezTo>
                      <a:pt x="7037833" y="6900119"/>
                      <a:pt x="6756730" y="7286775"/>
                      <a:pt x="6584294" y="7412939"/>
                    </a:cubicBezTo>
                    <a:lnTo>
                      <a:pt x="0" y="685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24000"/>
                </a:schemeClr>
              </a:solidFill>
              <a:ln>
                <a:noFill/>
              </a:ln>
              <a:effectLst>
                <a:softEdge rad="152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/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8AE6D230-39CE-4C35-90B4-4EFED7FC9752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custGeom>
                <a:avLst/>
                <a:gdLst>
                  <a:gd name="connsiteX0" fmla="*/ 0 w 12192000"/>
                  <a:gd name="connsiteY0" fmla="*/ 0 h 6858000"/>
                  <a:gd name="connsiteX1" fmla="*/ 12192000 w 12192000"/>
                  <a:gd name="connsiteY1" fmla="*/ 0 h 6858000"/>
                  <a:gd name="connsiteX2" fmla="*/ 12192000 w 12192000"/>
                  <a:gd name="connsiteY2" fmla="*/ 5029175 h 6858000"/>
                  <a:gd name="connsiteX3" fmla="*/ 12179270 w 12192000"/>
                  <a:gd name="connsiteY3" fmla="*/ 5069113 h 6858000"/>
                  <a:gd name="connsiteX4" fmla="*/ 10934968 w 12192000"/>
                  <a:gd name="connsiteY4" fmla="*/ 5469749 h 6858000"/>
                  <a:gd name="connsiteX5" fmla="*/ 10202569 w 12192000"/>
                  <a:gd name="connsiteY5" fmla="*/ 6137439 h 6858000"/>
                  <a:gd name="connsiteX6" fmla="*/ 6916951 w 12192000"/>
                  <a:gd name="connsiteY6" fmla="*/ 6460767 h 6858000"/>
                  <a:gd name="connsiteX7" fmla="*/ 6355694 w 12192000"/>
                  <a:gd name="connsiteY7" fmla="*/ 6777939 h 6858000"/>
                  <a:gd name="connsiteX8" fmla="*/ 6257816 w 12192000"/>
                  <a:gd name="connsiteY8" fmla="*/ 6857999 h 6858000"/>
                  <a:gd name="connsiteX9" fmla="*/ 12192000 w 12192000"/>
                  <a:gd name="connsiteY9" fmla="*/ 6857999 h 6858000"/>
                  <a:gd name="connsiteX10" fmla="*/ 12192000 w 12192000"/>
                  <a:gd name="connsiteY10" fmla="*/ 6858000 h 6858000"/>
                  <a:gd name="connsiteX11" fmla="*/ 0 w 12192000"/>
                  <a:gd name="connsiteY11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192000" h="6858000">
                    <a:moveTo>
                      <a:pt x="0" y="0"/>
                    </a:moveTo>
                    <a:lnTo>
                      <a:pt x="12192000" y="0"/>
                    </a:lnTo>
                    <a:lnTo>
                      <a:pt x="12192000" y="5029175"/>
                    </a:lnTo>
                    <a:lnTo>
                      <a:pt x="12179270" y="5069113"/>
                    </a:lnTo>
                    <a:cubicBezTo>
                      <a:pt x="11938301" y="5730834"/>
                      <a:pt x="11233788" y="5261728"/>
                      <a:pt x="10934968" y="5469749"/>
                    </a:cubicBezTo>
                    <a:cubicBezTo>
                      <a:pt x="10593458" y="5707486"/>
                      <a:pt x="10894837" y="6225216"/>
                      <a:pt x="10202569" y="6137439"/>
                    </a:cubicBezTo>
                    <a:cubicBezTo>
                      <a:pt x="9510302" y="6049662"/>
                      <a:pt x="7716201" y="6133015"/>
                      <a:pt x="6916951" y="6460767"/>
                    </a:cubicBezTo>
                    <a:cubicBezTo>
                      <a:pt x="6717139" y="6542705"/>
                      <a:pt x="6528130" y="6651775"/>
                      <a:pt x="6355694" y="6777939"/>
                    </a:cubicBezTo>
                    <a:lnTo>
                      <a:pt x="6257816" y="6857999"/>
                    </a:lnTo>
                    <a:lnTo>
                      <a:pt x="12192000" y="6857999"/>
                    </a:lnTo>
                    <a:lnTo>
                      <a:pt x="12192000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F05A5346-0FB2-429E-8D22-455B6081D791}"/>
                  </a:ext>
                </a:extLst>
              </p:cNvPr>
              <p:cNvSpPr/>
              <p:nvPr/>
            </p:nvSpPr>
            <p:spPr>
              <a:xfrm rot="788649" flipH="1">
                <a:off x="-324950" y="-215071"/>
                <a:ext cx="1503835" cy="3365361"/>
              </a:xfrm>
              <a:custGeom>
                <a:avLst/>
                <a:gdLst>
                  <a:gd name="connsiteX0" fmla="*/ 0 w 1503835"/>
                  <a:gd name="connsiteY0" fmla="*/ 0 h 3365361"/>
                  <a:gd name="connsiteX1" fmla="*/ 1503835 w 1503835"/>
                  <a:gd name="connsiteY1" fmla="*/ 351175 h 3365361"/>
                  <a:gd name="connsiteX2" fmla="*/ 799963 w 1503835"/>
                  <a:gd name="connsiteY2" fmla="*/ 3365361 h 3365361"/>
                  <a:gd name="connsiteX3" fmla="*/ 732228 w 1503835"/>
                  <a:gd name="connsiteY3" fmla="*/ 3266286 h 3365361"/>
                  <a:gd name="connsiteX4" fmla="*/ 688381 w 1503835"/>
                  <a:gd name="connsiteY4" fmla="*/ 2259266 h 3365361"/>
                  <a:gd name="connsiteX5" fmla="*/ 875094 w 1503835"/>
                  <a:gd name="connsiteY5" fmla="*/ 1305909 h 3365361"/>
                  <a:gd name="connsiteX6" fmla="*/ 93060 w 1503835"/>
                  <a:gd name="connsiteY6" fmla="*/ 73167 h 3365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03835" h="3365361">
                    <a:moveTo>
                      <a:pt x="0" y="0"/>
                    </a:moveTo>
                    <a:lnTo>
                      <a:pt x="1503835" y="351175"/>
                    </a:lnTo>
                    <a:lnTo>
                      <a:pt x="799963" y="3365361"/>
                    </a:lnTo>
                    <a:lnTo>
                      <a:pt x="732228" y="3266286"/>
                    </a:lnTo>
                    <a:cubicBezTo>
                      <a:pt x="439850" y="2849604"/>
                      <a:pt x="139144" y="2491002"/>
                      <a:pt x="688381" y="2259266"/>
                    </a:cubicBezTo>
                    <a:cubicBezTo>
                      <a:pt x="1567159" y="1888488"/>
                      <a:pt x="445101" y="2048280"/>
                      <a:pt x="875094" y="1305909"/>
                    </a:cubicBezTo>
                    <a:cubicBezTo>
                      <a:pt x="1170714" y="795529"/>
                      <a:pt x="487959" y="371812"/>
                      <a:pt x="93060" y="73167"/>
                    </a:cubicBezTo>
                    <a:close/>
                  </a:path>
                </a:pathLst>
              </a:custGeom>
              <a:gradFill>
                <a:gsLst>
                  <a:gs pos="0">
                    <a:srgbClr val="A3D5FF">
                      <a:alpha val="14000"/>
                    </a:srgbClr>
                  </a:gs>
                  <a:gs pos="99000">
                    <a:srgbClr val="68B4F2">
                      <a:alpha val="37000"/>
                    </a:srgb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C43AE05F-156F-4770-81C0-4CB6E61EB89C}"/>
              </a:ext>
            </a:extLst>
          </p:cNvPr>
          <p:cNvGrpSpPr/>
          <p:nvPr/>
        </p:nvGrpSpPr>
        <p:grpSpPr>
          <a:xfrm>
            <a:off x="915314" y="590228"/>
            <a:ext cx="5312207" cy="5523430"/>
            <a:chOff x="915314" y="590228"/>
            <a:chExt cx="5312207" cy="5523430"/>
          </a:xfrm>
        </p:grpSpPr>
        <p:grpSp>
          <p:nvGrpSpPr>
            <p:cNvPr id="284" name="Group 283">
              <a:extLst>
                <a:ext uri="{FF2B5EF4-FFF2-40B4-BE49-F238E27FC236}">
                  <a16:creationId xmlns:a16="http://schemas.microsoft.com/office/drawing/2014/main" id="{0E365DF9-A87B-41E5-A10A-3DDD3AD52F87}"/>
                </a:ext>
              </a:extLst>
            </p:cNvPr>
            <p:cNvGrpSpPr/>
            <p:nvPr/>
          </p:nvGrpSpPr>
          <p:grpSpPr>
            <a:xfrm>
              <a:off x="915314" y="590228"/>
              <a:ext cx="5312207" cy="5523430"/>
              <a:chOff x="915314" y="774894"/>
              <a:chExt cx="5312207" cy="552343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E9BDFE67-146C-4D81-B2EB-90FA219ED2AF}"/>
                  </a:ext>
                </a:extLst>
              </p:cNvPr>
              <p:cNvGrpSpPr/>
              <p:nvPr/>
            </p:nvGrpSpPr>
            <p:grpSpPr>
              <a:xfrm>
                <a:off x="915314" y="1986267"/>
                <a:ext cx="5312207" cy="4312057"/>
                <a:chOff x="5991552" y="1341167"/>
                <a:chExt cx="5886933" cy="4778577"/>
              </a:xfrm>
            </p:grpSpPr>
            <p:sp>
              <p:nvSpPr>
                <p:cNvPr id="184" name="Rectangle 245">
                  <a:extLst>
                    <a:ext uri="{FF2B5EF4-FFF2-40B4-BE49-F238E27FC236}">
                      <a16:creationId xmlns:a16="http://schemas.microsoft.com/office/drawing/2014/main" id="{0B7D9D07-5CD1-4259-BD89-686836135750}"/>
                    </a:ext>
                  </a:extLst>
                </p:cNvPr>
                <p:cNvSpPr/>
                <p:nvPr/>
              </p:nvSpPr>
              <p:spPr>
                <a:xfrm>
                  <a:off x="7418208" y="4025116"/>
                  <a:ext cx="4460277" cy="1305751"/>
                </a:xfrm>
                <a:custGeom>
                  <a:avLst/>
                  <a:gdLst>
                    <a:gd name="connsiteX0" fmla="*/ 0 w 3533100"/>
                    <a:gd name="connsiteY0" fmla="*/ 0 h 3805546"/>
                    <a:gd name="connsiteX1" fmla="*/ 3533100 w 3533100"/>
                    <a:gd name="connsiteY1" fmla="*/ 0 h 3805546"/>
                    <a:gd name="connsiteX2" fmla="*/ 3533100 w 3533100"/>
                    <a:gd name="connsiteY2" fmla="*/ 3805546 h 3805546"/>
                    <a:gd name="connsiteX3" fmla="*/ 0 w 3533100"/>
                    <a:gd name="connsiteY3" fmla="*/ 3805546 h 3805546"/>
                    <a:gd name="connsiteX4" fmla="*/ 0 w 3533100"/>
                    <a:gd name="connsiteY4" fmla="*/ 0 h 3805546"/>
                    <a:gd name="connsiteX0" fmla="*/ 713232 w 3533100"/>
                    <a:gd name="connsiteY0" fmla="*/ 768096 h 3805546"/>
                    <a:gd name="connsiteX1" fmla="*/ 3533100 w 3533100"/>
                    <a:gd name="connsiteY1" fmla="*/ 0 h 3805546"/>
                    <a:gd name="connsiteX2" fmla="*/ 3533100 w 3533100"/>
                    <a:gd name="connsiteY2" fmla="*/ 3805546 h 3805546"/>
                    <a:gd name="connsiteX3" fmla="*/ 0 w 3533100"/>
                    <a:gd name="connsiteY3" fmla="*/ 3805546 h 3805546"/>
                    <a:gd name="connsiteX4" fmla="*/ 713232 w 3533100"/>
                    <a:gd name="connsiteY4" fmla="*/ 768096 h 3805546"/>
                    <a:gd name="connsiteX0" fmla="*/ 882889 w 3702757"/>
                    <a:gd name="connsiteY0" fmla="*/ 950867 h 3988317"/>
                    <a:gd name="connsiteX1" fmla="*/ 3702757 w 3702757"/>
                    <a:gd name="connsiteY1" fmla="*/ 182771 h 3988317"/>
                    <a:gd name="connsiteX2" fmla="*/ 3702757 w 3702757"/>
                    <a:gd name="connsiteY2" fmla="*/ 3988317 h 3988317"/>
                    <a:gd name="connsiteX3" fmla="*/ 169657 w 3702757"/>
                    <a:gd name="connsiteY3" fmla="*/ 3988317 h 3988317"/>
                    <a:gd name="connsiteX4" fmla="*/ 882889 w 3702757"/>
                    <a:gd name="connsiteY4" fmla="*/ 950867 h 3988317"/>
                    <a:gd name="connsiteX0" fmla="*/ 977474 w 3797342"/>
                    <a:gd name="connsiteY0" fmla="*/ 950867 h 3988317"/>
                    <a:gd name="connsiteX1" fmla="*/ 3797342 w 3797342"/>
                    <a:gd name="connsiteY1" fmla="*/ 182771 h 3988317"/>
                    <a:gd name="connsiteX2" fmla="*/ 3797342 w 3797342"/>
                    <a:gd name="connsiteY2" fmla="*/ 3988317 h 3988317"/>
                    <a:gd name="connsiteX3" fmla="*/ 264242 w 3797342"/>
                    <a:gd name="connsiteY3" fmla="*/ 3988317 h 3988317"/>
                    <a:gd name="connsiteX4" fmla="*/ 336118 w 3797342"/>
                    <a:gd name="connsiteY4" fmla="*/ 2122121 h 3988317"/>
                    <a:gd name="connsiteX5" fmla="*/ 977474 w 3797342"/>
                    <a:gd name="connsiteY5" fmla="*/ 950867 h 3988317"/>
                    <a:gd name="connsiteX0" fmla="*/ 862712 w 3682580"/>
                    <a:gd name="connsiteY0" fmla="*/ 916582 h 3954032"/>
                    <a:gd name="connsiteX1" fmla="*/ 3682580 w 3682580"/>
                    <a:gd name="connsiteY1" fmla="*/ 148486 h 3954032"/>
                    <a:gd name="connsiteX2" fmla="*/ 3682580 w 3682580"/>
                    <a:gd name="connsiteY2" fmla="*/ 3954032 h 3954032"/>
                    <a:gd name="connsiteX3" fmla="*/ 149480 w 3682580"/>
                    <a:gd name="connsiteY3" fmla="*/ 3954032 h 3954032"/>
                    <a:gd name="connsiteX4" fmla="*/ 962020 w 3682580"/>
                    <a:gd name="connsiteY4" fmla="*/ 2261572 h 3954032"/>
                    <a:gd name="connsiteX5" fmla="*/ 862712 w 3682580"/>
                    <a:gd name="connsiteY5" fmla="*/ 916582 h 3954032"/>
                    <a:gd name="connsiteX0" fmla="*/ 862712 w 3682580"/>
                    <a:gd name="connsiteY0" fmla="*/ 1234207 h 4271657"/>
                    <a:gd name="connsiteX1" fmla="*/ 3682580 w 3682580"/>
                    <a:gd name="connsiteY1" fmla="*/ 466111 h 4271657"/>
                    <a:gd name="connsiteX2" fmla="*/ 3682580 w 3682580"/>
                    <a:gd name="connsiteY2" fmla="*/ 4271657 h 4271657"/>
                    <a:gd name="connsiteX3" fmla="*/ 149480 w 3682580"/>
                    <a:gd name="connsiteY3" fmla="*/ 4271657 h 4271657"/>
                    <a:gd name="connsiteX4" fmla="*/ 962020 w 3682580"/>
                    <a:gd name="connsiteY4" fmla="*/ 2579197 h 4271657"/>
                    <a:gd name="connsiteX5" fmla="*/ 862712 w 3682580"/>
                    <a:gd name="connsiteY5" fmla="*/ 1234207 h 4271657"/>
                    <a:gd name="connsiteX0" fmla="*/ 862712 w 4064596"/>
                    <a:gd name="connsiteY0" fmla="*/ 1152013 h 4189463"/>
                    <a:gd name="connsiteX1" fmla="*/ 3682580 w 4064596"/>
                    <a:gd name="connsiteY1" fmla="*/ 383917 h 4189463"/>
                    <a:gd name="connsiteX2" fmla="*/ 3682580 w 4064596"/>
                    <a:gd name="connsiteY2" fmla="*/ 4189463 h 4189463"/>
                    <a:gd name="connsiteX3" fmla="*/ 149480 w 4064596"/>
                    <a:gd name="connsiteY3" fmla="*/ 4189463 h 4189463"/>
                    <a:gd name="connsiteX4" fmla="*/ 962020 w 4064596"/>
                    <a:gd name="connsiteY4" fmla="*/ 2497003 h 4189463"/>
                    <a:gd name="connsiteX5" fmla="*/ 862712 w 4064596"/>
                    <a:gd name="connsiteY5" fmla="*/ 1152013 h 4189463"/>
                    <a:gd name="connsiteX0" fmla="*/ 862712 w 4451146"/>
                    <a:gd name="connsiteY0" fmla="*/ 1152013 h 4189463"/>
                    <a:gd name="connsiteX1" fmla="*/ 3682580 w 4451146"/>
                    <a:gd name="connsiteY1" fmla="*/ 383917 h 4189463"/>
                    <a:gd name="connsiteX2" fmla="*/ 3682580 w 4451146"/>
                    <a:gd name="connsiteY2" fmla="*/ 4189463 h 4189463"/>
                    <a:gd name="connsiteX3" fmla="*/ 149480 w 4451146"/>
                    <a:gd name="connsiteY3" fmla="*/ 4189463 h 4189463"/>
                    <a:gd name="connsiteX4" fmla="*/ 962020 w 4451146"/>
                    <a:gd name="connsiteY4" fmla="*/ 2497003 h 4189463"/>
                    <a:gd name="connsiteX5" fmla="*/ 862712 w 4451146"/>
                    <a:gd name="connsiteY5" fmla="*/ 1152013 h 4189463"/>
                    <a:gd name="connsiteX0" fmla="*/ 1100707 w 4689141"/>
                    <a:gd name="connsiteY0" fmla="*/ 1152013 h 4189463"/>
                    <a:gd name="connsiteX1" fmla="*/ 3920575 w 4689141"/>
                    <a:gd name="connsiteY1" fmla="*/ 383917 h 4189463"/>
                    <a:gd name="connsiteX2" fmla="*/ 3920575 w 4689141"/>
                    <a:gd name="connsiteY2" fmla="*/ 4189463 h 4189463"/>
                    <a:gd name="connsiteX3" fmla="*/ 387475 w 4689141"/>
                    <a:gd name="connsiteY3" fmla="*/ 4189463 h 4189463"/>
                    <a:gd name="connsiteX4" fmla="*/ 1200015 w 4689141"/>
                    <a:gd name="connsiteY4" fmla="*/ 2497003 h 4189463"/>
                    <a:gd name="connsiteX5" fmla="*/ 1100707 w 4689141"/>
                    <a:gd name="connsiteY5" fmla="*/ 1152013 h 4189463"/>
                    <a:gd name="connsiteX0" fmla="*/ 871843 w 4460277"/>
                    <a:gd name="connsiteY0" fmla="*/ 1152013 h 4669015"/>
                    <a:gd name="connsiteX1" fmla="*/ 3691711 w 4460277"/>
                    <a:gd name="connsiteY1" fmla="*/ 383917 h 4669015"/>
                    <a:gd name="connsiteX2" fmla="*/ 3691711 w 4460277"/>
                    <a:gd name="connsiteY2" fmla="*/ 4189463 h 4669015"/>
                    <a:gd name="connsiteX3" fmla="*/ 158611 w 4460277"/>
                    <a:gd name="connsiteY3" fmla="*/ 4189463 h 4669015"/>
                    <a:gd name="connsiteX4" fmla="*/ 971151 w 4460277"/>
                    <a:gd name="connsiteY4" fmla="*/ 2497003 h 4669015"/>
                    <a:gd name="connsiteX5" fmla="*/ 871843 w 4460277"/>
                    <a:gd name="connsiteY5" fmla="*/ 1152013 h 466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60277" h="4669015">
                      <a:moveTo>
                        <a:pt x="871843" y="1152013"/>
                      </a:moveTo>
                      <a:cubicBezTo>
                        <a:pt x="1325270" y="799832"/>
                        <a:pt x="2832175" y="-692574"/>
                        <a:pt x="3691711" y="383917"/>
                      </a:cubicBezTo>
                      <a:cubicBezTo>
                        <a:pt x="4551247" y="1460408"/>
                        <a:pt x="4869411" y="4189463"/>
                        <a:pt x="3691711" y="4189463"/>
                      </a:cubicBezTo>
                      <a:cubicBezTo>
                        <a:pt x="2514011" y="4189463"/>
                        <a:pt x="760239" y="5268455"/>
                        <a:pt x="158611" y="4189463"/>
                      </a:cubicBezTo>
                      <a:cubicBezTo>
                        <a:pt x="-443017" y="3110471"/>
                        <a:pt x="852279" y="3003245"/>
                        <a:pt x="971151" y="2497003"/>
                      </a:cubicBezTo>
                      <a:cubicBezTo>
                        <a:pt x="1090023" y="1990761"/>
                        <a:pt x="418416" y="1504194"/>
                        <a:pt x="871843" y="11520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3D5FF">
                        <a:alpha val="9000"/>
                      </a:srgbClr>
                    </a:gs>
                    <a:gs pos="100000">
                      <a:srgbClr val="68B4F2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  <p:sp>
              <p:nvSpPr>
                <p:cNvPr id="185" name="Rectangle 245">
                  <a:extLst>
                    <a:ext uri="{FF2B5EF4-FFF2-40B4-BE49-F238E27FC236}">
                      <a16:creationId xmlns:a16="http://schemas.microsoft.com/office/drawing/2014/main" id="{4C53C485-67D8-4959-A2FD-721F1953E385}"/>
                    </a:ext>
                  </a:extLst>
                </p:cNvPr>
                <p:cNvSpPr/>
                <p:nvPr/>
              </p:nvSpPr>
              <p:spPr>
                <a:xfrm rot="20907912" flipH="1" flipV="1">
                  <a:off x="5991552" y="2292872"/>
                  <a:ext cx="4460277" cy="3826872"/>
                </a:xfrm>
                <a:custGeom>
                  <a:avLst/>
                  <a:gdLst>
                    <a:gd name="connsiteX0" fmla="*/ 0 w 3533100"/>
                    <a:gd name="connsiteY0" fmla="*/ 0 h 3805546"/>
                    <a:gd name="connsiteX1" fmla="*/ 3533100 w 3533100"/>
                    <a:gd name="connsiteY1" fmla="*/ 0 h 3805546"/>
                    <a:gd name="connsiteX2" fmla="*/ 3533100 w 3533100"/>
                    <a:gd name="connsiteY2" fmla="*/ 3805546 h 3805546"/>
                    <a:gd name="connsiteX3" fmla="*/ 0 w 3533100"/>
                    <a:gd name="connsiteY3" fmla="*/ 3805546 h 3805546"/>
                    <a:gd name="connsiteX4" fmla="*/ 0 w 3533100"/>
                    <a:gd name="connsiteY4" fmla="*/ 0 h 3805546"/>
                    <a:gd name="connsiteX0" fmla="*/ 713232 w 3533100"/>
                    <a:gd name="connsiteY0" fmla="*/ 768096 h 3805546"/>
                    <a:gd name="connsiteX1" fmla="*/ 3533100 w 3533100"/>
                    <a:gd name="connsiteY1" fmla="*/ 0 h 3805546"/>
                    <a:gd name="connsiteX2" fmla="*/ 3533100 w 3533100"/>
                    <a:gd name="connsiteY2" fmla="*/ 3805546 h 3805546"/>
                    <a:gd name="connsiteX3" fmla="*/ 0 w 3533100"/>
                    <a:gd name="connsiteY3" fmla="*/ 3805546 h 3805546"/>
                    <a:gd name="connsiteX4" fmla="*/ 713232 w 3533100"/>
                    <a:gd name="connsiteY4" fmla="*/ 768096 h 3805546"/>
                    <a:gd name="connsiteX0" fmla="*/ 882889 w 3702757"/>
                    <a:gd name="connsiteY0" fmla="*/ 950867 h 3988317"/>
                    <a:gd name="connsiteX1" fmla="*/ 3702757 w 3702757"/>
                    <a:gd name="connsiteY1" fmla="*/ 182771 h 3988317"/>
                    <a:gd name="connsiteX2" fmla="*/ 3702757 w 3702757"/>
                    <a:gd name="connsiteY2" fmla="*/ 3988317 h 3988317"/>
                    <a:gd name="connsiteX3" fmla="*/ 169657 w 3702757"/>
                    <a:gd name="connsiteY3" fmla="*/ 3988317 h 3988317"/>
                    <a:gd name="connsiteX4" fmla="*/ 882889 w 3702757"/>
                    <a:gd name="connsiteY4" fmla="*/ 950867 h 3988317"/>
                    <a:gd name="connsiteX0" fmla="*/ 977474 w 3797342"/>
                    <a:gd name="connsiteY0" fmla="*/ 950867 h 3988317"/>
                    <a:gd name="connsiteX1" fmla="*/ 3797342 w 3797342"/>
                    <a:gd name="connsiteY1" fmla="*/ 182771 h 3988317"/>
                    <a:gd name="connsiteX2" fmla="*/ 3797342 w 3797342"/>
                    <a:gd name="connsiteY2" fmla="*/ 3988317 h 3988317"/>
                    <a:gd name="connsiteX3" fmla="*/ 264242 w 3797342"/>
                    <a:gd name="connsiteY3" fmla="*/ 3988317 h 3988317"/>
                    <a:gd name="connsiteX4" fmla="*/ 336118 w 3797342"/>
                    <a:gd name="connsiteY4" fmla="*/ 2122121 h 3988317"/>
                    <a:gd name="connsiteX5" fmla="*/ 977474 w 3797342"/>
                    <a:gd name="connsiteY5" fmla="*/ 950867 h 3988317"/>
                    <a:gd name="connsiteX0" fmla="*/ 862712 w 3682580"/>
                    <a:gd name="connsiteY0" fmla="*/ 916582 h 3954032"/>
                    <a:gd name="connsiteX1" fmla="*/ 3682580 w 3682580"/>
                    <a:gd name="connsiteY1" fmla="*/ 148486 h 3954032"/>
                    <a:gd name="connsiteX2" fmla="*/ 3682580 w 3682580"/>
                    <a:gd name="connsiteY2" fmla="*/ 3954032 h 3954032"/>
                    <a:gd name="connsiteX3" fmla="*/ 149480 w 3682580"/>
                    <a:gd name="connsiteY3" fmla="*/ 3954032 h 3954032"/>
                    <a:gd name="connsiteX4" fmla="*/ 962020 w 3682580"/>
                    <a:gd name="connsiteY4" fmla="*/ 2261572 h 3954032"/>
                    <a:gd name="connsiteX5" fmla="*/ 862712 w 3682580"/>
                    <a:gd name="connsiteY5" fmla="*/ 916582 h 3954032"/>
                    <a:gd name="connsiteX0" fmla="*/ 862712 w 3682580"/>
                    <a:gd name="connsiteY0" fmla="*/ 1234207 h 4271657"/>
                    <a:gd name="connsiteX1" fmla="*/ 3682580 w 3682580"/>
                    <a:gd name="connsiteY1" fmla="*/ 466111 h 4271657"/>
                    <a:gd name="connsiteX2" fmla="*/ 3682580 w 3682580"/>
                    <a:gd name="connsiteY2" fmla="*/ 4271657 h 4271657"/>
                    <a:gd name="connsiteX3" fmla="*/ 149480 w 3682580"/>
                    <a:gd name="connsiteY3" fmla="*/ 4271657 h 4271657"/>
                    <a:gd name="connsiteX4" fmla="*/ 962020 w 3682580"/>
                    <a:gd name="connsiteY4" fmla="*/ 2579197 h 4271657"/>
                    <a:gd name="connsiteX5" fmla="*/ 862712 w 3682580"/>
                    <a:gd name="connsiteY5" fmla="*/ 1234207 h 4271657"/>
                    <a:gd name="connsiteX0" fmla="*/ 862712 w 4064596"/>
                    <a:gd name="connsiteY0" fmla="*/ 1152013 h 4189463"/>
                    <a:gd name="connsiteX1" fmla="*/ 3682580 w 4064596"/>
                    <a:gd name="connsiteY1" fmla="*/ 383917 h 4189463"/>
                    <a:gd name="connsiteX2" fmla="*/ 3682580 w 4064596"/>
                    <a:gd name="connsiteY2" fmla="*/ 4189463 h 4189463"/>
                    <a:gd name="connsiteX3" fmla="*/ 149480 w 4064596"/>
                    <a:gd name="connsiteY3" fmla="*/ 4189463 h 4189463"/>
                    <a:gd name="connsiteX4" fmla="*/ 962020 w 4064596"/>
                    <a:gd name="connsiteY4" fmla="*/ 2497003 h 4189463"/>
                    <a:gd name="connsiteX5" fmla="*/ 862712 w 4064596"/>
                    <a:gd name="connsiteY5" fmla="*/ 1152013 h 4189463"/>
                    <a:gd name="connsiteX0" fmla="*/ 862712 w 4451146"/>
                    <a:gd name="connsiteY0" fmla="*/ 1152013 h 4189463"/>
                    <a:gd name="connsiteX1" fmla="*/ 3682580 w 4451146"/>
                    <a:gd name="connsiteY1" fmla="*/ 383917 h 4189463"/>
                    <a:gd name="connsiteX2" fmla="*/ 3682580 w 4451146"/>
                    <a:gd name="connsiteY2" fmla="*/ 4189463 h 4189463"/>
                    <a:gd name="connsiteX3" fmla="*/ 149480 w 4451146"/>
                    <a:gd name="connsiteY3" fmla="*/ 4189463 h 4189463"/>
                    <a:gd name="connsiteX4" fmla="*/ 962020 w 4451146"/>
                    <a:gd name="connsiteY4" fmla="*/ 2497003 h 4189463"/>
                    <a:gd name="connsiteX5" fmla="*/ 862712 w 4451146"/>
                    <a:gd name="connsiteY5" fmla="*/ 1152013 h 4189463"/>
                    <a:gd name="connsiteX0" fmla="*/ 1100707 w 4689141"/>
                    <a:gd name="connsiteY0" fmla="*/ 1152013 h 4189463"/>
                    <a:gd name="connsiteX1" fmla="*/ 3920575 w 4689141"/>
                    <a:gd name="connsiteY1" fmla="*/ 383917 h 4189463"/>
                    <a:gd name="connsiteX2" fmla="*/ 3920575 w 4689141"/>
                    <a:gd name="connsiteY2" fmla="*/ 4189463 h 4189463"/>
                    <a:gd name="connsiteX3" fmla="*/ 387475 w 4689141"/>
                    <a:gd name="connsiteY3" fmla="*/ 4189463 h 4189463"/>
                    <a:gd name="connsiteX4" fmla="*/ 1200015 w 4689141"/>
                    <a:gd name="connsiteY4" fmla="*/ 2497003 h 4189463"/>
                    <a:gd name="connsiteX5" fmla="*/ 1100707 w 4689141"/>
                    <a:gd name="connsiteY5" fmla="*/ 1152013 h 4189463"/>
                    <a:gd name="connsiteX0" fmla="*/ 871843 w 4460277"/>
                    <a:gd name="connsiteY0" fmla="*/ 1152013 h 4669015"/>
                    <a:gd name="connsiteX1" fmla="*/ 3691711 w 4460277"/>
                    <a:gd name="connsiteY1" fmla="*/ 383917 h 4669015"/>
                    <a:gd name="connsiteX2" fmla="*/ 3691711 w 4460277"/>
                    <a:gd name="connsiteY2" fmla="*/ 4189463 h 4669015"/>
                    <a:gd name="connsiteX3" fmla="*/ 158611 w 4460277"/>
                    <a:gd name="connsiteY3" fmla="*/ 4189463 h 4669015"/>
                    <a:gd name="connsiteX4" fmla="*/ 971151 w 4460277"/>
                    <a:gd name="connsiteY4" fmla="*/ 2497003 h 4669015"/>
                    <a:gd name="connsiteX5" fmla="*/ 871843 w 4460277"/>
                    <a:gd name="connsiteY5" fmla="*/ 1152013 h 466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60277" h="4669015">
                      <a:moveTo>
                        <a:pt x="871843" y="1152013"/>
                      </a:moveTo>
                      <a:cubicBezTo>
                        <a:pt x="1325270" y="799832"/>
                        <a:pt x="2832175" y="-692574"/>
                        <a:pt x="3691711" y="383917"/>
                      </a:cubicBezTo>
                      <a:cubicBezTo>
                        <a:pt x="4551247" y="1460408"/>
                        <a:pt x="4869411" y="4189463"/>
                        <a:pt x="3691711" y="4189463"/>
                      </a:cubicBezTo>
                      <a:cubicBezTo>
                        <a:pt x="2514011" y="4189463"/>
                        <a:pt x="760239" y="5268455"/>
                        <a:pt x="158611" y="4189463"/>
                      </a:cubicBezTo>
                      <a:cubicBezTo>
                        <a:pt x="-443017" y="3110471"/>
                        <a:pt x="852279" y="3003245"/>
                        <a:pt x="971151" y="2497003"/>
                      </a:cubicBezTo>
                      <a:cubicBezTo>
                        <a:pt x="1090023" y="1990761"/>
                        <a:pt x="418416" y="1504194"/>
                        <a:pt x="871843" y="11520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3D5FF"/>
                    </a:gs>
                    <a:gs pos="86000">
                      <a:srgbClr val="68B4F2">
                        <a:alpha val="27000"/>
                      </a:srgb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 dirty="0"/>
                </a:p>
              </p:txBody>
            </p:sp>
            <p:sp>
              <p:nvSpPr>
                <p:cNvPr id="186" name="Rectangle 245">
                  <a:extLst>
                    <a:ext uri="{FF2B5EF4-FFF2-40B4-BE49-F238E27FC236}">
                      <a16:creationId xmlns:a16="http://schemas.microsoft.com/office/drawing/2014/main" id="{EB7C7046-6D33-4069-B71B-A1E21D96F32B}"/>
                    </a:ext>
                  </a:extLst>
                </p:cNvPr>
                <p:cNvSpPr/>
                <p:nvPr/>
              </p:nvSpPr>
              <p:spPr>
                <a:xfrm>
                  <a:off x="6825652" y="1341167"/>
                  <a:ext cx="4460277" cy="3826872"/>
                </a:xfrm>
                <a:custGeom>
                  <a:avLst/>
                  <a:gdLst>
                    <a:gd name="connsiteX0" fmla="*/ 0 w 3533100"/>
                    <a:gd name="connsiteY0" fmla="*/ 0 h 3805546"/>
                    <a:gd name="connsiteX1" fmla="*/ 3533100 w 3533100"/>
                    <a:gd name="connsiteY1" fmla="*/ 0 h 3805546"/>
                    <a:gd name="connsiteX2" fmla="*/ 3533100 w 3533100"/>
                    <a:gd name="connsiteY2" fmla="*/ 3805546 h 3805546"/>
                    <a:gd name="connsiteX3" fmla="*/ 0 w 3533100"/>
                    <a:gd name="connsiteY3" fmla="*/ 3805546 h 3805546"/>
                    <a:gd name="connsiteX4" fmla="*/ 0 w 3533100"/>
                    <a:gd name="connsiteY4" fmla="*/ 0 h 3805546"/>
                    <a:gd name="connsiteX0" fmla="*/ 713232 w 3533100"/>
                    <a:gd name="connsiteY0" fmla="*/ 768096 h 3805546"/>
                    <a:gd name="connsiteX1" fmla="*/ 3533100 w 3533100"/>
                    <a:gd name="connsiteY1" fmla="*/ 0 h 3805546"/>
                    <a:gd name="connsiteX2" fmla="*/ 3533100 w 3533100"/>
                    <a:gd name="connsiteY2" fmla="*/ 3805546 h 3805546"/>
                    <a:gd name="connsiteX3" fmla="*/ 0 w 3533100"/>
                    <a:gd name="connsiteY3" fmla="*/ 3805546 h 3805546"/>
                    <a:gd name="connsiteX4" fmla="*/ 713232 w 3533100"/>
                    <a:gd name="connsiteY4" fmla="*/ 768096 h 3805546"/>
                    <a:gd name="connsiteX0" fmla="*/ 882889 w 3702757"/>
                    <a:gd name="connsiteY0" fmla="*/ 950867 h 3988317"/>
                    <a:gd name="connsiteX1" fmla="*/ 3702757 w 3702757"/>
                    <a:gd name="connsiteY1" fmla="*/ 182771 h 3988317"/>
                    <a:gd name="connsiteX2" fmla="*/ 3702757 w 3702757"/>
                    <a:gd name="connsiteY2" fmla="*/ 3988317 h 3988317"/>
                    <a:gd name="connsiteX3" fmla="*/ 169657 w 3702757"/>
                    <a:gd name="connsiteY3" fmla="*/ 3988317 h 3988317"/>
                    <a:gd name="connsiteX4" fmla="*/ 882889 w 3702757"/>
                    <a:gd name="connsiteY4" fmla="*/ 950867 h 3988317"/>
                    <a:gd name="connsiteX0" fmla="*/ 977474 w 3797342"/>
                    <a:gd name="connsiteY0" fmla="*/ 950867 h 3988317"/>
                    <a:gd name="connsiteX1" fmla="*/ 3797342 w 3797342"/>
                    <a:gd name="connsiteY1" fmla="*/ 182771 h 3988317"/>
                    <a:gd name="connsiteX2" fmla="*/ 3797342 w 3797342"/>
                    <a:gd name="connsiteY2" fmla="*/ 3988317 h 3988317"/>
                    <a:gd name="connsiteX3" fmla="*/ 264242 w 3797342"/>
                    <a:gd name="connsiteY3" fmla="*/ 3988317 h 3988317"/>
                    <a:gd name="connsiteX4" fmla="*/ 336118 w 3797342"/>
                    <a:gd name="connsiteY4" fmla="*/ 2122121 h 3988317"/>
                    <a:gd name="connsiteX5" fmla="*/ 977474 w 3797342"/>
                    <a:gd name="connsiteY5" fmla="*/ 950867 h 3988317"/>
                    <a:gd name="connsiteX0" fmla="*/ 862712 w 3682580"/>
                    <a:gd name="connsiteY0" fmla="*/ 916582 h 3954032"/>
                    <a:gd name="connsiteX1" fmla="*/ 3682580 w 3682580"/>
                    <a:gd name="connsiteY1" fmla="*/ 148486 h 3954032"/>
                    <a:gd name="connsiteX2" fmla="*/ 3682580 w 3682580"/>
                    <a:gd name="connsiteY2" fmla="*/ 3954032 h 3954032"/>
                    <a:gd name="connsiteX3" fmla="*/ 149480 w 3682580"/>
                    <a:gd name="connsiteY3" fmla="*/ 3954032 h 3954032"/>
                    <a:gd name="connsiteX4" fmla="*/ 962020 w 3682580"/>
                    <a:gd name="connsiteY4" fmla="*/ 2261572 h 3954032"/>
                    <a:gd name="connsiteX5" fmla="*/ 862712 w 3682580"/>
                    <a:gd name="connsiteY5" fmla="*/ 916582 h 3954032"/>
                    <a:gd name="connsiteX0" fmla="*/ 862712 w 3682580"/>
                    <a:gd name="connsiteY0" fmla="*/ 1234207 h 4271657"/>
                    <a:gd name="connsiteX1" fmla="*/ 3682580 w 3682580"/>
                    <a:gd name="connsiteY1" fmla="*/ 466111 h 4271657"/>
                    <a:gd name="connsiteX2" fmla="*/ 3682580 w 3682580"/>
                    <a:gd name="connsiteY2" fmla="*/ 4271657 h 4271657"/>
                    <a:gd name="connsiteX3" fmla="*/ 149480 w 3682580"/>
                    <a:gd name="connsiteY3" fmla="*/ 4271657 h 4271657"/>
                    <a:gd name="connsiteX4" fmla="*/ 962020 w 3682580"/>
                    <a:gd name="connsiteY4" fmla="*/ 2579197 h 4271657"/>
                    <a:gd name="connsiteX5" fmla="*/ 862712 w 3682580"/>
                    <a:gd name="connsiteY5" fmla="*/ 1234207 h 4271657"/>
                    <a:gd name="connsiteX0" fmla="*/ 862712 w 4064596"/>
                    <a:gd name="connsiteY0" fmla="*/ 1152013 h 4189463"/>
                    <a:gd name="connsiteX1" fmla="*/ 3682580 w 4064596"/>
                    <a:gd name="connsiteY1" fmla="*/ 383917 h 4189463"/>
                    <a:gd name="connsiteX2" fmla="*/ 3682580 w 4064596"/>
                    <a:gd name="connsiteY2" fmla="*/ 4189463 h 4189463"/>
                    <a:gd name="connsiteX3" fmla="*/ 149480 w 4064596"/>
                    <a:gd name="connsiteY3" fmla="*/ 4189463 h 4189463"/>
                    <a:gd name="connsiteX4" fmla="*/ 962020 w 4064596"/>
                    <a:gd name="connsiteY4" fmla="*/ 2497003 h 4189463"/>
                    <a:gd name="connsiteX5" fmla="*/ 862712 w 4064596"/>
                    <a:gd name="connsiteY5" fmla="*/ 1152013 h 4189463"/>
                    <a:gd name="connsiteX0" fmla="*/ 862712 w 4451146"/>
                    <a:gd name="connsiteY0" fmla="*/ 1152013 h 4189463"/>
                    <a:gd name="connsiteX1" fmla="*/ 3682580 w 4451146"/>
                    <a:gd name="connsiteY1" fmla="*/ 383917 h 4189463"/>
                    <a:gd name="connsiteX2" fmla="*/ 3682580 w 4451146"/>
                    <a:gd name="connsiteY2" fmla="*/ 4189463 h 4189463"/>
                    <a:gd name="connsiteX3" fmla="*/ 149480 w 4451146"/>
                    <a:gd name="connsiteY3" fmla="*/ 4189463 h 4189463"/>
                    <a:gd name="connsiteX4" fmla="*/ 962020 w 4451146"/>
                    <a:gd name="connsiteY4" fmla="*/ 2497003 h 4189463"/>
                    <a:gd name="connsiteX5" fmla="*/ 862712 w 4451146"/>
                    <a:gd name="connsiteY5" fmla="*/ 1152013 h 4189463"/>
                    <a:gd name="connsiteX0" fmla="*/ 1100707 w 4689141"/>
                    <a:gd name="connsiteY0" fmla="*/ 1152013 h 4189463"/>
                    <a:gd name="connsiteX1" fmla="*/ 3920575 w 4689141"/>
                    <a:gd name="connsiteY1" fmla="*/ 383917 h 4189463"/>
                    <a:gd name="connsiteX2" fmla="*/ 3920575 w 4689141"/>
                    <a:gd name="connsiteY2" fmla="*/ 4189463 h 4189463"/>
                    <a:gd name="connsiteX3" fmla="*/ 387475 w 4689141"/>
                    <a:gd name="connsiteY3" fmla="*/ 4189463 h 4189463"/>
                    <a:gd name="connsiteX4" fmla="*/ 1200015 w 4689141"/>
                    <a:gd name="connsiteY4" fmla="*/ 2497003 h 4189463"/>
                    <a:gd name="connsiteX5" fmla="*/ 1100707 w 4689141"/>
                    <a:gd name="connsiteY5" fmla="*/ 1152013 h 4189463"/>
                    <a:gd name="connsiteX0" fmla="*/ 871843 w 4460277"/>
                    <a:gd name="connsiteY0" fmla="*/ 1152013 h 4669015"/>
                    <a:gd name="connsiteX1" fmla="*/ 3691711 w 4460277"/>
                    <a:gd name="connsiteY1" fmla="*/ 383917 h 4669015"/>
                    <a:gd name="connsiteX2" fmla="*/ 3691711 w 4460277"/>
                    <a:gd name="connsiteY2" fmla="*/ 4189463 h 4669015"/>
                    <a:gd name="connsiteX3" fmla="*/ 158611 w 4460277"/>
                    <a:gd name="connsiteY3" fmla="*/ 4189463 h 4669015"/>
                    <a:gd name="connsiteX4" fmla="*/ 971151 w 4460277"/>
                    <a:gd name="connsiteY4" fmla="*/ 2497003 h 4669015"/>
                    <a:gd name="connsiteX5" fmla="*/ 871843 w 4460277"/>
                    <a:gd name="connsiteY5" fmla="*/ 1152013 h 466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60277" h="4669015">
                      <a:moveTo>
                        <a:pt x="871843" y="1152013"/>
                      </a:moveTo>
                      <a:cubicBezTo>
                        <a:pt x="1325270" y="799832"/>
                        <a:pt x="2832175" y="-692574"/>
                        <a:pt x="3691711" y="383917"/>
                      </a:cubicBezTo>
                      <a:cubicBezTo>
                        <a:pt x="4551247" y="1460408"/>
                        <a:pt x="4869411" y="4189463"/>
                        <a:pt x="3691711" y="4189463"/>
                      </a:cubicBezTo>
                      <a:cubicBezTo>
                        <a:pt x="2514011" y="4189463"/>
                        <a:pt x="760239" y="5268455"/>
                        <a:pt x="158611" y="4189463"/>
                      </a:cubicBezTo>
                      <a:cubicBezTo>
                        <a:pt x="-443017" y="3110471"/>
                        <a:pt x="852279" y="3003245"/>
                        <a:pt x="971151" y="2497003"/>
                      </a:cubicBezTo>
                      <a:cubicBezTo>
                        <a:pt x="1090023" y="1990761"/>
                        <a:pt x="418416" y="1504194"/>
                        <a:pt x="871843" y="11520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3D5FF">
                        <a:alpha val="9000"/>
                      </a:srgbClr>
                    </a:gs>
                    <a:gs pos="100000">
                      <a:srgbClr val="68B4F2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07ECFAE7-D6DC-4C93-9487-B1FD22C17B9E}"/>
                  </a:ext>
                </a:extLst>
              </p:cNvPr>
              <p:cNvGrpSpPr/>
              <p:nvPr/>
            </p:nvGrpSpPr>
            <p:grpSpPr>
              <a:xfrm>
                <a:off x="1201576" y="774894"/>
                <a:ext cx="4649341" cy="4797055"/>
                <a:chOff x="1201576" y="412231"/>
                <a:chExt cx="4649341" cy="4797055"/>
              </a:xfrm>
            </p:grpSpPr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59FF5328-7866-4E97-B390-F8D68BE3E40F}"/>
                    </a:ext>
                  </a:extLst>
                </p:cNvPr>
                <p:cNvSpPr/>
                <p:nvPr/>
              </p:nvSpPr>
              <p:spPr>
                <a:xfrm>
                  <a:off x="4335173" y="412231"/>
                  <a:ext cx="1515744" cy="1515744"/>
                </a:xfrm>
                <a:custGeom>
                  <a:avLst/>
                  <a:gdLst>
                    <a:gd name="connsiteX0" fmla="*/ 2016979 w 2197232"/>
                    <a:gd name="connsiteY0" fmla="*/ 861440 h 2197232"/>
                    <a:gd name="connsiteX1" fmla="*/ 1916201 w 2197232"/>
                    <a:gd name="connsiteY1" fmla="*/ 618492 h 2197232"/>
                    <a:gd name="connsiteX2" fmla="*/ 2018768 w 2197232"/>
                    <a:gd name="connsiteY2" fmla="*/ 464238 h 2197232"/>
                    <a:gd name="connsiteX3" fmla="*/ 1876463 w 2197232"/>
                    <a:gd name="connsiteY3" fmla="*/ 321933 h 2197232"/>
                    <a:gd name="connsiteX4" fmla="*/ 1734158 w 2197232"/>
                    <a:gd name="connsiteY4" fmla="*/ 179627 h 2197232"/>
                    <a:gd name="connsiteX5" fmla="*/ 1579904 w 2197232"/>
                    <a:gd name="connsiteY5" fmla="*/ 282194 h 2197232"/>
                    <a:gd name="connsiteX6" fmla="*/ 1336955 w 2197232"/>
                    <a:gd name="connsiteY6" fmla="*/ 181417 h 2197232"/>
                    <a:gd name="connsiteX7" fmla="*/ 1300484 w 2197232"/>
                    <a:gd name="connsiteY7" fmla="*/ 0 h 2197232"/>
                    <a:gd name="connsiteX8" fmla="*/ 1099243 w 2197232"/>
                    <a:gd name="connsiteY8" fmla="*/ 0 h 2197232"/>
                    <a:gd name="connsiteX9" fmla="*/ 898001 w 2197232"/>
                    <a:gd name="connsiteY9" fmla="*/ 0 h 2197232"/>
                    <a:gd name="connsiteX10" fmla="*/ 861485 w 2197232"/>
                    <a:gd name="connsiteY10" fmla="*/ 181462 h 2197232"/>
                    <a:gd name="connsiteX11" fmla="*/ 618581 w 2197232"/>
                    <a:gd name="connsiteY11" fmla="*/ 282239 h 2197232"/>
                    <a:gd name="connsiteX12" fmla="*/ 464328 w 2197232"/>
                    <a:gd name="connsiteY12" fmla="*/ 179672 h 2197232"/>
                    <a:gd name="connsiteX13" fmla="*/ 322022 w 2197232"/>
                    <a:gd name="connsiteY13" fmla="*/ 321977 h 2197232"/>
                    <a:gd name="connsiteX14" fmla="*/ 179717 w 2197232"/>
                    <a:gd name="connsiteY14" fmla="*/ 464283 h 2197232"/>
                    <a:gd name="connsiteX15" fmla="*/ 282284 w 2197232"/>
                    <a:gd name="connsiteY15" fmla="*/ 618537 h 2197232"/>
                    <a:gd name="connsiteX16" fmla="*/ 181507 w 2197232"/>
                    <a:gd name="connsiteY16" fmla="*/ 861485 h 2197232"/>
                    <a:gd name="connsiteX17" fmla="*/ 0 w 2197232"/>
                    <a:gd name="connsiteY17" fmla="*/ 897956 h 2197232"/>
                    <a:gd name="connsiteX18" fmla="*/ 0 w 2197232"/>
                    <a:gd name="connsiteY18" fmla="*/ 1099198 h 2197232"/>
                    <a:gd name="connsiteX19" fmla="*/ 0 w 2197232"/>
                    <a:gd name="connsiteY19" fmla="*/ 1300439 h 2197232"/>
                    <a:gd name="connsiteX20" fmla="*/ 181462 w 2197232"/>
                    <a:gd name="connsiteY20" fmla="*/ 1336955 h 2197232"/>
                    <a:gd name="connsiteX21" fmla="*/ 282239 w 2197232"/>
                    <a:gd name="connsiteY21" fmla="*/ 1579904 h 2197232"/>
                    <a:gd name="connsiteX22" fmla="*/ 179672 w 2197232"/>
                    <a:gd name="connsiteY22" fmla="*/ 1734158 h 2197232"/>
                    <a:gd name="connsiteX23" fmla="*/ 321977 w 2197232"/>
                    <a:gd name="connsiteY23" fmla="*/ 1876463 h 2197232"/>
                    <a:gd name="connsiteX24" fmla="*/ 464283 w 2197232"/>
                    <a:gd name="connsiteY24" fmla="*/ 2018768 h 2197232"/>
                    <a:gd name="connsiteX25" fmla="*/ 618537 w 2197232"/>
                    <a:gd name="connsiteY25" fmla="*/ 1916201 h 2197232"/>
                    <a:gd name="connsiteX26" fmla="*/ 861440 w 2197232"/>
                    <a:gd name="connsiteY26" fmla="*/ 2016978 h 2197232"/>
                    <a:gd name="connsiteX27" fmla="*/ 897956 w 2197232"/>
                    <a:gd name="connsiteY27" fmla="*/ 2198440 h 2197232"/>
                    <a:gd name="connsiteX28" fmla="*/ 1099198 w 2197232"/>
                    <a:gd name="connsiteY28" fmla="*/ 2198440 h 2197232"/>
                    <a:gd name="connsiteX29" fmla="*/ 1300439 w 2197232"/>
                    <a:gd name="connsiteY29" fmla="*/ 2198440 h 2197232"/>
                    <a:gd name="connsiteX30" fmla="*/ 1336955 w 2197232"/>
                    <a:gd name="connsiteY30" fmla="*/ 2016978 h 2197232"/>
                    <a:gd name="connsiteX31" fmla="*/ 1579859 w 2197232"/>
                    <a:gd name="connsiteY31" fmla="*/ 1916201 h 2197232"/>
                    <a:gd name="connsiteX32" fmla="*/ 1734113 w 2197232"/>
                    <a:gd name="connsiteY32" fmla="*/ 2018768 h 2197232"/>
                    <a:gd name="connsiteX33" fmla="*/ 1876418 w 2197232"/>
                    <a:gd name="connsiteY33" fmla="*/ 1876463 h 2197232"/>
                    <a:gd name="connsiteX34" fmla="*/ 2018724 w 2197232"/>
                    <a:gd name="connsiteY34" fmla="*/ 1734158 h 2197232"/>
                    <a:gd name="connsiteX35" fmla="*/ 1916156 w 2197232"/>
                    <a:gd name="connsiteY35" fmla="*/ 1579904 h 2197232"/>
                    <a:gd name="connsiteX36" fmla="*/ 2016934 w 2197232"/>
                    <a:gd name="connsiteY36" fmla="*/ 1336955 h 2197232"/>
                    <a:gd name="connsiteX37" fmla="*/ 2198396 w 2197232"/>
                    <a:gd name="connsiteY37" fmla="*/ 1300439 h 2197232"/>
                    <a:gd name="connsiteX38" fmla="*/ 2198396 w 2197232"/>
                    <a:gd name="connsiteY38" fmla="*/ 1099198 h 2197232"/>
                    <a:gd name="connsiteX39" fmla="*/ 2198396 w 2197232"/>
                    <a:gd name="connsiteY39" fmla="*/ 897956 h 2197232"/>
                    <a:gd name="connsiteX40" fmla="*/ 2016979 w 2197232"/>
                    <a:gd name="connsiteY40" fmla="*/ 861440 h 2197232"/>
                    <a:gd name="connsiteX41" fmla="*/ 1099243 w 2197232"/>
                    <a:gd name="connsiteY41" fmla="*/ 1804415 h 2197232"/>
                    <a:gd name="connsiteX42" fmla="*/ 394070 w 2197232"/>
                    <a:gd name="connsiteY42" fmla="*/ 1099243 h 2197232"/>
                    <a:gd name="connsiteX43" fmla="*/ 1099243 w 2197232"/>
                    <a:gd name="connsiteY43" fmla="*/ 394025 h 2197232"/>
                    <a:gd name="connsiteX44" fmla="*/ 1804415 w 2197232"/>
                    <a:gd name="connsiteY44" fmla="*/ 1099243 h 2197232"/>
                    <a:gd name="connsiteX45" fmla="*/ 1099243 w 2197232"/>
                    <a:gd name="connsiteY45" fmla="*/ 1804415 h 2197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2197232" h="2197232">
                      <a:moveTo>
                        <a:pt x="2016979" y="861440"/>
                      </a:moveTo>
                      <a:cubicBezTo>
                        <a:pt x="1994648" y="775072"/>
                        <a:pt x="1960414" y="693493"/>
                        <a:pt x="1916201" y="618492"/>
                      </a:cubicBezTo>
                      <a:lnTo>
                        <a:pt x="2018768" y="464238"/>
                      </a:lnTo>
                      <a:lnTo>
                        <a:pt x="1876463" y="321933"/>
                      </a:lnTo>
                      <a:lnTo>
                        <a:pt x="1734158" y="179627"/>
                      </a:lnTo>
                      <a:lnTo>
                        <a:pt x="1579904" y="282194"/>
                      </a:lnTo>
                      <a:cubicBezTo>
                        <a:pt x="1504903" y="237981"/>
                        <a:pt x="1423368" y="203747"/>
                        <a:pt x="1336955" y="181417"/>
                      </a:cubicBezTo>
                      <a:lnTo>
                        <a:pt x="1300484" y="0"/>
                      </a:lnTo>
                      <a:lnTo>
                        <a:pt x="1099243" y="0"/>
                      </a:lnTo>
                      <a:lnTo>
                        <a:pt x="898001" y="0"/>
                      </a:lnTo>
                      <a:lnTo>
                        <a:pt x="861485" y="181462"/>
                      </a:lnTo>
                      <a:cubicBezTo>
                        <a:pt x="775117" y="203792"/>
                        <a:pt x="693538" y="238026"/>
                        <a:pt x="618581" y="282239"/>
                      </a:cubicBezTo>
                      <a:lnTo>
                        <a:pt x="464328" y="179672"/>
                      </a:lnTo>
                      <a:lnTo>
                        <a:pt x="322022" y="321977"/>
                      </a:lnTo>
                      <a:lnTo>
                        <a:pt x="179717" y="464283"/>
                      </a:lnTo>
                      <a:lnTo>
                        <a:pt x="282284" y="618537"/>
                      </a:lnTo>
                      <a:cubicBezTo>
                        <a:pt x="238071" y="693538"/>
                        <a:pt x="203837" y="775072"/>
                        <a:pt x="181507" y="861485"/>
                      </a:cubicBezTo>
                      <a:lnTo>
                        <a:pt x="0" y="897956"/>
                      </a:lnTo>
                      <a:lnTo>
                        <a:pt x="0" y="1099198"/>
                      </a:lnTo>
                      <a:lnTo>
                        <a:pt x="0" y="1300439"/>
                      </a:lnTo>
                      <a:lnTo>
                        <a:pt x="181462" y="1336955"/>
                      </a:lnTo>
                      <a:cubicBezTo>
                        <a:pt x="203792" y="1423323"/>
                        <a:pt x="238026" y="1504903"/>
                        <a:pt x="282239" y="1579904"/>
                      </a:cubicBezTo>
                      <a:lnTo>
                        <a:pt x="179672" y="1734158"/>
                      </a:lnTo>
                      <a:lnTo>
                        <a:pt x="321977" y="1876463"/>
                      </a:lnTo>
                      <a:lnTo>
                        <a:pt x="464283" y="2018768"/>
                      </a:lnTo>
                      <a:lnTo>
                        <a:pt x="618537" y="1916201"/>
                      </a:lnTo>
                      <a:cubicBezTo>
                        <a:pt x="693538" y="1960414"/>
                        <a:pt x="775072" y="1994648"/>
                        <a:pt x="861440" y="2016978"/>
                      </a:cubicBezTo>
                      <a:lnTo>
                        <a:pt x="897956" y="2198440"/>
                      </a:lnTo>
                      <a:lnTo>
                        <a:pt x="1099198" y="2198440"/>
                      </a:lnTo>
                      <a:lnTo>
                        <a:pt x="1300439" y="2198440"/>
                      </a:lnTo>
                      <a:lnTo>
                        <a:pt x="1336955" y="2016978"/>
                      </a:lnTo>
                      <a:cubicBezTo>
                        <a:pt x="1423323" y="1994648"/>
                        <a:pt x="1504903" y="1960414"/>
                        <a:pt x="1579859" y="1916201"/>
                      </a:cubicBezTo>
                      <a:lnTo>
                        <a:pt x="1734113" y="2018768"/>
                      </a:lnTo>
                      <a:lnTo>
                        <a:pt x="1876418" y="1876463"/>
                      </a:lnTo>
                      <a:lnTo>
                        <a:pt x="2018724" y="1734158"/>
                      </a:lnTo>
                      <a:lnTo>
                        <a:pt x="1916156" y="1579904"/>
                      </a:lnTo>
                      <a:cubicBezTo>
                        <a:pt x="1960370" y="1504903"/>
                        <a:pt x="1994603" y="1423368"/>
                        <a:pt x="2016934" y="1336955"/>
                      </a:cubicBezTo>
                      <a:lnTo>
                        <a:pt x="2198396" y="1300439"/>
                      </a:lnTo>
                      <a:lnTo>
                        <a:pt x="2198396" y="1099198"/>
                      </a:lnTo>
                      <a:lnTo>
                        <a:pt x="2198396" y="897956"/>
                      </a:lnTo>
                      <a:lnTo>
                        <a:pt x="2016979" y="861440"/>
                      </a:lnTo>
                      <a:close/>
                      <a:moveTo>
                        <a:pt x="1099243" y="1804415"/>
                      </a:moveTo>
                      <a:cubicBezTo>
                        <a:pt x="709782" y="1804415"/>
                        <a:pt x="394070" y="1488703"/>
                        <a:pt x="394070" y="1099243"/>
                      </a:cubicBezTo>
                      <a:cubicBezTo>
                        <a:pt x="394070" y="709782"/>
                        <a:pt x="709782" y="394025"/>
                        <a:pt x="1099243" y="394025"/>
                      </a:cubicBezTo>
                      <a:cubicBezTo>
                        <a:pt x="1488703" y="394025"/>
                        <a:pt x="1804415" y="709737"/>
                        <a:pt x="1804415" y="1099243"/>
                      </a:cubicBezTo>
                      <a:cubicBezTo>
                        <a:pt x="1804415" y="1488703"/>
                        <a:pt x="1488703" y="1804415"/>
                        <a:pt x="1099243" y="1804415"/>
                      </a:cubicBez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 w="44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grpSp>
              <p:nvGrpSpPr>
                <p:cNvPr id="189" name="Graphic 187">
                  <a:extLst>
                    <a:ext uri="{FF2B5EF4-FFF2-40B4-BE49-F238E27FC236}">
                      <a16:creationId xmlns:a16="http://schemas.microsoft.com/office/drawing/2014/main" id="{2CB4C530-C5E1-4A13-8B1B-3686176229C3}"/>
                    </a:ext>
                  </a:extLst>
                </p:cNvPr>
                <p:cNvGrpSpPr/>
                <p:nvPr/>
              </p:nvGrpSpPr>
              <p:grpSpPr>
                <a:xfrm flipH="1">
                  <a:off x="1429843" y="1001403"/>
                  <a:ext cx="3861849" cy="4207883"/>
                  <a:chOff x="2950040" y="-22"/>
                  <a:chExt cx="6284937" cy="6848089"/>
                </a:xfrm>
                <a:solidFill>
                  <a:schemeClr val="accent1"/>
                </a:solidFill>
              </p:grpSpPr>
              <p:grpSp>
                <p:nvGrpSpPr>
                  <p:cNvPr id="190" name="Graphic 187">
                    <a:extLst>
                      <a:ext uri="{FF2B5EF4-FFF2-40B4-BE49-F238E27FC236}">
                        <a16:creationId xmlns:a16="http://schemas.microsoft.com/office/drawing/2014/main" id="{2CB4C530-C5E1-4A13-8B1B-3686176229C3}"/>
                      </a:ext>
                    </a:extLst>
                  </p:cNvPr>
                  <p:cNvGrpSpPr/>
                  <p:nvPr/>
                </p:nvGrpSpPr>
                <p:grpSpPr>
                  <a:xfrm>
                    <a:off x="2950040" y="-22"/>
                    <a:ext cx="4036847" cy="2883255"/>
                    <a:chOff x="2950040" y="-22"/>
                    <a:chExt cx="4036847" cy="2883255"/>
                  </a:xfrm>
                  <a:solidFill>
                    <a:schemeClr val="accent1"/>
                  </a:solidFill>
                </p:grpSpPr>
                <p:sp>
                  <p:nvSpPr>
                    <p:cNvPr id="191" name="Freeform: Shape 190">
                      <a:extLst>
                        <a:ext uri="{FF2B5EF4-FFF2-40B4-BE49-F238E27FC236}">
                          <a16:creationId xmlns:a16="http://schemas.microsoft.com/office/drawing/2014/main" id="{AB91E93A-FF4F-4809-A4FF-C3C3AF0F3E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50040" y="34240"/>
                      <a:ext cx="4036847" cy="2848993"/>
                    </a:xfrm>
                    <a:custGeom>
                      <a:avLst/>
                      <a:gdLst>
                        <a:gd name="connsiteX0" fmla="*/ 3780070 w 4036846"/>
                        <a:gd name="connsiteY0" fmla="*/ 2833499 h 2848993"/>
                        <a:gd name="connsiteX1" fmla="*/ 277200 w 4036846"/>
                        <a:gd name="connsiteY1" fmla="*/ 2851502 h 2848993"/>
                        <a:gd name="connsiteX2" fmla="*/ 11882 w 4036846"/>
                        <a:gd name="connsiteY2" fmla="*/ 2588875 h 2848993"/>
                        <a:gd name="connsiteX3" fmla="*/ 3 w 4036846"/>
                        <a:gd name="connsiteY3" fmla="*/ 283325 h 2848993"/>
                        <a:gd name="connsiteX4" fmla="*/ 262631 w 4036846"/>
                        <a:gd name="connsiteY4" fmla="*/ 18007 h 2848993"/>
                        <a:gd name="connsiteX5" fmla="*/ 3765500 w 4036846"/>
                        <a:gd name="connsiteY5" fmla="*/ 3 h 2848993"/>
                        <a:gd name="connsiteX6" fmla="*/ 4030818 w 4036846"/>
                        <a:gd name="connsiteY6" fmla="*/ 262631 h 2848993"/>
                        <a:gd name="connsiteX7" fmla="*/ 4042697 w 4036846"/>
                        <a:gd name="connsiteY7" fmla="*/ 2568274 h 2848993"/>
                        <a:gd name="connsiteX8" fmla="*/ 3780070 w 4036846"/>
                        <a:gd name="connsiteY8" fmla="*/ 2833499 h 28489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036846" h="2848993">
                          <a:moveTo>
                            <a:pt x="3780070" y="2833499"/>
                          </a:moveTo>
                          <a:lnTo>
                            <a:pt x="277200" y="2851502"/>
                          </a:lnTo>
                          <a:cubicBezTo>
                            <a:pt x="131410" y="2852245"/>
                            <a:pt x="12624" y="2734666"/>
                            <a:pt x="11882" y="2588875"/>
                          </a:cubicBezTo>
                          <a:lnTo>
                            <a:pt x="3" y="283325"/>
                          </a:lnTo>
                          <a:cubicBezTo>
                            <a:pt x="-739" y="137535"/>
                            <a:pt x="116840" y="18749"/>
                            <a:pt x="262631" y="18007"/>
                          </a:cubicBezTo>
                          <a:lnTo>
                            <a:pt x="3765500" y="3"/>
                          </a:lnTo>
                          <a:cubicBezTo>
                            <a:pt x="3911291" y="-739"/>
                            <a:pt x="4030076" y="116840"/>
                            <a:pt x="4030818" y="262631"/>
                          </a:cubicBezTo>
                          <a:lnTo>
                            <a:pt x="4042697" y="2568274"/>
                          </a:lnTo>
                          <a:cubicBezTo>
                            <a:pt x="4043439" y="2713971"/>
                            <a:pt x="3925860" y="2832757"/>
                            <a:pt x="3780070" y="2833499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192" name="Freeform: Shape 191">
                      <a:extLst>
                        <a:ext uri="{FF2B5EF4-FFF2-40B4-BE49-F238E27FC236}">
                          <a16:creationId xmlns:a16="http://schemas.microsoft.com/office/drawing/2014/main" id="{03B1B8FC-EA4C-4AE8-A2F2-279036DD4E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79418" y="-22"/>
                      <a:ext cx="983691" cy="222723"/>
                    </a:xfrm>
                    <a:custGeom>
                      <a:avLst/>
                      <a:gdLst>
                        <a:gd name="connsiteX0" fmla="*/ 0 w 983691"/>
                        <a:gd name="connsiteY0" fmla="*/ 5057 h 222722"/>
                        <a:gd name="connsiteX1" fmla="*/ 982949 w 983691"/>
                        <a:gd name="connsiteY1" fmla="*/ 0 h 222722"/>
                        <a:gd name="connsiteX2" fmla="*/ 984091 w 983691"/>
                        <a:gd name="connsiteY2" fmla="*/ 221980 h 222722"/>
                        <a:gd name="connsiteX3" fmla="*/ 1142 w 983691"/>
                        <a:gd name="connsiteY3" fmla="*/ 227037 h 2227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83691" h="222722">
                          <a:moveTo>
                            <a:pt x="0" y="5057"/>
                          </a:moveTo>
                          <a:lnTo>
                            <a:pt x="982949" y="0"/>
                          </a:lnTo>
                          <a:lnTo>
                            <a:pt x="984091" y="221980"/>
                          </a:lnTo>
                          <a:lnTo>
                            <a:pt x="1142" y="227037"/>
                          </a:lnTo>
                          <a:close/>
                        </a:path>
                      </a:pathLst>
                    </a:custGeom>
                    <a:solidFill>
                      <a:srgbClr val="706865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grpSp>
                  <p:nvGrpSpPr>
                    <p:cNvPr id="193" name="Graphic 187">
                      <a:extLst>
                        <a:ext uri="{FF2B5EF4-FFF2-40B4-BE49-F238E27FC236}">
                          <a16:creationId xmlns:a16="http://schemas.microsoft.com/office/drawing/2014/main" id="{2CB4C530-C5E1-4A13-8B1B-3686176229C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233457" y="602557"/>
                      <a:ext cx="751689" cy="992972"/>
                      <a:chOff x="3233457" y="602557"/>
                      <a:chExt cx="751689" cy="992972"/>
                    </a:xfrm>
                    <a:solidFill>
                      <a:schemeClr val="accent1"/>
                    </a:solidFill>
                  </p:grpSpPr>
                  <p:sp>
                    <p:nvSpPr>
                      <p:cNvPr id="194" name="Freeform: Shape 193">
                        <a:extLst>
                          <a:ext uri="{FF2B5EF4-FFF2-40B4-BE49-F238E27FC236}">
                            <a16:creationId xmlns:a16="http://schemas.microsoft.com/office/drawing/2014/main" id="{406A61D4-BAC2-4DC9-AC11-D8775F45FA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33457" y="602557"/>
                        <a:ext cx="751689" cy="992972"/>
                      </a:xfrm>
                      <a:custGeom>
                        <a:avLst/>
                        <a:gdLst>
                          <a:gd name="connsiteX0" fmla="*/ 755958 w 751688"/>
                          <a:gd name="connsiteY0" fmla="*/ 0 h 992971"/>
                          <a:gd name="connsiteX1" fmla="*/ 687099 w 751688"/>
                          <a:gd name="connsiteY1" fmla="*/ 902212 h 992971"/>
                          <a:gd name="connsiteX2" fmla="*/ 535648 w 751688"/>
                          <a:gd name="connsiteY2" fmla="*/ 998076 h 992971"/>
                          <a:gd name="connsiteX3" fmla="*/ 0 w 751688"/>
                          <a:gd name="connsiteY3" fmla="*/ 1000860 h 992971"/>
                          <a:gd name="connsiteX4" fmla="*/ 99019 w 751688"/>
                          <a:gd name="connsiteY4" fmla="*/ 3341 h 992971"/>
                          <a:gd name="connsiteX5" fmla="*/ 755958 w 751688"/>
                          <a:gd name="connsiteY5" fmla="*/ 0 h 9929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751688" h="992971">
                            <a:moveTo>
                              <a:pt x="755958" y="0"/>
                            </a:moveTo>
                            <a:cubicBezTo>
                              <a:pt x="755958" y="0"/>
                              <a:pt x="757071" y="644040"/>
                              <a:pt x="687099" y="902212"/>
                            </a:cubicBezTo>
                            <a:lnTo>
                              <a:pt x="535648" y="998076"/>
                            </a:lnTo>
                            <a:lnTo>
                              <a:pt x="0" y="1000860"/>
                            </a:lnTo>
                            <a:cubicBezTo>
                              <a:pt x="100411" y="729509"/>
                              <a:pt x="99019" y="3341"/>
                              <a:pt x="99019" y="3341"/>
                            </a:cubicBezTo>
                            <a:lnTo>
                              <a:pt x="755958" y="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27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D"/>
                      </a:p>
                    </p:txBody>
                  </p:sp>
                  <p:sp>
                    <p:nvSpPr>
                      <p:cNvPr id="195" name="Freeform: Shape 194">
                        <a:extLst>
                          <a:ext uri="{FF2B5EF4-FFF2-40B4-BE49-F238E27FC236}">
                            <a16:creationId xmlns:a16="http://schemas.microsoft.com/office/drawing/2014/main" id="{144DAC24-6592-4159-A61A-9BD18CF8FF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68641" y="1502542"/>
                        <a:ext cx="148482" cy="92801"/>
                      </a:xfrm>
                      <a:custGeom>
                        <a:avLst/>
                        <a:gdLst>
                          <a:gd name="connsiteX0" fmla="*/ 464 w 148481"/>
                          <a:gd name="connsiteY0" fmla="*/ 98091 h 92801"/>
                          <a:gd name="connsiteX1" fmla="*/ 0 w 148481"/>
                          <a:gd name="connsiteY1" fmla="*/ 835 h 92801"/>
                          <a:gd name="connsiteX2" fmla="*/ 151915 w 148481"/>
                          <a:gd name="connsiteY2" fmla="*/ 0 h 9280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48481" h="92801">
                            <a:moveTo>
                              <a:pt x="464" y="98091"/>
                            </a:moveTo>
                            <a:lnTo>
                              <a:pt x="0" y="835"/>
                            </a:lnTo>
                            <a:lnTo>
                              <a:pt x="151915" y="0"/>
                            </a:lnTo>
                            <a:close/>
                          </a:path>
                        </a:pathLst>
                      </a:custGeom>
                      <a:solidFill>
                        <a:srgbClr val="C9C9C9"/>
                      </a:solidFill>
                      <a:ln w="927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D"/>
                      </a:p>
                    </p:txBody>
                  </p:sp>
                </p:grpSp>
                <p:grpSp>
                  <p:nvGrpSpPr>
                    <p:cNvPr id="196" name="Graphic 187">
                      <a:extLst>
                        <a:ext uri="{FF2B5EF4-FFF2-40B4-BE49-F238E27FC236}">
                          <a16:creationId xmlns:a16="http://schemas.microsoft.com/office/drawing/2014/main" id="{2CB4C530-C5E1-4A13-8B1B-3686176229C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14232" y="443960"/>
                      <a:ext cx="519686" cy="686728"/>
                      <a:chOff x="4114232" y="443960"/>
                      <a:chExt cx="519686" cy="686728"/>
                    </a:xfrm>
                    <a:solidFill>
                      <a:schemeClr val="accent1"/>
                    </a:solidFill>
                  </p:grpSpPr>
                  <p:sp>
                    <p:nvSpPr>
                      <p:cNvPr id="197" name="Freeform: Shape 196">
                        <a:extLst>
                          <a:ext uri="{FF2B5EF4-FFF2-40B4-BE49-F238E27FC236}">
                            <a16:creationId xmlns:a16="http://schemas.microsoft.com/office/drawing/2014/main" id="{B9399DE8-2F30-4A9B-B503-A0DB2821FD9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14232" y="443960"/>
                        <a:ext cx="519686" cy="686728"/>
                      </a:xfrm>
                      <a:custGeom>
                        <a:avLst/>
                        <a:gdLst>
                          <a:gd name="connsiteX0" fmla="*/ 522934 w 519686"/>
                          <a:gd name="connsiteY0" fmla="*/ 0 h 686728"/>
                          <a:gd name="connsiteX1" fmla="*/ 475327 w 519686"/>
                          <a:gd name="connsiteY1" fmla="*/ 624087 h 686728"/>
                          <a:gd name="connsiteX2" fmla="*/ 370555 w 519686"/>
                          <a:gd name="connsiteY2" fmla="*/ 690440 h 686728"/>
                          <a:gd name="connsiteX3" fmla="*/ 0 w 519686"/>
                          <a:gd name="connsiteY3" fmla="*/ 692389 h 686728"/>
                          <a:gd name="connsiteX4" fmla="*/ 68487 w 519686"/>
                          <a:gd name="connsiteY4" fmla="*/ 2320 h 686728"/>
                          <a:gd name="connsiteX5" fmla="*/ 522934 w 519686"/>
                          <a:gd name="connsiteY5" fmla="*/ 0 h 6867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19686" h="686728">
                            <a:moveTo>
                              <a:pt x="522934" y="0"/>
                            </a:moveTo>
                            <a:cubicBezTo>
                              <a:pt x="522934" y="0"/>
                              <a:pt x="523677" y="445538"/>
                              <a:pt x="475327" y="624087"/>
                            </a:cubicBezTo>
                            <a:lnTo>
                              <a:pt x="370555" y="690440"/>
                            </a:lnTo>
                            <a:lnTo>
                              <a:pt x="0" y="692389"/>
                            </a:lnTo>
                            <a:cubicBezTo>
                              <a:pt x="69415" y="504652"/>
                              <a:pt x="68487" y="2320"/>
                              <a:pt x="68487" y="2320"/>
                            </a:cubicBezTo>
                            <a:lnTo>
                              <a:pt x="522934" y="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27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D"/>
                      </a:p>
                    </p:txBody>
                  </p:sp>
                  <p:sp>
                    <p:nvSpPr>
                      <p:cNvPr id="198" name="Freeform: Shape 197">
                        <a:extLst>
                          <a:ext uri="{FF2B5EF4-FFF2-40B4-BE49-F238E27FC236}">
                            <a16:creationId xmlns:a16="http://schemas.microsoft.com/office/drawing/2014/main" id="{8783E387-07B7-4905-A5B0-D8056E8F237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84416" y="1066563"/>
                        <a:ext cx="102081" cy="64961"/>
                      </a:xfrm>
                      <a:custGeom>
                        <a:avLst/>
                        <a:gdLst>
                          <a:gd name="connsiteX0" fmla="*/ 278 w 102081"/>
                          <a:gd name="connsiteY0" fmla="*/ 67838 h 64960"/>
                          <a:gd name="connsiteX1" fmla="*/ 0 w 102081"/>
                          <a:gd name="connsiteY1" fmla="*/ 557 h 64960"/>
                          <a:gd name="connsiteX2" fmla="*/ 105051 w 102081"/>
                          <a:gd name="connsiteY2" fmla="*/ 0 h 649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02081" h="64960">
                            <a:moveTo>
                              <a:pt x="278" y="67838"/>
                            </a:moveTo>
                            <a:lnTo>
                              <a:pt x="0" y="557"/>
                            </a:lnTo>
                            <a:lnTo>
                              <a:pt x="105051" y="0"/>
                            </a:lnTo>
                            <a:close/>
                          </a:path>
                        </a:pathLst>
                      </a:custGeom>
                      <a:solidFill>
                        <a:srgbClr val="C9C9C9"/>
                      </a:solidFill>
                      <a:ln w="927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D"/>
                      </a:p>
                    </p:txBody>
                  </p:sp>
                </p:grpSp>
                <p:grpSp>
                  <p:nvGrpSpPr>
                    <p:cNvPr id="199" name="Graphic 187">
                      <a:extLst>
                        <a:ext uri="{FF2B5EF4-FFF2-40B4-BE49-F238E27FC236}">
                          <a16:creationId xmlns:a16="http://schemas.microsoft.com/office/drawing/2014/main" id="{2CB4C530-C5E1-4A13-8B1B-3686176229C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74460" y="1413361"/>
                      <a:ext cx="436165" cy="510406"/>
                      <a:chOff x="4174460" y="1413361"/>
                      <a:chExt cx="436165" cy="510406"/>
                    </a:xfrm>
                    <a:solidFill>
                      <a:schemeClr val="accent1"/>
                    </a:solidFill>
                  </p:grpSpPr>
                  <p:sp>
                    <p:nvSpPr>
                      <p:cNvPr id="200" name="Freeform: Shape 199">
                        <a:extLst>
                          <a:ext uri="{FF2B5EF4-FFF2-40B4-BE49-F238E27FC236}">
                            <a16:creationId xmlns:a16="http://schemas.microsoft.com/office/drawing/2014/main" id="{C03371CE-2AFE-421D-901E-FEF95C5A6E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74460" y="1413361"/>
                        <a:ext cx="436165" cy="510406"/>
                      </a:xfrm>
                      <a:custGeom>
                        <a:avLst/>
                        <a:gdLst>
                          <a:gd name="connsiteX0" fmla="*/ 439320 w 436165"/>
                          <a:gd name="connsiteY0" fmla="*/ 0 h 510405"/>
                          <a:gd name="connsiteX1" fmla="*/ 399045 w 436165"/>
                          <a:gd name="connsiteY1" fmla="*/ 460293 h 510405"/>
                          <a:gd name="connsiteX2" fmla="*/ 311069 w 436165"/>
                          <a:gd name="connsiteY2" fmla="*/ 509292 h 510405"/>
                          <a:gd name="connsiteX3" fmla="*/ 0 w 436165"/>
                          <a:gd name="connsiteY3" fmla="*/ 510870 h 510405"/>
                          <a:gd name="connsiteX4" fmla="*/ 57815 w 436165"/>
                          <a:gd name="connsiteY4" fmla="*/ 1949 h 510405"/>
                          <a:gd name="connsiteX5" fmla="*/ 439320 w 436165"/>
                          <a:gd name="connsiteY5" fmla="*/ 0 h 5104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36165" h="510405">
                            <a:moveTo>
                              <a:pt x="439320" y="0"/>
                            </a:moveTo>
                            <a:cubicBezTo>
                              <a:pt x="439320" y="0"/>
                              <a:pt x="439692" y="328609"/>
                              <a:pt x="399045" y="460293"/>
                            </a:cubicBezTo>
                            <a:lnTo>
                              <a:pt x="311069" y="509292"/>
                            </a:lnTo>
                            <a:lnTo>
                              <a:pt x="0" y="510870"/>
                            </a:lnTo>
                            <a:cubicBezTo>
                              <a:pt x="58372" y="372411"/>
                              <a:pt x="57815" y="1949"/>
                              <a:pt x="57815" y="1949"/>
                            </a:cubicBezTo>
                            <a:lnTo>
                              <a:pt x="439320" y="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27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D"/>
                      </a:p>
                    </p:txBody>
                  </p:sp>
                  <p:sp>
                    <p:nvSpPr>
                      <p:cNvPr id="201" name="Freeform: Shape 200">
                        <a:extLst>
                          <a:ext uri="{FF2B5EF4-FFF2-40B4-BE49-F238E27FC236}">
                            <a16:creationId xmlns:a16="http://schemas.microsoft.com/office/drawing/2014/main" id="{9FC4A557-7EAD-4F0C-AB08-B594214DD84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85251" y="1872540"/>
                        <a:ext cx="83521" cy="46401"/>
                      </a:xfrm>
                      <a:custGeom>
                        <a:avLst/>
                        <a:gdLst>
                          <a:gd name="connsiteX0" fmla="*/ 279 w 83520"/>
                          <a:gd name="connsiteY0" fmla="*/ 50113 h 46400"/>
                          <a:gd name="connsiteX1" fmla="*/ 0 w 83520"/>
                          <a:gd name="connsiteY1" fmla="*/ 464 h 46400"/>
                          <a:gd name="connsiteX2" fmla="*/ 88254 w 83520"/>
                          <a:gd name="connsiteY2" fmla="*/ 0 h 464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83520" h="46400">
                            <a:moveTo>
                              <a:pt x="279" y="50113"/>
                            </a:moveTo>
                            <a:lnTo>
                              <a:pt x="0" y="464"/>
                            </a:lnTo>
                            <a:lnTo>
                              <a:pt x="88254" y="0"/>
                            </a:lnTo>
                            <a:close/>
                          </a:path>
                        </a:pathLst>
                      </a:custGeom>
                      <a:solidFill>
                        <a:srgbClr val="C9C9C9"/>
                      </a:solidFill>
                      <a:ln w="927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D"/>
                      </a:p>
                    </p:txBody>
                  </p:sp>
                </p:grpSp>
                <p:grpSp>
                  <p:nvGrpSpPr>
                    <p:cNvPr id="202" name="Graphic 187">
                      <a:extLst>
                        <a:ext uri="{FF2B5EF4-FFF2-40B4-BE49-F238E27FC236}">
                          <a16:creationId xmlns:a16="http://schemas.microsoft.com/office/drawing/2014/main" id="{2CB4C530-C5E1-4A13-8B1B-3686176229C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258607" y="2176928"/>
                      <a:ext cx="1076492" cy="380484"/>
                      <a:chOff x="3258607" y="2176928"/>
                      <a:chExt cx="1076492" cy="380484"/>
                    </a:xfrm>
                    <a:solidFill>
                      <a:srgbClr val="FFFFFF"/>
                    </a:solidFill>
                  </p:grpSpPr>
                  <p:sp>
                    <p:nvSpPr>
                      <p:cNvPr id="203" name="Freeform: Shape 202">
                        <a:extLst>
                          <a:ext uri="{FF2B5EF4-FFF2-40B4-BE49-F238E27FC236}">
                            <a16:creationId xmlns:a16="http://schemas.microsoft.com/office/drawing/2014/main" id="{E84908A5-BC5C-4279-93E5-02284CCF70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58607" y="2176928"/>
                        <a:ext cx="928011" cy="46401"/>
                      </a:xfrm>
                      <a:custGeom>
                        <a:avLst/>
                        <a:gdLst>
                          <a:gd name="connsiteX0" fmla="*/ 0 w 928010"/>
                          <a:gd name="connsiteY0" fmla="*/ 0 h 46400"/>
                          <a:gd name="connsiteX1" fmla="*/ 937013 w 928010"/>
                          <a:gd name="connsiteY1" fmla="*/ 0 h 46400"/>
                          <a:gd name="connsiteX2" fmla="*/ 937013 w 928010"/>
                          <a:gd name="connsiteY2" fmla="*/ 48721 h 46400"/>
                          <a:gd name="connsiteX3" fmla="*/ 0 w 928010"/>
                          <a:gd name="connsiteY3" fmla="*/ 48721 h 464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928010" h="46400">
                            <a:moveTo>
                              <a:pt x="0" y="0"/>
                            </a:moveTo>
                            <a:lnTo>
                              <a:pt x="937013" y="0"/>
                            </a:lnTo>
                            <a:lnTo>
                              <a:pt x="937013" y="48721"/>
                            </a:lnTo>
                            <a:lnTo>
                              <a:pt x="0" y="48721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27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D"/>
                      </a:p>
                    </p:txBody>
                  </p:sp>
                  <p:sp>
                    <p:nvSpPr>
                      <p:cNvPr id="204" name="Freeform: Shape 203">
                        <a:extLst>
                          <a:ext uri="{FF2B5EF4-FFF2-40B4-BE49-F238E27FC236}">
                            <a16:creationId xmlns:a16="http://schemas.microsoft.com/office/drawing/2014/main" id="{7A7D375C-D38E-4673-ADB2-938958387B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58607" y="2514909"/>
                        <a:ext cx="1076492" cy="46401"/>
                      </a:xfrm>
                      <a:custGeom>
                        <a:avLst/>
                        <a:gdLst>
                          <a:gd name="connsiteX0" fmla="*/ 0 w 1076492"/>
                          <a:gd name="connsiteY0" fmla="*/ 0 h 46400"/>
                          <a:gd name="connsiteX1" fmla="*/ 1080669 w 1076492"/>
                          <a:gd name="connsiteY1" fmla="*/ 0 h 46400"/>
                          <a:gd name="connsiteX2" fmla="*/ 1080669 w 1076492"/>
                          <a:gd name="connsiteY2" fmla="*/ 48721 h 46400"/>
                          <a:gd name="connsiteX3" fmla="*/ 0 w 1076492"/>
                          <a:gd name="connsiteY3" fmla="*/ 48721 h 464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076492" h="46400">
                            <a:moveTo>
                              <a:pt x="0" y="0"/>
                            </a:moveTo>
                            <a:lnTo>
                              <a:pt x="1080669" y="0"/>
                            </a:lnTo>
                            <a:lnTo>
                              <a:pt x="1080669" y="48721"/>
                            </a:lnTo>
                            <a:lnTo>
                              <a:pt x="0" y="48721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27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D"/>
                      </a:p>
                    </p:txBody>
                  </p:sp>
                  <p:sp>
                    <p:nvSpPr>
                      <p:cNvPr id="205" name="Freeform: Shape 204">
                        <a:extLst>
                          <a:ext uri="{FF2B5EF4-FFF2-40B4-BE49-F238E27FC236}">
                            <a16:creationId xmlns:a16="http://schemas.microsoft.com/office/drawing/2014/main" id="{36F08FC4-9F1B-4AA4-8DC7-499B0B483F6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58607" y="2345919"/>
                        <a:ext cx="658888" cy="46401"/>
                      </a:xfrm>
                      <a:custGeom>
                        <a:avLst/>
                        <a:gdLst>
                          <a:gd name="connsiteX0" fmla="*/ 0 w 658887"/>
                          <a:gd name="connsiteY0" fmla="*/ 0 h 46400"/>
                          <a:gd name="connsiteX1" fmla="*/ 665569 w 658887"/>
                          <a:gd name="connsiteY1" fmla="*/ 0 h 46400"/>
                          <a:gd name="connsiteX2" fmla="*/ 665569 w 658887"/>
                          <a:gd name="connsiteY2" fmla="*/ 48720 h 46400"/>
                          <a:gd name="connsiteX3" fmla="*/ 0 w 658887"/>
                          <a:gd name="connsiteY3" fmla="*/ 48720 h 464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658887" h="46400">
                            <a:moveTo>
                              <a:pt x="0" y="0"/>
                            </a:moveTo>
                            <a:lnTo>
                              <a:pt x="665569" y="0"/>
                            </a:lnTo>
                            <a:lnTo>
                              <a:pt x="665569" y="48720"/>
                            </a:lnTo>
                            <a:lnTo>
                              <a:pt x="0" y="4872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27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D"/>
                      </a:p>
                    </p:txBody>
                  </p:sp>
                </p:grpSp>
              </p:grpSp>
              <p:grpSp>
                <p:nvGrpSpPr>
                  <p:cNvPr id="206" name="Graphic 187">
                    <a:extLst>
                      <a:ext uri="{FF2B5EF4-FFF2-40B4-BE49-F238E27FC236}">
                        <a16:creationId xmlns:a16="http://schemas.microsoft.com/office/drawing/2014/main" id="{2CB4C530-C5E1-4A13-8B1B-3686176229C3}"/>
                      </a:ext>
                    </a:extLst>
                  </p:cNvPr>
                  <p:cNvGrpSpPr/>
                  <p:nvPr/>
                </p:nvGrpSpPr>
                <p:grpSpPr>
                  <a:xfrm>
                    <a:off x="3722593" y="1307842"/>
                    <a:ext cx="5512384" cy="5540225"/>
                    <a:chOff x="3722593" y="1307842"/>
                    <a:chExt cx="5512384" cy="5540225"/>
                  </a:xfrm>
                  <a:solidFill>
                    <a:schemeClr val="accent1"/>
                  </a:solidFill>
                </p:grpSpPr>
                <p:sp>
                  <p:nvSpPr>
                    <p:cNvPr id="207" name="Freeform: Shape 206">
                      <a:extLst>
                        <a:ext uri="{FF2B5EF4-FFF2-40B4-BE49-F238E27FC236}">
                          <a16:creationId xmlns:a16="http://schemas.microsoft.com/office/drawing/2014/main" id="{5200F3E0-23C0-494B-97B1-7E89CBF65B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11226" y="3613869"/>
                      <a:ext cx="1076492" cy="55681"/>
                    </a:xfrm>
                    <a:custGeom>
                      <a:avLst/>
                      <a:gdLst>
                        <a:gd name="connsiteX0" fmla="*/ 1078720 w 1076492"/>
                        <a:gd name="connsiteY0" fmla="*/ 64033 h 55680"/>
                        <a:gd name="connsiteX1" fmla="*/ 0 w 1076492"/>
                        <a:gd name="connsiteY1" fmla="*/ 64033 h 55680"/>
                        <a:gd name="connsiteX2" fmla="*/ 0 w 1076492"/>
                        <a:gd name="connsiteY2" fmla="*/ 0 h 55680"/>
                        <a:gd name="connsiteX3" fmla="*/ 1078720 w 1076492"/>
                        <a:gd name="connsiteY3" fmla="*/ 0 h 55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76492" h="55680">
                          <a:moveTo>
                            <a:pt x="1078720" y="64033"/>
                          </a:moveTo>
                          <a:lnTo>
                            <a:pt x="0" y="64033"/>
                          </a:lnTo>
                          <a:lnTo>
                            <a:pt x="0" y="0"/>
                          </a:lnTo>
                          <a:lnTo>
                            <a:pt x="1078720" y="0"/>
                          </a:lnTo>
                          <a:close/>
                        </a:path>
                      </a:pathLst>
                    </a:custGeom>
                    <a:solidFill>
                      <a:srgbClr val="E2D2CA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08" name="Freeform: Shape 207">
                      <a:extLst>
                        <a:ext uri="{FF2B5EF4-FFF2-40B4-BE49-F238E27FC236}">
                          <a16:creationId xmlns:a16="http://schemas.microsoft.com/office/drawing/2014/main" id="{1E457543-99D3-4BCC-A62E-8BEAB58F18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50816" y="3844563"/>
                      <a:ext cx="92801" cy="2904674"/>
                    </a:xfrm>
                    <a:custGeom>
                      <a:avLst/>
                      <a:gdLst>
                        <a:gd name="connsiteX0" fmla="*/ 0 w 92801"/>
                        <a:gd name="connsiteY0" fmla="*/ 0 h 2904673"/>
                        <a:gd name="connsiteX1" fmla="*/ 94564 w 92801"/>
                        <a:gd name="connsiteY1" fmla="*/ 0 h 2904673"/>
                        <a:gd name="connsiteX2" fmla="*/ 94564 w 92801"/>
                        <a:gd name="connsiteY2" fmla="*/ 2912098 h 2904673"/>
                        <a:gd name="connsiteX3" fmla="*/ 0 w 92801"/>
                        <a:gd name="connsiteY3" fmla="*/ 2912098 h 29046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2801" h="2904673">
                          <a:moveTo>
                            <a:pt x="0" y="0"/>
                          </a:moveTo>
                          <a:lnTo>
                            <a:pt x="94564" y="0"/>
                          </a:lnTo>
                          <a:lnTo>
                            <a:pt x="94564" y="2912098"/>
                          </a:lnTo>
                          <a:lnTo>
                            <a:pt x="0" y="2912098"/>
                          </a:lnTo>
                          <a:close/>
                        </a:path>
                      </a:pathLst>
                    </a:custGeom>
                    <a:solidFill>
                      <a:srgbClr val="706865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09" name="Freeform: Shape 208">
                      <a:extLst>
                        <a:ext uri="{FF2B5EF4-FFF2-40B4-BE49-F238E27FC236}">
                          <a16:creationId xmlns:a16="http://schemas.microsoft.com/office/drawing/2014/main" id="{2CD2C561-122B-4031-9E32-DF2CB09827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30199" y="3595782"/>
                      <a:ext cx="742409" cy="83521"/>
                    </a:xfrm>
                    <a:custGeom>
                      <a:avLst/>
                      <a:gdLst>
                        <a:gd name="connsiteX0" fmla="*/ 749833 w 742408"/>
                        <a:gd name="connsiteY0" fmla="*/ 91409 h 83520"/>
                        <a:gd name="connsiteX1" fmla="*/ 0 w 742408"/>
                        <a:gd name="connsiteY1" fmla="*/ 91409 h 83520"/>
                        <a:gd name="connsiteX2" fmla="*/ 0 w 742408"/>
                        <a:gd name="connsiteY2" fmla="*/ 0 h 83520"/>
                        <a:gd name="connsiteX3" fmla="*/ 749833 w 742408"/>
                        <a:gd name="connsiteY3" fmla="*/ 0 h 835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42408" h="83520">
                          <a:moveTo>
                            <a:pt x="749833" y="91409"/>
                          </a:moveTo>
                          <a:lnTo>
                            <a:pt x="0" y="91409"/>
                          </a:lnTo>
                          <a:lnTo>
                            <a:pt x="0" y="0"/>
                          </a:lnTo>
                          <a:lnTo>
                            <a:pt x="749833" y="0"/>
                          </a:lnTo>
                          <a:close/>
                        </a:path>
                      </a:pathLst>
                    </a:custGeom>
                    <a:solidFill>
                      <a:srgbClr val="CCBDB7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10" name="Freeform: Shape 209">
                      <a:extLst>
                        <a:ext uri="{FF2B5EF4-FFF2-40B4-BE49-F238E27FC236}">
                          <a16:creationId xmlns:a16="http://schemas.microsoft.com/office/drawing/2014/main" id="{1CCA5BA1-0602-4032-8A17-A685F7A57A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63129" y="2815501"/>
                      <a:ext cx="278403" cy="853770"/>
                    </a:xfrm>
                    <a:custGeom>
                      <a:avLst/>
                      <a:gdLst>
                        <a:gd name="connsiteX0" fmla="*/ 283971 w 278403"/>
                        <a:gd name="connsiteY0" fmla="*/ 862401 h 853769"/>
                        <a:gd name="connsiteX1" fmla="*/ 0 w 278403"/>
                        <a:gd name="connsiteY1" fmla="*/ 862401 h 853769"/>
                        <a:gd name="connsiteX2" fmla="*/ 0 w 278403"/>
                        <a:gd name="connsiteY2" fmla="*/ 0 h 853769"/>
                        <a:gd name="connsiteX3" fmla="*/ 283971 w 278403"/>
                        <a:gd name="connsiteY3" fmla="*/ 0 h 8537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78403" h="853769">
                          <a:moveTo>
                            <a:pt x="283971" y="862401"/>
                          </a:moveTo>
                          <a:lnTo>
                            <a:pt x="0" y="862401"/>
                          </a:lnTo>
                          <a:lnTo>
                            <a:pt x="0" y="0"/>
                          </a:lnTo>
                          <a:lnTo>
                            <a:pt x="283971" y="0"/>
                          </a:lnTo>
                          <a:close/>
                        </a:path>
                      </a:pathLst>
                    </a:custGeom>
                    <a:solidFill>
                      <a:schemeClr val="tx2">
                        <a:lumMod val="50000"/>
                      </a:schemeClr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11" name="Freeform: Shape 210">
                      <a:extLst>
                        <a:ext uri="{FF2B5EF4-FFF2-40B4-BE49-F238E27FC236}">
                          <a16:creationId xmlns:a16="http://schemas.microsoft.com/office/drawing/2014/main" id="{D38E9BD8-8F3B-4D9A-85F7-0BF437659B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22593" y="3679034"/>
                      <a:ext cx="4148208" cy="157762"/>
                    </a:xfrm>
                    <a:custGeom>
                      <a:avLst/>
                      <a:gdLst>
                        <a:gd name="connsiteX0" fmla="*/ 4154333 w 4148208"/>
                        <a:gd name="connsiteY0" fmla="*/ 165557 h 157761"/>
                        <a:gd name="connsiteX1" fmla="*/ 0 w 4148208"/>
                        <a:gd name="connsiteY1" fmla="*/ 165557 h 157761"/>
                        <a:gd name="connsiteX2" fmla="*/ 0 w 4148208"/>
                        <a:gd name="connsiteY2" fmla="*/ 0 h 157761"/>
                        <a:gd name="connsiteX3" fmla="*/ 4154333 w 4148208"/>
                        <a:gd name="connsiteY3" fmla="*/ 0 h 1577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148208" h="157761">
                          <a:moveTo>
                            <a:pt x="4154333" y="165557"/>
                          </a:moveTo>
                          <a:lnTo>
                            <a:pt x="0" y="165557"/>
                          </a:lnTo>
                          <a:lnTo>
                            <a:pt x="0" y="0"/>
                          </a:lnTo>
                          <a:lnTo>
                            <a:pt x="4154333" y="0"/>
                          </a:lnTo>
                          <a:close/>
                        </a:path>
                      </a:pathLst>
                    </a:custGeom>
                    <a:solidFill>
                      <a:srgbClr val="B59074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12" name="Freeform: Shape 211">
                      <a:extLst>
                        <a:ext uri="{FF2B5EF4-FFF2-40B4-BE49-F238E27FC236}">
                          <a16:creationId xmlns:a16="http://schemas.microsoft.com/office/drawing/2014/main" id="{044A1AF7-3F19-4677-B875-A63279C12A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15191" y="2398822"/>
                      <a:ext cx="788809" cy="1494097"/>
                    </a:xfrm>
                    <a:custGeom>
                      <a:avLst/>
                      <a:gdLst>
                        <a:gd name="connsiteX0" fmla="*/ 459008 w 788809"/>
                        <a:gd name="connsiteY0" fmla="*/ 278025 h 1494097"/>
                        <a:gd name="connsiteX1" fmla="*/ 379941 w 788809"/>
                        <a:gd name="connsiteY1" fmla="*/ 991479 h 1494097"/>
                        <a:gd name="connsiteX2" fmla="*/ 199 w 788809"/>
                        <a:gd name="connsiteY2" fmla="*/ 1230628 h 1494097"/>
                        <a:gd name="connsiteX3" fmla="*/ 175779 w 788809"/>
                        <a:gd name="connsiteY3" fmla="*/ 1499473 h 1494097"/>
                        <a:gd name="connsiteX4" fmla="*/ 792349 w 788809"/>
                        <a:gd name="connsiteY4" fmla="*/ 982199 h 1494097"/>
                        <a:gd name="connsiteX5" fmla="*/ 680895 w 788809"/>
                        <a:gd name="connsiteY5" fmla="*/ 11871 h 1494097"/>
                        <a:gd name="connsiteX6" fmla="*/ 509399 w 788809"/>
                        <a:gd name="connsiteY6" fmla="*/ 64582 h 1494097"/>
                        <a:gd name="connsiteX7" fmla="*/ 459008 w 788809"/>
                        <a:gd name="connsiteY7" fmla="*/ 278025 h 14940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788809" h="1494097">
                          <a:moveTo>
                            <a:pt x="459008" y="278025"/>
                          </a:moveTo>
                          <a:cubicBezTo>
                            <a:pt x="459008" y="278025"/>
                            <a:pt x="504480" y="915197"/>
                            <a:pt x="379941" y="991479"/>
                          </a:cubicBezTo>
                          <a:cubicBezTo>
                            <a:pt x="301989" y="1039272"/>
                            <a:pt x="-8988" y="1200375"/>
                            <a:pt x="199" y="1230628"/>
                          </a:cubicBezTo>
                          <a:cubicBezTo>
                            <a:pt x="9387" y="1260881"/>
                            <a:pt x="175779" y="1499473"/>
                            <a:pt x="175779" y="1499473"/>
                          </a:cubicBezTo>
                          <a:cubicBezTo>
                            <a:pt x="175779" y="1499473"/>
                            <a:pt x="773139" y="1106089"/>
                            <a:pt x="792349" y="982199"/>
                          </a:cubicBezTo>
                          <a:cubicBezTo>
                            <a:pt x="811188" y="861094"/>
                            <a:pt x="762931" y="49270"/>
                            <a:pt x="680895" y="11871"/>
                          </a:cubicBezTo>
                          <a:cubicBezTo>
                            <a:pt x="619368" y="-16155"/>
                            <a:pt x="586888" y="7046"/>
                            <a:pt x="509399" y="64582"/>
                          </a:cubicBezTo>
                          <a:cubicBezTo>
                            <a:pt x="400636" y="145227"/>
                            <a:pt x="459008" y="278025"/>
                            <a:pt x="459008" y="278025"/>
                          </a:cubicBezTo>
                          <a:close/>
                        </a:path>
                      </a:pathLst>
                    </a:custGeom>
                    <a:solidFill>
                      <a:srgbClr val="D44040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13" name="Freeform: Shape 212">
                      <a:extLst>
                        <a:ext uri="{FF2B5EF4-FFF2-40B4-BE49-F238E27FC236}">
                          <a16:creationId xmlns:a16="http://schemas.microsoft.com/office/drawing/2014/main" id="{963252F9-8364-4BE6-AE9C-38BD60EF1E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931" y="2688842"/>
                      <a:ext cx="167042" cy="167042"/>
                    </a:xfrm>
                    <a:custGeom>
                      <a:avLst/>
                      <a:gdLst>
                        <a:gd name="connsiteX0" fmla="*/ 52618 w 167041"/>
                        <a:gd name="connsiteY0" fmla="*/ 169895 h 167041"/>
                        <a:gd name="connsiteX1" fmla="*/ 0 w 167041"/>
                        <a:gd name="connsiteY1" fmla="*/ 150407 h 167041"/>
                        <a:gd name="connsiteX2" fmla="*/ 94286 w 167041"/>
                        <a:gd name="connsiteY2" fmla="*/ 69 h 167041"/>
                        <a:gd name="connsiteX3" fmla="*/ 168527 w 167041"/>
                        <a:gd name="connsiteY3" fmla="*/ 15289 h 167041"/>
                        <a:gd name="connsiteX4" fmla="*/ 52618 w 167041"/>
                        <a:gd name="connsiteY4" fmla="*/ 169895 h 1670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7041" h="167041">
                          <a:moveTo>
                            <a:pt x="52618" y="169895"/>
                          </a:moveTo>
                          <a:lnTo>
                            <a:pt x="0" y="150407"/>
                          </a:lnTo>
                          <a:cubicBezTo>
                            <a:pt x="0" y="150407"/>
                            <a:pt x="65610" y="-3736"/>
                            <a:pt x="94286" y="69"/>
                          </a:cubicBezTo>
                          <a:cubicBezTo>
                            <a:pt x="127323" y="4431"/>
                            <a:pt x="168527" y="15289"/>
                            <a:pt x="168527" y="15289"/>
                          </a:cubicBezTo>
                          <a:lnTo>
                            <a:pt x="52618" y="169895"/>
                          </a:lnTo>
                          <a:close/>
                        </a:path>
                      </a:pathLst>
                    </a:custGeom>
                    <a:solidFill>
                      <a:srgbClr val="EAD8CF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14" name="Freeform: Shape 213">
                      <a:extLst>
                        <a:ext uri="{FF2B5EF4-FFF2-40B4-BE49-F238E27FC236}">
                          <a16:creationId xmlns:a16="http://schemas.microsoft.com/office/drawing/2014/main" id="{E070308C-9524-453D-9F73-E158DC2546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3578" y="2678611"/>
                      <a:ext cx="334084" cy="269123"/>
                    </a:xfrm>
                    <a:custGeom>
                      <a:avLst/>
                      <a:gdLst>
                        <a:gd name="connsiteX0" fmla="*/ 0 w 334083"/>
                        <a:gd name="connsiteY0" fmla="*/ 206761 h 269123"/>
                        <a:gd name="connsiteX1" fmla="*/ 111918 w 334083"/>
                        <a:gd name="connsiteY1" fmla="*/ 0 h 269123"/>
                        <a:gd name="connsiteX2" fmla="*/ 336682 w 334083"/>
                        <a:gd name="connsiteY2" fmla="*/ 30531 h 269123"/>
                        <a:gd name="connsiteX3" fmla="*/ 215298 w 334083"/>
                        <a:gd name="connsiteY3" fmla="*/ 269494 h 269123"/>
                        <a:gd name="connsiteX4" fmla="*/ 0 w 334083"/>
                        <a:gd name="connsiteY4" fmla="*/ 206761 h 2691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4083" h="269123">
                          <a:moveTo>
                            <a:pt x="0" y="206761"/>
                          </a:moveTo>
                          <a:cubicBezTo>
                            <a:pt x="6775" y="201749"/>
                            <a:pt x="111918" y="0"/>
                            <a:pt x="111918" y="0"/>
                          </a:cubicBezTo>
                          <a:lnTo>
                            <a:pt x="336682" y="30531"/>
                          </a:lnTo>
                          <a:lnTo>
                            <a:pt x="215298" y="269494"/>
                          </a:lnTo>
                          <a:lnTo>
                            <a:pt x="0" y="206761"/>
                          </a:lnTo>
                          <a:close/>
                        </a:path>
                      </a:pathLst>
                    </a:custGeom>
                    <a:solidFill>
                      <a:srgbClr val="DA9B5B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15" name="Freeform: Shape 214">
                      <a:extLst>
                        <a:ext uri="{FF2B5EF4-FFF2-40B4-BE49-F238E27FC236}">
                          <a16:creationId xmlns:a16="http://schemas.microsoft.com/office/drawing/2014/main" id="{56EAA1E9-A46B-42DA-881A-4879A2904E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39307" y="6342456"/>
                      <a:ext cx="241283" cy="167042"/>
                    </a:xfrm>
                    <a:custGeom>
                      <a:avLst/>
                      <a:gdLst>
                        <a:gd name="connsiteX0" fmla="*/ 0 w 241282"/>
                        <a:gd name="connsiteY0" fmla="*/ 16646 h 167041"/>
                        <a:gd name="connsiteX1" fmla="*/ 20880 w 241282"/>
                        <a:gd name="connsiteY1" fmla="*/ 164942 h 167041"/>
                        <a:gd name="connsiteX2" fmla="*/ 227548 w 241282"/>
                        <a:gd name="connsiteY2" fmla="*/ 153527 h 167041"/>
                        <a:gd name="connsiteX3" fmla="*/ 244067 w 241282"/>
                        <a:gd name="connsiteY3" fmla="*/ 34 h 167041"/>
                        <a:gd name="connsiteX4" fmla="*/ 0 w 241282"/>
                        <a:gd name="connsiteY4" fmla="*/ 16646 h 1670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1282" h="167041">
                          <a:moveTo>
                            <a:pt x="0" y="16646"/>
                          </a:moveTo>
                          <a:cubicBezTo>
                            <a:pt x="0" y="16646"/>
                            <a:pt x="18560" y="145547"/>
                            <a:pt x="20880" y="164942"/>
                          </a:cubicBezTo>
                          <a:cubicBezTo>
                            <a:pt x="23200" y="184337"/>
                            <a:pt x="227548" y="153527"/>
                            <a:pt x="227548" y="153527"/>
                          </a:cubicBezTo>
                          <a:lnTo>
                            <a:pt x="244067" y="34"/>
                          </a:lnTo>
                          <a:cubicBezTo>
                            <a:pt x="244067" y="34"/>
                            <a:pt x="25520" y="-1543"/>
                            <a:pt x="0" y="16646"/>
                          </a:cubicBezTo>
                          <a:close/>
                        </a:path>
                      </a:pathLst>
                    </a:custGeom>
                    <a:solidFill>
                      <a:srgbClr val="424773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16" name="Freeform: Shape 215">
                      <a:extLst>
                        <a:ext uri="{FF2B5EF4-FFF2-40B4-BE49-F238E27FC236}">
                          <a16:creationId xmlns:a16="http://schemas.microsoft.com/office/drawing/2014/main" id="{E720AE72-CB7E-47CE-A88B-FC517723C0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03496" y="6482249"/>
                      <a:ext cx="603207" cy="334084"/>
                    </a:xfrm>
                    <a:custGeom>
                      <a:avLst/>
                      <a:gdLst>
                        <a:gd name="connsiteX0" fmla="*/ 354557 w 603206"/>
                        <a:gd name="connsiteY0" fmla="*/ 8723 h 334083"/>
                        <a:gd name="connsiteX1" fmla="*/ 227234 w 603206"/>
                        <a:gd name="connsiteY1" fmla="*/ 120270 h 334083"/>
                        <a:gd name="connsiteX2" fmla="*/ 29196 w 603206"/>
                        <a:gd name="connsiteY2" fmla="*/ 202585 h 334083"/>
                        <a:gd name="connsiteX3" fmla="*/ 191877 w 603206"/>
                        <a:gd name="connsiteY3" fmla="*/ 334641 h 334083"/>
                        <a:gd name="connsiteX4" fmla="*/ 605120 w 603206"/>
                        <a:gd name="connsiteY4" fmla="*/ 308285 h 334083"/>
                        <a:gd name="connsiteX5" fmla="*/ 564844 w 603206"/>
                        <a:gd name="connsiteY5" fmla="*/ 0 h 334083"/>
                        <a:gd name="connsiteX6" fmla="*/ 354557 w 603206"/>
                        <a:gd name="connsiteY6" fmla="*/ 8723 h 3340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03206" h="334083">
                          <a:moveTo>
                            <a:pt x="354557" y="8723"/>
                          </a:moveTo>
                          <a:cubicBezTo>
                            <a:pt x="354557" y="8723"/>
                            <a:pt x="289782" y="86398"/>
                            <a:pt x="227234" y="120270"/>
                          </a:cubicBezTo>
                          <a:cubicBezTo>
                            <a:pt x="164593" y="154142"/>
                            <a:pt x="66224" y="167506"/>
                            <a:pt x="29196" y="202585"/>
                          </a:cubicBezTo>
                          <a:cubicBezTo>
                            <a:pt x="2470" y="227919"/>
                            <a:pt x="-68152" y="336775"/>
                            <a:pt x="191877" y="334641"/>
                          </a:cubicBezTo>
                          <a:cubicBezTo>
                            <a:pt x="451906" y="332414"/>
                            <a:pt x="577280" y="350045"/>
                            <a:pt x="605120" y="308285"/>
                          </a:cubicBezTo>
                          <a:cubicBezTo>
                            <a:pt x="632961" y="266524"/>
                            <a:pt x="564844" y="0"/>
                            <a:pt x="564844" y="0"/>
                          </a:cubicBezTo>
                          <a:cubicBezTo>
                            <a:pt x="564844" y="0"/>
                            <a:pt x="503224" y="22180"/>
                            <a:pt x="354557" y="8723"/>
                          </a:cubicBezTo>
                          <a:close/>
                        </a:path>
                      </a:pathLst>
                    </a:custGeom>
                    <a:solidFill>
                      <a:srgbClr val="292C47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17" name="Freeform: Shape 216">
                      <a:extLst>
                        <a:ext uri="{FF2B5EF4-FFF2-40B4-BE49-F238E27FC236}">
                          <a16:creationId xmlns:a16="http://schemas.microsoft.com/office/drawing/2014/main" id="{A8B8BC2F-2349-483D-A472-51345072A0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0348" y="6343662"/>
                      <a:ext cx="241283" cy="167042"/>
                    </a:xfrm>
                    <a:custGeom>
                      <a:avLst/>
                      <a:gdLst>
                        <a:gd name="connsiteX0" fmla="*/ 0 w 241282"/>
                        <a:gd name="connsiteY0" fmla="*/ 16646 h 167041"/>
                        <a:gd name="connsiteX1" fmla="*/ 20880 w 241282"/>
                        <a:gd name="connsiteY1" fmla="*/ 164942 h 167041"/>
                        <a:gd name="connsiteX2" fmla="*/ 227548 w 241282"/>
                        <a:gd name="connsiteY2" fmla="*/ 153527 h 167041"/>
                        <a:gd name="connsiteX3" fmla="*/ 244067 w 241282"/>
                        <a:gd name="connsiteY3" fmla="*/ 34 h 167041"/>
                        <a:gd name="connsiteX4" fmla="*/ 0 w 241282"/>
                        <a:gd name="connsiteY4" fmla="*/ 16646 h 1670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1282" h="167041">
                          <a:moveTo>
                            <a:pt x="0" y="16646"/>
                          </a:moveTo>
                          <a:cubicBezTo>
                            <a:pt x="0" y="16646"/>
                            <a:pt x="18560" y="145547"/>
                            <a:pt x="20880" y="164942"/>
                          </a:cubicBezTo>
                          <a:cubicBezTo>
                            <a:pt x="23200" y="184337"/>
                            <a:pt x="227548" y="153527"/>
                            <a:pt x="227548" y="153527"/>
                          </a:cubicBezTo>
                          <a:lnTo>
                            <a:pt x="244067" y="34"/>
                          </a:lnTo>
                          <a:cubicBezTo>
                            <a:pt x="244067" y="34"/>
                            <a:pt x="25520" y="-1544"/>
                            <a:pt x="0" y="16646"/>
                          </a:cubicBezTo>
                          <a:close/>
                        </a:path>
                      </a:pathLst>
                    </a:custGeom>
                    <a:solidFill>
                      <a:srgbClr val="424773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18" name="Freeform: Shape 217">
                      <a:extLst>
                        <a:ext uri="{FF2B5EF4-FFF2-40B4-BE49-F238E27FC236}">
                          <a16:creationId xmlns:a16="http://schemas.microsoft.com/office/drawing/2014/main" id="{38E955EA-6A9E-4796-B2C4-5E05ED5D54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480" y="6483455"/>
                      <a:ext cx="723848" cy="334084"/>
                    </a:xfrm>
                    <a:custGeom>
                      <a:avLst/>
                      <a:gdLst>
                        <a:gd name="connsiteX0" fmla="*/ 474614 w 723848"/>
                        <a:gd name="connsiteY0" fmla="*/ 8723 h 334083"/>
                        <a:gd name="connsiteX1" fmla="*/ 347291 w 723848"/>
                        <a:gd name="connsiteY1" fmla="*/ 120270 h 334083"/>
                        <a:gd name="connsiteX2" fmla="*/ 17291 w 723848"/>
                        <a:gd name="connsiteY2" fmla="*/ 216969 h 334083"/>
                        <a:gd name="connsiteX3" fmla="*/ 312027 w 723848"/>
                        <a:gd name="connsiteY3" fmla="*/ 334641 h 334083"/>
                        <a:gd name="connsiteX4" fmla="*/ 725270 w 723848"/>
                        <a:gd name="connsiteY4" fmla="*/ 308285 h 334083"/>
                        <a:gd name="connsiteX5" fmla="*/ 684994 w 723848"/>
                        <a:gd name="connsiteY5" fmla="*/ 0 h 334083"/>
                        <a:gd name="connsiteX6" fmla="*/ 474614 w 723848"/>
                        <a:gd name="connsiteY6" fmla="*/ 8723 h 3340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23848" h="334083">
                          <a:moveTo>
                            <a:pt x="474614" y="8723"/>
                          </a:moveTo>
                          <a:cubicBezTo>
                            <a:pt x="474614" y="8723"/>
                            <a:pt x="409839" y="86398"/>
                            <a:pt x="347291" y="120270"/>
                          </a:cubicBezTo>
                          <a:cubicBezTo>
                            <a:pt x="284651" y="154142"/>
                            <a:pt x="54318" y="181983"/>
                            <a:pt x="17291" y="216969"/>
                          </a:cubicBezTo>
                          <a:cubicBezTo>
                            <a:pt x="-9436" y="242303"/>
                            <a:pt x="-53888" y="344106"/>
                            <a:pt x="312027" y="334641"/>
                          </a:cubicBezTo>
                          <a:cubicBezTo>
                            <a:pt x="571963" y="327866"/>
                            <a:pt x="697430" y="350045"/>
                            <a:pt x="725270" y="308285"/>
                          </a:cubicBezTo>
                          <a:cubicBezTo>
                            <a:pt x="753110" y="266524"/>
                            <a:pt x="684994" y="0"/>
                            <a:pt x="684994" y="0"/>
                          </a:cubicBezTo>
                          <a:cubicBezTo>
                            <a:pt x="684994" y="0"/>
                            <a:pt x="626808" y="23664"/>
                            <a:pt x="474614" y="8723"/>
                          </a:cubicBezTo>
                          <a:close/>
                        </a:path>
                      </a:pathLst>
                    </a:custGeom>
                    <a:solidFill>
                      <a:srgbClr val="292C47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19" name="Freeform: Shape 218">
                      <a:extLst>
                        <a:ext uri="{FF2B5EF4-FFF2-40B4-BE49-F238E27FC236}">
                          <a16:creationId xmlns:a16="http://schemas.microsoft.com/office/drawing/2014/main" id="{43F0286A-8C83-4FA1-9FA5-6A18F327DB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6204" y="4131968"/>
                      <a:ext cx="2310747" cy="2347867"/>
                    </a:xfrm>
                    <a:custGeom>
                      <a:avLst/>
                      <a:gdLst>
                        <a:gd name="connsiteX0" fmla="*/ 2132084 w 2310746"/>
                        <a:gd name="connsiteY0" fmla="*/ 0 h 2347867"/>
                        <a:gd name="connsiteX1" fmla="*/ 1221520 w 2310746"/>
                        <a:gd name="connsiteY1" fmla="*/ 152008 h 2347867"/>
                        <a:gd name="connsiteX2" fmla="*/ 30325 w 2310746"/>
                        <a:gd name="connsiteY2" fmla="*/ 473657 h 2347867"/>
                        <a:gd name="connsiteX3" fmla="*/ 110041 w 2310746"/>
                        <a:gd name="connsiteY3" fmla="*/ 2350188 h 2347867"/>
                        <a:gd name="connsiteX4" fmla="*/ 468346 w 2310746"/>
                        <a:gd name="connsiteY4" fmla="*/ 2350188 h 2347867"/>
                        <a:gd name="connsiteX5" fmla="*/ 494331 w 2310746"/>
                        <a:gd name="connsiteY5" fmla="*/ 841149 h 2347867"/>
                        <a:gd name="connsiteX6" fmla="*/ 1544189 w 2310746"/>
                        <a:gd name="connsiteY6" fmla="*/ 788160 h 2347867"/>
                        <a:gd name="connsiteX7" fmla="*/ 2317223 w 2310746"/>
                        <a:gd name="connsiteY7" fmla="*/ 636430 h 2347867"/>
                        <a:gd name="connsiteX8" fmla="*/ 2132084 w 2310746"/>
                        <a:gd name="connsiteY8" fmla="*/ 0 h 23478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310746" h="2347867">
                          <a:moveTo>
                            <a:pt x="2132084" y="0"/>
                          </a:moveTo>
                          <a:cubicBezTo>
                            <a:pt x="2132084" y="0"/>
                            <a:pt x="1389304" y="125653"/>
                            <a:pt x="1221520" y="152008"/>
                          </a:cubicBezTo>
                          <a:cubicBezTo>
                            <a:pt x="1053736" y="178364"/>
                            <a:pt x="144099" y="404705"/>
                            <a:pt x="30325" y="473657"/>
                          </a:cubicBezTo>
                          <a:cubicBezTo>
                            <a:pt x="-60249" y="528595"/>
                            <a:pt x="77839" y="1847113"/>
                            <a:pt x="110041" y="2350188"/>
                          </a:cubicBezTo>
                          <a:lnTo>
                            <a:pt x="468346" y="2350188"/>
                          </a:lnTo>
                          <a:lnTo>
                            <a:pt x="494331" y="841149"/>
                          </a:lnTo>
                          <a:cubicBezTo>
                            <a:pt x="924278" y="851914"/>
                            <a:pt x="1231078" y="740553"/>
                            <a:pt x="1544189" y="788160"/>
                          </a:cubicBezTo>
                          <a:cubicBezTo>
                            <a:pt x="1857300" y="835767"/>
                            <a:pt x="2118257" y="903326"/>
                            <a:pt x="2317223" y="636430"/>
                          </a:cubicBezTo>
                          <a:cubicBezTo>
                            <a:pt x="2317223" y="636523"/>
                            <a:pt x="2324647" y="58372"/>
                            <a:pt x="2132084" y="0"/>
                          </a:cubicBezTo>
                          <a:close/>
                        </a:path>
                      </a:pathLst>
                    </a:custGeom>
                    <a:solidFill>
                      <a:srgbClr val="292C47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20" name="Freeform: Shape 219">
                      <a:extLst>
                        <a:ext uri="{FF2B5EF4-FFF2-40B4-BE49-F238E27FC236}">
                          <a16:creationId xmlns:a16="http://schemas.microsoft.com/office/drawing/2014/main" id="{2602107B-F44A-4CA5-A9C7-C8CC54F881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55174" y="4292607"/>
                      <a:ext cx="1169294" cy="2190106"/>
                    </a:xfrm>
                    <a:custGeom>
                      <a:avLst/>
                      <a:gdLst>
                        <a:gd name="connsiteX0" fmla="*/ 111006 w 1169293"/>
                        <a:gd name="connsiteY0" fmla="*/ 2190848 h 2190105"/>
                        <a:gd name="connsiteX1" fmla="*/ 460124 w 1169293"/>
                        <a:gd name="connsiteY1" fmla="*/ 2169225 h 2190105"/>
                        <a:gd name="connsiteX2" fmla="*/ 494181 w 1169293"/>
                        <a:gd name="connsiteY2" fmla="*/ 680511 h 2190105"/>
                        <a:gd name="connsiteX3" fmla="*/ 892484 w 1169293"/>
                        <a:gd name="connsiteY3" fmla="*/ 655268 h 2190105"/>
                        <a:gd name="connsiteX4" fmla="*/ 1174414 w 1169293"/>
                        <a:gd name="connsiteY4" fmla="*/ 0 h 2190105"/>
                        <a:gd name="connsiteX5" fmla="*/ 30176 w 1169293"/>
                        <a:gd name="connsiteY5" fmla="*/ 313018 h 2190105"/>
                        <a:gd name="connsiteX6" fmla="*/ 111006 w 1169293"/>
                        <a:gd name="connsiteY6" fmla="*/ 2190848 h 2190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169293" h="2190105">
                          <a:moveTo>
                            <a:pt x="111006" y="2190848"/>
                          </a:moveTo>
                          <a:lnTo>
                            <a:pt x="460124" y="2169225"/>
                          </a:lnTo>
                          <a:lnTo>
                            <a:pt x="494181" y="680511"/>
                          </a:lnTo>
                          <a:cubicBezTo>
                            <a:pt x="679320" y="685151"/>
                            <a:pt x="742703" y="673365"/>
                            <a:pt x="892484" y="655268"/>
                          </a:cubicBezTo>
                          <a:lnTo>
                            <a:pt x="1174414" y="0"/>
                          </a:lnTo>
                          <a:cubicBezTo>
                            <a:pt x="927377" y="49370"/>
                            <a:pt x="135784" y="249078"/>
                            <a:pt x="30176" y="313018"/>
                          </a:cubicBezTo>
                          <a:cubicBezTo>
                            <a:pt x="-60398" y="368049"/>
                            <a:pt x="78711" y="1687773"/>
                            <a:pt x="111006" y="2190848"/>
                          </a:cubicBezTo>
                          <a:close/>
                        </a:path>
                      </a:pathLst>
                    </a:custGeom>
                    <a:solidFill>
                      <a:srgbClr val="292C47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21" name="Freeform: Shape 220">
                      <a:extLst>
                        <a:ext uri="{FF2B5EF4-FFF2-40B4-BE49-F238E27FC236}">
                          <a16:creationId xmlns:a16="http://schemas.microsoft.com/office/drawing/2014/main" id="{88E164A4-C18D-44D9-8BCD-FCF5B8539E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23730" y="1334825"/>
                      <a:ext cx="612487" cy="807369"/>
                    </a:xfrm>
                    <a:custGeom>
                      <a:avLst/>
                      <a:gdLst>
                        <a:gd name="connsiteX0" fmla="*/ 432586 w 612487"/>
                        <a:gd name="connsiteY0" fmla="*/ 13018 h 807369"/>
                        <a:gd name="connsiteX1" fmla="*/ 56371 w 612487"/>
                        <a:gd name="connsiteY1" fmla="*/ 149157 h 807369"/>
                        <a:gd name="connsiteX2" fmla="*/ 136829 w 612487"/>
                        <a:gd name="connsiteY2" fmla="*/ 798950 h 807369"/>
                        <a:gd name="connsiteX3" fmla="*/ 528357 w 612487"/>
                        <a:gd name="connsiteY3" fmla="*/ 661698 h 807369"/>
                        <a:gd name="connsiteX4" fmla="*/ 617167 w 612487"/>
                        <a:gd name="connsiteY4" fmla="*/ 222099 h 807369"/>
                        <a:gd name="connsiteX5" fmla="*/ 432586 w 612487"/>
                        <a:gd name="connsiteY5" fmla="*/ 13018 h 8073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12487" h="807369">
                          <a:moveTo>
                            <a:pt x="432586" y="13018"/>
                          </a:moveTo>
                          <a:cubicBezTo>
                            <a:pt x="432586" y="13018"/>
                            <a:pt x="160308" y="-62244"/>
                            <a:pt x="56371" y="149157"/>
                          </a:cubicBezTo>
                          <a:cubicBezTo>
                            <a:pt x="-47474" y="360558"/>
                            <a:pt x="-424" y="761273"/>
                            <a:pt x="136829" y="798950"/>
                          </a:cubicBezTo>
                          <a:cubicBezTo>
                            <a:pt x="274082" y="836628"/>
                            <a:pt x="471377" y="793197"/>
                            <a:pt x="528357" y="661698"/>
                          </a:cubicBezTo>
                          <a:cubicBezTo>
                            <a:pt x="585337" y="530106"/>
                            <a:pt x="630809" y="343204"/>
                            <a:pt x="617167" y="222099"/>
                          </a:cubicBezTo>
                          <a:cubicBezTo>
                            <a:pt x="603526" y="100993"/>
                            <a:pt x="504878" y="41879"/>
                            <a:pt x="432586" y="13018"/>
                          </a:cubicBezTo>
                          <a:close/>
                        </a:path>
                      </a:pathLst>
                    </a:custGeom>
                    <a:solidFill>
                      <a:srgbClr val="EEA886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22" name="Freeform: Shape 221">
                      <a:extLst>
                        <a:ext uri="{FF2B5EF4-FFF2-40B4-BE49-F238E27FC236}">
                          <a16:creationId xmlns:a16="http://schemas.microsoft.com/office/drawing/2014/main" id="{659B651A-6822-483D-96B3-B5BB05D38B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16405" y="1906314"/>
                      <a:ext cx="371204" cy="399045"/>
                    </a:xfrm>
                    <a:custGeom>
                      <a:avLst/>
                      <a:gdLst>
                        <a:gd name="connsiteX0" fmla="*/ 15332 w 371204"/>
                        <a:gd name="connsiteY0" fmla="*/ 185237 h 399044"/>
                        <a:gd name="connsiteX1" fmla="*/ 576 w 371204"/>
                        <a:gd name="connsiteY1" fmla="*/ 380212 h 399044"/>
                        <a:gd name="connsiteX2" fmla="*/ 379762 w 371204"/>
                        <a:gd name="connsiteY2" fmla="*/ 405918 h 399044"/>
                        <a:gd name="connsiteX3" fmla="*/ 352664 w 371204"/>
                        <a:gd name="connsiteY3" fmla="*/ 48448 h 399044"/>
                        <a:gd name="connsiteX4" fmla="*/ 15332 w 371204"/>
                        <a:gd name="connsiteY4" fmla="*/ 185237 h 3990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71204" h="399044">
                          <a:moveTo>
                            <a:pt x="15332" y="185237"/>
                          </a:moveTo>
                          <a:cubicBezTo>
                            <a:pt x="15332" y="185237"/>
                            <a:pt x="18301" y="345968"/>
                            <a:pt x="576" y="380212"/>
                          </a:cubicBezTo>
                          <a:cubicBezTo>
                            <a:pt x="-17148" y="414455"/>
                            <a:pt x="379762" y="405918"/>
                            <a:pt x="379762" y="405918"/>
                          </a:cubicBezTo>
                          <a:cubicBezTo>
                            <a:pt x="379762" y="405918"/>
                            <a:pt x="317214" y="212892"/>
                            <a:pt x="352664" y="48448"/>
                          </a:cubicBezTo>
                          <a:cubicBezTo>
                            <a:pt x="387835" y="-114325"/>
                            <a:pt x="15332" y="185237"/>
                            <a:pt x="15332" y="185237"/>
                          </a:cubicBezTo>
                          <a:close/>
                        </a:path>
                      </a:pathLst>
                    </a:custGeom>
                    <a:solidFill>
                      <a:srgbClr val="EEA886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23" name="Freeform: Shape 222">
                      <a:extLst>
                        <a:ext uri="{FF2B5EF4-FFF2-40B4-BE49-F238E27FC236}">
                          <a16:creationId xmlns:a16="http://schemas.microsoft.com/office/drawing/2014/main" id="{17FB4455-156D-43E6-BA65-6CD967E7A3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15170" y="1307842"/>
                      <a:ext cx="640327" cy="621767"/>
                    </a:xfrm>
                    <a:custGeom>
                      <a:avLst/>
                      <a:gdLst>
                        <a:gd name="connsiteX0" fmla="*/ 575336 w 640327"/>
                        <a:gd name="connsiteY0" fmla="*/ 586042 h 621767"/>
                        <a:gd name="connsiteX1" fmla="*/ 451354 w 640327"/>
                        <a:gd name="connsiteY1" fmla="*/ 622235 h 621767"/>
                        <a:gd name="connsiteX2" fmla="*/ 169517 w 640327"/>
                        <a:gd name="connsiteY2" fmla="*/ 480249 h 621767"/>
                        <a:gd name="connsiteX3" fmla="*/ 123302 w 640327"/>
                        <a:gd name="connsiteY3" fmla="*/ 444335 h 621767"/>
                        <a:gd name="connsiteX4" fmla="*/ 100194 w 640327"/>
                        <a:gd name="connsiteY4" fmla="*/ 485353 h 621767"/>
                        <a:gd name="connsiteX5" fmla="*/ 55464 w 640327"/>
                        <a:gd name="connsiteY5" fmla="*/ 492128 h 621767"/>
                        <a:gd name="connsiteX6" fmla="*/ 19643 w 640327"/>
                        <a:gd name="connsiteY6" fmla="*/ 324158 h 621767"/>
                        <a:gd name="connsiteX7" fmla="*/ 384444 w 640327"/>
                        <a:gd name="connsiteY7" fmla="*/ 13181 h 621767"/>
                        <a:gd name="connsiteX8" fmla="*/ 643545 w 640327"/>
                        <a:gd name="connsiteY8" fmla="*/ 202774 h 621767"/>
                        <a:gd name="connsiteX9" fmla="*/ 575336 w 640327"/>
                        <a:gd name="connsiteY9" fmla="*/ 586042 h 6217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640327" h="621767">
                          <a:moveTo>
                            <a:pt x="575336" y="586042"/>
                          </a:moveTo>
                          <a:cubicBezTo>
                            <a:pt x="575336" y="586042"/>
                            <a:pt x="554085" y="629195"/>
                            <a:pt x="451354" y="622235"/>
                          </a:cubicBezTo>
                          <a:cubicBezTo>
                            <a:pt x="348623" y="615275"/>
                            <a:pt x="213133" y="491385"/>
                            <a:pt x="169517" y="480249"/>
                          </a:cubicBezTo>
                          <a:cubicBezTo>
                            <a:pt x="125900" y="469206"/>
                            <a:pt x="123302" y="444335"/>
                            <a:pt x="123302" y="444335"/>
                          </a:cubicBezTo>
                          <a:lnTo>
                            <a:pt x="100194" y="485353"/>
                          </a:lnTo>
                          <a:lnTo>
                            <a:pt x="55464" y="492128"/>
                          </a:lnTo>
                          <a:cubicBezTo>
                            <a:pt x="55464" y="492128"/>
                            <a:pt x="85810" y="367960"/>
                            <a:pt x="19643" y="324158"/>
                          </a:cubicBezTo>
                          <a:cubicBezTo>
                            <a:pt x="-46524" y="280448"/>
                            <a:pt x="49432" y="-71824"/>
                            <a:pt x="384444" y="13181"/>
                          </a:cubicBezTo>
                          <a:cubicBezTo>
                            <a:pt x="384444" y="13181"/>
                            <a:pt x="640111" y="59953"/>
                            <a:pt x="643545" y="202774"/>
                          </a:cubicBezTo>
                          <a:cubicBezTo>
                            <a:pt x="647071" y="345502"/>
                            <a:pt x="624984" y="510409"/>
                            <a:pt x="575336" y="586042"/>
                          </a:cubicBezTo>
                          <a:close/>
                        </a:path>
                      </a:pathLst>
                    </a:custGeom>
                    <a:solidFill>
                      <a:srgbClr val="3A3F47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24" name="Freeform: Shape 223">
                      <a:extLst>
                        <a:ext uri="{FF2B5EF4-FFF2-40B4-BE49-F238E27FC236}">
                          <a16:creationId xmlns:a16="http://schemas.microsoft.com/office/drawing/2014/main" id="{13168E58-E942-43C0-8E16-87FBF92432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96194" y="2176759"/>
                      <a:ext cx="389765" cy="111361"/>
                    </a:xfrm>
                    <a:custGeom>
                      <a:avLst/>
                      <a:gdLst>
                        <a:gd name="connsiteX0" fmla="*/ 0 w 389764"/>
                        <a:gd name="connsiteY0" fmla="*/ 105684 h 111361"/>
                        <a:gd name="connsiteX1" fmla="*/ 30810 w 389764"/>
                        <a:gd name="connsiteY1" fmla="*/ 33948 h 111361"/>
                        <a:gd name="connsiteX2" fmla="*/ 379185 w 389764"/>
                        <a:gd name="connsiteY2" fmla="*/ 3138 h 111361"/>
                        <a:gd name="connsiteX3" fmla="*/ 394776 w 389764"/>
                        <a:gd name="connsiteY3" fmla="*/ 89629 h 111361"/>
                        <a:gd name="connsiteX4" fmla="*/ 0 w 389764"/>
                        <a:gd name="connsiteY4" fmla="*/ 105684 h 1113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89764" h="111361">
                          <a:moveTo>
                            <a:pt x="0" y="105684"/>
                          </a:moveTo>
                          <a:cubicBezTo>
                            <a:pt x="0" y="105684"/>
                            <a:pt x="1114" y="40166"/>
                            <a:pt x="30810" y="33948"/>
                          </a:cubicBezTo>
                          <a:cubicBezTo>
                            <a:pt x="60506" y="27638"/>
                            <a:pt x="342807" y="-11153"/>
                            <a:pt x="379185" y="3138"/>
                          </a:cubicBezTo>
                          <a:lnTo>
                            <a:pt x="394776" y="89629"/>
                          </a:lnTo>
                          <a:cubicBezTo>
                            <a:pt x="394776" y="89629"/>
                            <a:pt x="324618" y="132782"/>
                            <a:pt x="0" y="105684"/>
                          </a:cubicBezTo>
                          <a:close/>
                        </a:path>
                      </a:pathLst>
                    </a:custGeom>
                    <a:solidFill>
                      <a:srgbClr val="E2D2CA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25" name="Freeform: Shape 224">
                      <a:extLst>
                        <a:ext uri="{FF2B5EF4-FFF2-40B4-BE49-F238E27FC236}">
                          <a16:creationId xmlns:a16="http://schemas.microsoft.com/office/drawing/2014/main" id="{404C8E9F-E447-4306-B2BB-599342EC4A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10965" y="1650239"/>
                      <a:ext cx="111361" cy="232003"/>
                    </a:xfrm>
                    <a:custGeom>
                      <a:avLst/>
                      <a:gdLst>
                        <a:gd name="connsiteX0" fmla="*/ 3564 w 111361"/>
                        <a:gd name="connsiteY0" fmla="*/ 72706 h 232002"/>
                        <a:gd name="connsiteX1" fmla="*/ 107130 w 111361"/>
                        <a:gd name="connsiteY1" fmla="*/ 40968 h 232002"/>
                        <a:gd name="connsiteX2" fmla="*/ 44304 w 111361"/>
                        <a:gd name="connsiteY2" fmla="*/ 239748 h 232002"/>
                        <a:gd name="connsiteX3" fmla="*/ 3564 w 111361"/>
                        <a:gd name="connsiteY3" fmla="*/ 72706 h 232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11361" h="232002">
                          <a:moveTo>
                            <a:pt x="3564" y="72706"/>
                          </a:moveTo>
                          <a:cubicBezTo>
                            <a:pt x="11174" y="19067"/>
                            <a:pt x="72237" y="-42646"/>
                            <a:pt x="107130" y="40968"/>
                          </a:cubicBezTo>
                          <a:cubicBezTo>
                            <a:pt x="142116" y="124582"/>
                            <a:pt x="83559" y="246337"/>
                            <a:pt x="44304" y="239748"/>
                          </a:cubicBezTo>
                          <a:cubicBezTo>
                            <a:pt x="5142" y="233252"/>
                            <a:pt x="-6829" y="145462"/>
                            <a:pt x="3564" y="72706"/>
                          </a:cubicBezTo>
                          <a:close/>
                        </a:path>
                      </a:pathLst>
                    </a:custGeom>
                    <a:solidFill>
                      <a:srgbClr val="EEA886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26" name="Freeform: Shape 225">
                      <a:extLst>
                        <a:ext uri="{FF2B5EF4-FFF2-40B4-BE49-F238E27FC236}">
                          <a16:creationId xmlns:a16="http://schemas.microsoft.com/office/drawing/2014/main" id="{53FEAF8F-7DC3-4A91-B463-7DC312E2D2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12573" y="3055963"/>
                      <a:ext cx="9280" cy="9280"/>
                    </a:xfrm>
                    <a:custGeom>
                      <a:avLst/>
                      <a:gdLst>
                        <a:gd name="connsiteX0" fmla="*/ 1243 w 0"/>
                        <a:gd name="connsiteY0" fmla="*/ 70 h 0"/>
                        <a:gd name="connsiteX1" fmla="*/ 1707 w 0"/>
                        <a:gd name="connsiteY1" fmla="*/ 70 h 0"/>
                        <a:gd name="connsiteX2" fmla="*/ 1243 w 0"/>
                        <a:gd name="connsiteY2" fmla="*/ 70 h 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>
                          <a:moveTo>
                            <a:pt x="1243" y="70"/>
                          </a:moveTo>
                          <a:cubicBezTo>
                            <a:pt x="1428" y="-23"/>
                            <a:pt x="1521" y="-23"/>
                            <a:pt x="1707" y="70"/>
                          </a:cubicBezTo>
                          <a:cubicBezTo>
                            <a:pt x="-335" y="998"/>
                            <a:pt x="-613" y="1091"/>
                            <a:pt x="1243" y="70"/>
                          </a:cubicBezTo>
                          <a:close/>
                        </a:path>
                      </a:pathLst>
                    </a:custGeom>
                    <a:solidFill>
                      <a:srgbClr val="323657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27" name="Freeform: Shape 226">
                      <a:extLst>
                        <a:ext uri="{FF2B5EF4-FFF2-40B4-BE49-F238E27FC236}">
                          <a16:creationId xmlns:a16="http://schemas.microsoft.com/office/drawing/2014/main" id="{790B0DFD-40FF-4694-8B79-C08C67A818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35753" y="1386120"/>
                      <a:ext cx="157762" cy="501126"/>
                    </a:xfrm>
                    <a:custGeom>
                      <a:avLst/>
                      <a:gdLst>
                        <a:gd name="connsiteX0" fmla="*/ 0 w 157761"/>
                        <a:gd name="connsiteY0" fmla="*/ 50 h 501125"/>
                        <a:gd name="connsiteX1" fmla="*/ 57908 w 157761"/>
                        <a:gd name="connsiteY1" fmla="*/ 502661 h 501125"/>
                        <a:gd name="connsiteX2" fmla="*/ 0 w 157761"/>
                        <a:gd name="connsiteY2" fmla="*/ 50 h 5011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57761" h="501125">
                          <a:moveTo>
                            <a:pt x="0" y="50"/>
                          </a:moveTo>
                          <a:cubicBezTo>
                            <a:pt x="0" y="50"/>
                            <a:pt x="331950" y="-15540"/>
                            <a:pt x="57908" y="502661"/>
                          </a:cubicBezTo>
                          <a:lnTo>
                            <a:pt x="0" y="50"/>
                          </a:lnTo>
                          <a:close/>
                        </a:path>
                      </a:pathLst>
                    </a:custGeom>
                    <a:solidFill>
                      <a:srgbClr val="3A3F47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28" name="Freeform: Shape 227">
                      <a:extLst>
                        <a:ext uri="{FF2B5EF4-FFF2-40B4-BE49-F238E27FC236}">
                          <a16:creationId xmlns:a16="http://schemas.microsoft.com/office/drawing/2014/main" id="{F6591697-65B4-4B57-A815-162EAF97F8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07238" y="6265558"/>
                      <a:ext cx="1067212" cy="464005"/>
                    </a:xfrm>
                    <a:custGeom>
                      <a:avLst/>
                      <a:gdLst>
                        <a:gd name="connsiteX0" fmla="*/ 1068233 w 1067212"/>
                        <a:gd name="connsiteY0" fmla="*/ 394498 h 464005"/>
                        <a:gd name="connsiteX1" fmla="*/ 1043548 w 1067212"/>
                        <a:gd name="connsiteY1" fmla="*/ 464005 h 464005"/>
                        <a:gd name="connsiteX2" fmla="*/ 0 w 1067212"/>
                        <a:gd name="connsiteY2" fmla="*/ 140594 h 464005"/>
                        <a:gd name="connsiteX3" fmla="*/ 50020 w 1067212"/>
                        <a:gd name="connsiteY3" fmla="*/ 0 h 4640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67212" h="464005">
                          <a:moveTo>
                            <a:pt x="1068233" y="394498"/>
                          </a:moveTo>
                          <a:lnTo>
                            <a:pt x="1043548" y="464005"/>
                          </a:lnTo>
                          <a:lnTo>
                            <a:pt x="0" y="140594"/>
                          </a:lnTo>
                          <a:lnTo>
                            <a:pt x="50020" y="0"/>
                          </a:lnTo>
                          <a:close/>
                        </a:path>
                      </a:pathLst>
                    </a:custGeom>
                    <a:solidFill>
                      <a:srgbClr val="918783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29" name="Freeform: Shape 228">
                      <a:extLst>
                        <a:ext uri="{FF2B5EF4-FFF2-40B4-BE49-F238E27FC236}">
                          <a16:creationId xmlns:a16="http://schemas.microsoft.com/office/drawing/2014/main" id="{36E543BE-3888-463D-8C98-5195F19316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71416" y="5222195"/>
                      <a:ext cx="111361" cy="1132173"/>
                    </a:xfrm>
                    <a:custGeom>
                      <a:avLst/>
                      <a:gdLst>
                        <a:gd name="connsiteX0" fmla="*/ 118600 w 111361"/>
                        <a:gd name="connsiteY0" fmla="*/ 1134493 h 1132173"/>
                        <a:gd name="connsiteX1" fmla="*/ 0 w 111361"/>
                        <a:gd name="connsiteY1" fmla="*/ 1134493 h 1132173"/>
                        <a:gd name="connsiteX2" fmla="*/ 0 w 111361"/>
                        <a:gd name="connsiteY2" fmla="*/ 0 h 1132173"/>
                        <a:gd name="connsiteX3" fmla="*/ 118600 w 111361"/>
                        <a:gd name="connsiteY3" fmla="*/ 0 h 11321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11361" h="1132173">
                          <a:moveTo>
                            <a:pt x="118600" y="1134493"/>
                          </a:moveTo>
                          <a:lnTo>
                            <a:pt x="0" y="1134493"/>
                          </a:lnTo>
                          <a:lnTo>
                            <a:pt x="0" y="0"/>
                          </a:lnTo>
                          <a:lnTo>
                            <a:pt x="118600" y="0"/>
                          </a:lnTo>
                          <a:close/>
                        </a:path>
                      </a:pathLst>
                    </a:custGeom>
                    <a:solidFill>
                      <a:srgbClr val="918783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30" name="Freeform: Shape 229">
                      <a:extLst>
                        <a:ext uri="{FF2B5EF4-FFF2-40B4-BE49-F238E27FC236}">
                          <a16:creationId xmlns:a16="http://schemas.microsoft.com/office/drawing/2014/main" id="{99CCAFDF-F5D9-4611-9932-3005A2198C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80949" y="5161967"/>
                      <a:ext cx="696008" cy="64961"/>
                    </a:xfrm>
                    <a:custGeom>
                      <a:avLst/>
                      <a:gdLst>
                        <a:gd name="connsiteX0" fmla="*/ 699535 w 696008"/>
                        <a:gd name="connsiteY0" fmla="*/ 66817 h 64960"/>
                        <a:gd name="connsiteX1" fmla="*/ 0 w 696008"/>
                        <a:gd name="connsiteY1" fmla="*/ 66817 h 64960"/>
                        <a:gd name="connsiteX2" fmla="*/ 0 w 696008"/>
                        <a:gd name="connsiteY2" fmla="*/ 0 h 64960"/>
                        <a:gd name="connsiteX3" fmla="*/ 699535 w 696008"/>
                        <a:gd name="connsiteY3" fmla="*/ 0 h 649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6008" h="64960">
                          <a:moveTo>
                            <a:pt x="699535" y="66817"/>
                          </a:moveTo>
                          <a:lnTo>
                            <a:pt x="0" y="66817"/>
                          </a:lnTo>
                          <a:lnTo>
                            <a:pt x="0" y="0"/>
                          </a:lnTo>
                          <a:lnTo>
                            <a:pt x="699535" y="0"/>
                          </a:lnTo>
                          <a:close/>
                        </a:path>
                      </a:pathLst>
                    </a:custGeom>
                    <a:solidFill>
                      <a:srgbClr val="5E5854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31" name="Freeform: Shape 230">
                      <a:extLst>
                        <a:ext uri="{FF2B5EF4-FFF2-40B4-BE49-F238E27FC236}">
                          <a16:creationId xmlns:a16="http://schemas.microsoft.com/office/drawing/2014/main" id="{FF11B2C2-A82A-413D-A7B0-6147F4FA41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76960" y="6256649"/>
                      <a:ext cx="1067212" cy="464005"/>
                    </a:xfrm>
                    <a:custGeom>
                      <a:avLst/>
                      <a:gdLst>
                        <a:gd name="connsiteX0" fmla="*/ 0 w 1067212"/>
                        <a:gd name="connsiteY0" fmla="*/ 403406 h 464005"/>
                        <a:gd name="connsiteX1" fmla="*/ 24685 w 1067212"/>
                        <a:gd name="connsiteY1" fmla="*/ 472914 h 464005"/>
                        <a:gd name="connsiteX2" fmla="*/ 1068141 w 1067212"/>
                        <a:gd name="connsiteY2" fmla="*/ 149502 h 464005"/>
                        <a:gd name="connsiteX3" fmla="*/ 1022297 w 1067212"/>
                        <a:gd name="connsiteY3" fmla="*/ 0 h 4640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67212" h="464005">
                          <a:moveTo>
                            <a:pt x="0" y="403406"/>
                          </a:moveTo>
                          <a:lnTo>
                            <a:pt x="24685" y="472914"/>
                          </a:lnTo>
                          <a:lnTo>
                            <a:pt x="1068141" y="149502"/>
                          </a:lnTo>
                          <a:lnTo>
                            <a:pt x="1022297" y="0"/>
                          </a:lnTo>
                          <a:close/>
                        </a:path>
                      </a:pathLst>
                    </a:custGeom>
                    <a:solidFill>
                      <a:srgbClr val="918783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32" name="Freeform: Shape 231">
                      <a:extLst>
                        <a:ext uri="{FF2B5EF4-FFF2-40B4-BE49-F238E27FC236}">
                          <a16:creationId xmlns:a16="http://schemas.microsoft.com/office/drawing/2014/main" id="{38B8D198-8FEB-4308-8CBA-361E9B841F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12130" y="6256649"/>
                      <a:ext cx="324804" cy="538246"/>
                    </a:xfrm>
                    <a:custGeom>
                      <a:avLst/>
                      <a:gdLst>
                        <a:gd name="connsiteX0" fmla="*/ 0 w 324803"/>
                        <a:gd name="connsiteY0" fmla="*/ 465397 h 538246"/>
                        <a:gd name="connsiteX1" fmla="*/ 0 w 324803"/>
                        <a:gd name="connsiteY1" fmla="*/ 546227 h 538246"/>
                        <a:gd name="connsiteX2" fmla="*/ 332970 w 324803"/>
                        <a:gd name="connsiteY2" fmla="*/ 149502 h 538246"/>
                        <a:gd name="connsiteX3" fmla="*/ 287127 w 324803"/>
                        <a:gd name="connsiteY3" fmla="*/ 0 h 5382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24803" h="538246">
                          <a:moveTo>
                            <a:pt x="0" y="465397"/>
                          </a:moveTo>
                          <a:lnTo>
                            <a:pt x="0" y="546227"/>
                          </a:lnTo>
                          <a:lnTo>
                            <a:pt x="332970" y="149502"/>
                          </a:lnTo>
                          <a:lnTo>
                            <a:pt x="287127" y="0"/>
                          </a:lnTo>
                          <a:close/>
                        </a:path>
                      </a:pathLst>
                    </a:custGeom>
                    <a:solidFill>
                      <a:srgbClr val="918783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33" name="Freeform: Shape 232">
                      <a:extLst>
                        <a:ext uri="{FF2B5EF4-FFF2-40B4-BE49-F238E27FC236}">
                          <a16:creationId xmlns:a16="http://schemas.microsoft.com/office/drawing/2014/main" id="{9811EFD3-337E-461F-90AE-D13ECF684F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79426" y="6659127"/>
                      <a:ext cx="194882" cy="194882"/>
                    </a:xfrm>
                    <a:custGeom>
                      <a:avLst/>
                      <a:gdLst>
                        <a:gd name="connsiteX0" fmla="*/ 0 w 194882"/>
                        <a:gd name="connsiteY0" fmla="*/ 97534 h 194882"/>
                        <a:gd name="connsiteX1" fmla="*/ 97534 w 194882"/>
                        <a:gd name="connsiteY1" fmla="*/ 195068 h 194882"/>
                        <a:gd name="connsiteX2" fmla="*/ 195068 w 194882"/>
                        <a:gd name="connsiteY2" fmla="*/ 97534 h 194882"/>
                        <a:gd name="connsiteX3" fmla="*/ 97534 w 194882"/>
                        <a:gd name="connsiteY3" fmla="*/ 0 h 194882"/>
                        <a:gd name="connsiteX4" fmla="*/ 0 w 194882"/>
                        <a:gd name="connsiteY4" fmla="*/ 97534 h 1948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4882" h="194882">
                          <a:moveTo>
                            <a:pt x="0" y="97534"/>
                          </a:moveTo>
                          <a:cubicBezTo>
                            <a:pt x="0" y="151359"/>
                            <a:pt x="43616" y="195068"/>
                            <a:pt x="97534" y="195068"/>
                          </a:cubicBezTo>
                          <a:cubicBezTo>
                            <a:pt x="151359" y="195068"/>
                            <a:pt x="195068" y="151451"/>
                            <a:pt x="195068" y="97534"/>
                          </a:cubicBezTo>
                          <a:cubicBezTo>
                            <a:pt x="195068" y="43617"/>
                            <a:pt x="151451" y="0"/>
                            <a:pt x="97534" y="0"/>
                          </a:cubicBezTo>
                          <a:cubicBezTo>
                            <a:pt x="43616" y="0"/>
                            <a:pt x="0" y="43710"/>
                            <a:pt x="0" y="97534"/>
                          </a:cubicBezTo>
                          <a:close/>
                        </a:path>
                      </a:pathLst>
                    </a:custGeom>
                    <a:solidFill>
                      <a:srgbClr val="BFB2AC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34" name="Freeform: Shape 233">
                      <a:extLst>
                        <a:ext uri="{FF2B5EF4-FFF2-40B4-BE49-F238E27FC236}">
                          <a16:creationId xmlns:a16="http://schemas.microsoft.com/office/drawing/2014/main" id="{F39ED302-66CE-4E8B-9159-D95D9389BD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03871" y="6659127"/>
                      <a:ext cx="194882" cy="194882"/>
                    </a:xfrm>
                    <a:custGeom>
                      <a:avLst/>
                      <a:gdLst>
                        <a:gd name="connsiteX0" fmla="*/ 0 w 194882"/>
                        <a:gd name="connsiteY0" fmla="*/ 97534 h 194882"/>
                        <a:gd name="connsiteX1" fmla="*/ 97534 w 194882"/>
                        <a:gd name="connsiteY1" fmla="*/ 195068 h 194882"/>
                        <a:gd name="connsiteX2" fmla="*/ 195068 w 194882"/>
                        <a:gd name="connsiteY2" fmla="*/ 97534 h 194882"/>
                        <a:gd name="connsiteX3" fmla="*/ 97534 w 194882"/>
                        <a:gd name="connsiteY3" fmla="*/ 0 h 194882"/>
                        <a:gd name="connsiteX4" fmla="*/ 0 w 194882"/>
                        <a:gd name="connsiteY4" fmla="*/ 97534 h 1948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4882" h="194882">
                          <a:moveTo>
                            <a:pt x="0" y="97534"/>
                          </a:moveTo>
                          <a:cubicBezTo>
                            <a:pt x="0" y="151359"/>
                            <a:pt x="43617" y="195068"/>
                            <a:pt x="97534" y="195068"/>
                          </a:cubicBezTo>
                          <a:cubicBezTo>
                            <a:pt x="151359" y="195068"/>
                            <a:pt x="195068" y="151451"/>
                            <a:pt x="195068" y="97534"/>
                          </a:cubicBezTo>
                          <a:cubicBezTo>
                            <a:pt x="195068" y="43617"/>
                            <a:pt x="151451" y="0"/>
                            <a:pt x="97534" y="0"/>
                          </a:cubicBezTo>
                          <a:cubicBezTo>
                            <a:pt x="43617" y="0"/>
                            <a:pt x="0" y="43710"/>
                            <a:pt x="0" y="97534"/>
                          </a:cubicBezTo>
                          <a:close/>
                        </a:path>
                      </a:pathLst>
                    </a:custGeom>
                    <a:solidFill>
                      <a:srgbClr val="BFB2AC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35" name="Freeform: Shape 234">
                      <a:extLst>
                        <a:ext uri="{FF2B5EF4-FFF2-40B4-BE49-F238E27FC236}">
                          <a16:creationId xmlns:a16="http://schemas.microsoft.com/office/drawing/2014/main" id="{777BFA66-86E8-4A9C-B0BB-A319AAFF34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77937" y="6659127"/>
                      <a:ext cx="194882" cy="194882"/>
                    </a:xfrm>
                    <a:custGeom>
                      <a:avLst/>
                      <a:gdLst>
                        <a:gd name="connsiteX0" fmla="*/ 0 w 194882"/>
                        <a:gd name="connsiteY0" fmla="*/ 97534 h 194882"/>
                        <a:gd name="connsiteX1" fmla="*/ 97534 w 194882"/>
                        <a:gd name="connsiteY1" fmla="*/ 195068 h 194882"/>
                        <a:gd name="connsiteX2" fmla="*/ 195068 w 194882"/>
                        <a:gd name="connsiteY2" fmla="*/ 97534 h 194882"/>
                        <a:gd name="connsiteX3" fmla="*/ 97534 w 194882"/>
                        <a:gd name="connsiteY3" fmla="*/ 0 h 194882"/>
                        <a:gd name="connsiteX4" fmla="*/ 0 w 194882"/>
                        <a:gd name="connsiteY4" fmla="*/ 97534 h 1948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4882" h="194882">
                          <a:moveTo>
                            <a:pt x="0" y="97534"/>
                          </a:moveTo>
                          <a:cubicBezTo>
                            <a:pt x="0" y="151359"/>
                            <a:pt x="43710" y="195068"/>
                            <a:pt x="97534" y="195068"/>
                          </a:cubicBezTo>
                          <a:cubicBezTo>
                            <a:pt x="151359" y="195068"/>
                            <a:pt x="195068" y="151451"/>
                            <a:pt x="195068" y="97534"/>
                          </a:cubicBezTo>
                          <a:cubicBezTo>
                            <a:pt x="195068" y="43617"/>
                            <a:pt x="151451" y="0"/>
                            <a:pt x="97534" y="0"/>
                          </a:cubicBezTo>
                          <a:cubicBezTo>
                            <a:pt x="43617" y="0"/>
                            <a:pt x="0" y="43710"/>
                            <a:pt x="0" y="97534"/>
                          </a:cubicBezTo>
                          <a:close/>
                        </a:path>
                      </a:pathLst>
                    </a:custGeom>
                    <a:solidFill>
                      <a:srgbClr val="BFB2AC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36" name="Freeform: Shape 235">
                      <a:extLst>
                        <a:ext uri="{FF2B5EF4-FFF2-40B4-BE49-F238E27FC236}">
                          <a16:creationId xmlns:a16="http://schemas.microsoft.com/office/drawing/2014/main" id="{3497FC34-557F-4390-8D6E-DD17B60EE1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97548" y="4908620"/>
                      <a:ext cx="1651859" cy="250563"/>
                    </a:xfrm>
                    <a:custGeom>
                      <a:avLst/>
                      <a:gdLst>
                        <a:gd name="connsiteX0" fmla="*/ 125003 w 1651859"/>
                        <a:gd name="connsiteY0" fmla="*/ 253254 h 250562"/>
                        <a:gd name="connsiteX1" fmla="*/ 1532239 w 1651859"/>
                        <a:gd name="connsiteY1" fmla="*/ 253254 h 250562"/>
                        <a:gd name="connsiteX2" fmla="*/ 1657242 w 1651859"/>
                        <a:gd name="connsiteY2" fmla="*/ 128251 h 250562"/>
                        <a:gd name="connsiteX3" fmla="*/ 1657242 w 1651859"/>
                        <a:gd name="connsiteY3" fmla="*/ 125003 h 250562"/>
                        <a:gd name="connsiteX4" fmla="*/ 1532239 w 1651859"/>
                        <a:gd name="connsiteY4" fmla="*/ 0 h 250562"/>
                        <a:gd name="connsiteX5" fmla="*/ 125003 w 1651859"/>
                        <a:gd name="connsiteY5" fmla="*/ 0 h 250562"/>
                        <a:gd name="connsiteX6" fmla="*/ 0 w 1651859"/>
                        <a:gd name="connsiteY6" fmla="*/ 125003 h 250562"/>
                        <a:gd name="connsiteX7" fmla="*/ 0 w 1651859"/>
                        <a:gd name="connsiteY7" fmla="*/ 128251 h 250562"/>
                        <a:gd name="connsiteX8" fmla="*/ 125003 w 1651859"/>
                        <a:gd name="connsiteY8" fmla="*/ 253254 h 2505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51859" h="250562">
                          <a:moveTo>
                            <a:pt x="125003" y="253254"/>
                          </a:moveTo>
                          <a:lnTo>
                            <a:pt x="1532239" y="253254"/>
                          </a:lnTo>
                          <a:cubicBezTo>
                            <a:pt x="1601283" y="253254"/>
                            <a:pt x="1657242" y="197295"/>
                            <a:pt x="1657242" y="128251"/>
                          </a:cubicBezTo>
                          <a:lnTo>
                            <a:pt x="1657242" y="125003"/>
                          </a:lnTo>
                          <a:cubicBezTo>
                            <a:pt x="1657242" y="55959"/>
                            <a:pt x="1601283" y="0"/>
                            <a:pt x="1532239" y="0"/>
                          </a:cubicBezTo>
                          <a:lnTo>
                            <a:pt x="125003" y="0"/>
                          </a:lnTo>
                          <a:cubicBezTo>
                            <a:pt x="55959" y="0"/>
                            <a:pt x="0" y="55959"/>
                            <a:pt x="0" y="125003"/>
                          </a:cubicBezTo>
                          <a:lnTo>
                            <a:pt x="0" y="128251"/>
                          </a:lnTo>
                          <a:cubicBezTo>
                            <a:pt x="0" y="197295"/>
                            <a:pt x="55959" y="253254"/>
                            <a:pt x="125003" y="253254"/>
                          </a:cubicBezTo>
                          <a:close/>
                        </a:path>
                      </a:pathLst>
                    </a:custGeom>
                    <a:solidFill>
                      <a:srgbClr val="254380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37" name="Freeform: Shape 236">
                      <a:extLst>
                        <a:ext uri="{FF2B5EF4-FFF2-40B4-BE49-F238E27FC236}">
                          <a16:creationId xmlns:a16="http://schemas.microsoft.com/office/drawing/2014/main" id="{F2AE9F78-8DD6-4EC8-9A17-F442C1D90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54019" y="3844563"/>
                      <a:ext cx="92801" cy="2904674"/>
                    </a:xfrm>
                    <a:custGeom>
                      <a:avLst/>
                      <a:gdLst>
                        <a:gd name="connsiteX0" fmla="*/ 94564 w 92801"/>
                        <a:gd name="connsiteY0" fmla="*/ 2912098 h 2904673"/>
                        <a:gd name="connsiteX1" fmla="*/ 0 w 92801"/>
                        <a:gd name="connsiteY1" fmla="*/ 2912098 h 2904673"/>
                        <a:gd name="connsiteX2" fmla="*/ 0 w 92801"/>
                        <a:gd name="connsiteY2" fmla="*/ 0 h 2904673"/>
                        <a:gd name="connsiteX3" fmla="*/ 94564 w 92801"/>
                        <a:gd name="connsiteY3" fmla="*/ 0 h 29046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2801" h="2904673">
                          <a:moveTo>
                            <a:pt x="94564" y="2912098"/>
                          </a:moveTo>
                          <a:lnTo>
                            <a:pt x="0" y="2912098"/>
                          </a:lnTo>
                          <a:lnTo>
                            <a:pt x="0" y="0"/>
                          </a:lnTo>
                          <a:lnTo>
                            <a:pt x="94564" y="0"/>
                          </a:lnTo>
                          <a:close/>
                        </a:path>
                      </a:pathLst>
                    </a:custGeom>
                    <a:solidFill>
                      <a:srgbClr val="706865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38" name="Freeform: Shape 237">
                      <a:extLst>
                        <a:ext uri="{FF2B5EF4-FFF2-40B4-BE49-F238E27FC236}">
                          <a16:creationId xmlns:a16="http://schemas.microsoft.com/office/drawing/2014/main" id="{F9C178B2-6F79-4D93-BA62-5041364A38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79231" y="1501336"/>
                      <a:ext cx="2449948" cy="1726100"/>
                    </a:xfrm>
                    <a:custGeom>
                      <a:avLst/>
                      <a:gdLst>
                        <a:gd name="connsiteX0" fmla="*/ 124725 w 2449948"/>
                        <a:gd name="connsiteY0" fmla="*/ 1729627 h 1726100"/>
                        <a:gd name="connsiteX1" fmla="*/ 2327080 w 2449948"/>
                        <a:gd name="connsiteY1" fmla="*/ 1729627 h 1726100"/>
                        <a:gd name="connsiteX2" fmla="*/ 2451804 w 2449948"/>
                        <a:gd name="connsiteY2" fmla="*/ 1604902 h 1726100"/>
                        <a:gd name="connsiteX3" fmla="*/ 2451804 w 2449948"/>
                        <a:gd name="connsiteY3" fmla="*/ 124725 h 1726100"/>
                        <a:gd name="connsiteX4" fmla="*/ 2327080 w 2449948"/>
                        <a:gd name="connsiteY4" fmla="*/ 0 h 1726100"/>
                        <a:gd name="connsiteX5" fmla="*/ 124725 w 2449948"/>
                        <a:gd name="connsiteY5" fmla="*/ 0 h 1726100"/>
                        <a:gd name="connsiteX6" fmla="*/ 0 w 2449948"/>
                        <a:gd name="connsiteY6" fmla="*/ 124725 h 1726100"/>
                        <a:gd name="connsiteX7" fmla="*/ 0 w 2449948"/>
                        <a:gd name="connsiteY7" fmla="*/ 1604902 h 1726100"/>
                        <a:gd name="connsiteX8" fmla="*/ 124725 w 2449948"/>
                        <a:gd name="connsiteY8" fmla="*/ 1729627 h 1726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449948" h="1726100">
                          <a:moveTo>
                            <a:pt x="124725" y="1729627"/>
                          </a:moveTo>
                          <a:lnTo>
                            <a:pt x="2327080" y="1729627"/>
                          </a:lnTo>
                          <a:cubicBezTo>
                            <a:pt x="2395938" y="1729627"/>
                            <a:pt x="2451804" y="1673761"/>
                            <a:pt x="2451804" y="1604902"/>
                          </a:cubicBezTo>
                          <a:lnTo>
                            <a:pt x="2451804" y="124725"/>
                          </a:lnTo>
                          <a:cubicBezTo>
                            <a:pt x="2451804" y="55866"/>
                            <a:pt x="2395938" y="0"/>
                            <a:pt x="2327080" y="0"/>
                          </a:cubicBezTo>
                          <a:lnTo>
                            <a:pt x="124725" y="0"/>
                          </a:lnTo>
                          <a:cubicBezTo>
                            <a:pt x="55866" y="0"/>
                            <a:pt x="0" y="55866"/>
                            <a:pt x="0" y="124725"/>
                          </a:cubicBezTo>
                          <a:lnTo>
                            <a:pt x="0" y="1604902"/>
                          </a:lnTo>
                          <a:cubicBezTo>
                            <a:pt x="93" y="1673761"/>
                            <a:pt x="55866" y="1729627"/>
                            <a:pt x="124725" y="1729627"/>
                          </a:cubicBezTo>
                          <a:close/>
                        </a:path>
                      </a:pathLst>
                    </a:custGeom>
                    <a:solidFill>
                      <a:schemeClr val="tx2">
                        <a:lumMod val="75000"/>
                      </a:schemeClr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39" name="Freeform: Shape 238">
                      <a:extLst>
                        <a:ext uri="{FF2B5EF4-FFF2-40B4-BE49-F238E27FC236}">
                          <a16:creationId xmlns:a16="http://schemas.microsoft.com/office/drawing/2014/main" id="{1A4DB7CB-54A2-44FB-A3A0-4A5758BE13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75355" y="1594907"/>
                      <a:ext cx="2255066" cy="1364176"/>
                    </a:xfrm>
                    <a:custGeom>
                      <a:avLst/>
                      <a:gdLst>
                        <a:gd name="connsiteX0" fmla="*/ 2259706 w 2255066"/>
                        <a:gd name="connsiteY0" fmla="*/ 1365011 h 1364175"/>
                        <a:gd name="connsiteX1" fmla="*/ 0 w 2255066"/>
                        <a:gd name="connsiteY1" fmla="*/ 1365011 h 1364175"/>
                        <a:gd name="connsiteX2" fmla="*/ 0 w 2255066"/>
                        <a:gd name="connsiteY2" fmla="*/ 0 h 1364175"/>
                        <a:gd name="connsiteX3" fmla="*/ 2259706 w 2255066"/>
                        <a:gd name="connsiteY3" fmla="*/ 0 h 13641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255066" h="1364175">
                          <a:moveTo>
                            <a:pt x="2259706" y="1365011"/>
                          </a:moveTo>
                          <a:lnTo>
                            <a:pt x="0" y="1365011"/>
                          </a:lnTo>
                          <a:lnTo>
                            <a:pt x="0" y="0"/>
                          </a:lnTo>
                          <a:lnTo>
                            <a:pt x="2259706" y="0"/>
                          </a:lnTo>
                          <a:close/>
                        </a:path>
                      </a:pathLst>
                    </a:custGeom>
                    <a:solidFill>
                      <a:srgbClr val="F5F7FF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40" name="Freeform: Shape 239">
                      <a:extLst>
                        <a:ext uri="{FF2B5EF4-FFF2-40B4-BE49-F238E27FC236}">
                          <a16:creationId xmlns:a16="http://schemas.microsoft.com/office/drawing/2014/main" id="{D62DDE2A-0AC2-4D8A-9F1F-19A07000E9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97605" y="3458975"/>
                      <a:ext cx="640327" cy="213442"/>
                    </a:xfrm>
                    <a:custGeom>
                      <a:avLst/>
                      <a:gdLst>
                        <a:gd name="connsiteX0" fmla="*/ 0 w 640327"/>
                        <a:gd name="connsiteY0" fmla="*/ 222258 h 213442"/>
                        <a:gd name="connsiteX1" fmla="*/ 0 w 640327"/>
                        <a:gd name="connsiteY1" fmla="*/ 191448 h 213442"/>
                        <a:gd name="connsiteX2" fmla="*/ 349303 w 640327"/>
                        <a:gd name="connsiteY2" fmla="*/ 0 h 213442"/>
                        <a:gd name="connsiteX3" fmla="*/ 649143 w 640327"/>
                        <a:gd name="connsiteY3" fmla="*/ 222258 h 213442"/>
                        <a:gd name="connsiteX4" fmla="*/ 0 w 640327"/>
                        <a:gd name="connsiteY4" fmla="*/ 222258 h 2134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40327" h="213442">
                          <a:moveTo>
                            <a:pt x="0" y="222258"/>
                          </a:moveTo>
                          <a:lnTo>
                            <a:pt x="0" y="191448"/>
                          </a:lnTo>
                          <a:cubicBezTo>
                            <a:pt x="0" y="191448"/>
                            <a:pt x="43245" y="0"/>
                            <a:pt x="349303" y="0"/>
                          </a:cubicBezTo>
                          <a:cubicBezTo>
                            <a:pt x="655361" y="0"/>
                            <a:pt x="649143" y="222258"/>
                            <a:pt x="649143" y="222258"/>
                          </a:cubicBezTo>
                          <a:lnTo>
                            <a:pt x="0" y="222258"/>
                          </a:lnTo>
                          <a:close/>
                        </a:path>
                      </a:pathLst>
                    </a:custGeom>
                    <a:solidFill>
                      <a:schemeClr val="accent1">
                        <a:lumMod val="50000"/>
                      </a:schemeClr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41" name="Freeform: Shape 240">
                      <a:extLst>
                        <a:ext uri="{FF2B5EF4-FFF2-40B4-BE49-F238E27FC236}">
                          <a16:creationId xmlns:a16="http://schemas.microsoft.com/office/drawing/2014/main" id="{201AA738-7727-4F5D-97F3-C97C89A186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0971" y="3368843"/>
                      <a:ext cx="612487" cy="334084"/>
                    </a:xfrm>
                    <a:custGeom>
                      <a:avLst/>
                      <a:gdLst>
                        <a:gd name="connsiteX0" fmla="*/ 549582 w 612487"/>
                        <a:gd name="connsiteY0" fmla="*/ 118622 h 334083"/>
                        <a:gd name="connsiteX1" fmla="*/ 458730 w 612487"/>
                        <a:gd name="connsiteY1" fmla="*/ 98762 h 334083"/>
                        <a:gd name="connsiteX2" fmla="*/ 254382 w 612487"/>
                        <a:gd name="connsiteY2" fmla="*/ 1693 h 334083"/>
                        <a:gd name="connsiteX3" fmla="*/ 200 w 612487"/>
                        <a:gd name="connsiteY3" fmla="*/ 120478 h 334083"/>
                        <a:gd name="connsiteX4" fmla="*/ 45301 w 612487"/>
                        <a:gd name="connsiteY4" fmla="*/ 144699 h 334083"/>
                        <a:gd name="connsiteX5" fmla="*/ 241390 w 612487"/>
                        <a:gd name="connsiteY5" fmla="*/ 109898 h 334083"/>
                        <a:gd name="connsiteX6" fmla="*/ 78246 w 612487"/>
                        <a:gd name="connsiteY6" fmla="*/ 212444 h 334083"/>
                        <a:gd name="connsiteX7" fmla="*/ 127616 w 612487"/>
                        <a:gd name="connsiteY7" fmla="*/ 282601 h 334083"/>
                        <a:gd name="connsiteX8" fmla="*/ 203434 w 612487"/>
                        <a:gd name="connsiteY8" fmla="*/ 342737 h 334083"/>
                        <a:gd name="connsiteX9" fmla="*/ 491674 w 612487"/>
                        <a:gd name="connsiteY9" fmla="*/ 271465 h 334083"/>
                        <a:gd name="connsiteX10" fmla="*/ 616863 w 612487"/>
                        <a:gd name="connsiteY10" fmla="*/ 267196 h 334083"/>
                        <a:gd name="connsiteX11" fmla="*/ 549582 w 612487"/>
                        <a:gd name="connsiteY11" fmla="*/ 118622 h 3340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612487" h="334083">
                          <a:moveTo>
                            <a:pt x="549582" y="118622"/>
                          </a:moveTo>
                          <a:cubicBezTo>
                            <a:pt x="549582" y="118622"/>
                            <a:pt x="483137" y="113425"/>
                            <a:pt x="458730" y="98762"/>
                          </a:cubicBezTo>
                          <a:cubicBezTo>
                            <a:pt x="434323" y="84100"/>
                            <a:pt x="288626" y="-13991"/>
                            <a:pt x="254382" y="1693"/>
                          </a:cubicBezTo>
                          <a:cubicBezTo>
                            <a:pt x="220138" y="17376"/>
                            <a:pt x="-7688" y="87162"/>
                            <a:pt x="200" y="120478"/>
                          </a:cubicBezTo>
                          <a:cubicBezTo>
                            <a:pt x="8088" y="153793"/>
                            <a:pt x="29154" y="150545"/>
                            <a:pt x="45301" y="144699"/>
                          </a:cubicBezTo>
                          <a:cubicBezTo>
                            <a:pt x="61356" y="138760"/>
                            <a:pt x="226820" y="104052"/>
                            <a:pt x="241390" y="109898"/>
                          </a:cubicBezTo>
                          <a:cubicBezTo>
                            <a:pt x="241390" y="109898"/>
                            <a:pt x="78895" y="169198"/>
                            <a:pt x="78246" y="212444"/>
                          </a:cubicBezTo>
                          <a:cubicBezTo>
                            <a:pt x="77596" y="255689"/>
                            <a:pt x="112211" y="266268"/>
                            <a:pt x="127616" y="282601"/>
                          </a:cubicBezTo>
                          <a:cubicBezTo>
                            <a:pt x="143021" y="298934"/>
                            <a:pt x="161488" y="339581"/>
                            <a:pt x="203434" y="342737"/>
                          </a:cubicBezTo>
                          <a:cubicBezTo>
                            <a:pt x="245288" y="345799"/>
                            <a:pt x="449636" y="274713"/>
                            <a:pt x="491674" y="271465"/>
                          </a:cubicBezTo>
                          <a:cubicBezTo>
                            <a:pt x="533713" y="268217"/>
                            <a:pt x="611573" y="274064"/>
                            <a:pt x="616863" y="267196"/>
                          </a:cubicBezTo>
                          <a:cubicBezTo>
                            <a:pt x="622246" y="260422"/>
                            <a:pt x="549582" y="118622"/>
                            <a:pt x="549582" y="118622"/>
                          </a:cubicBezTo>
                          <a:close/>
                        </a:path>
                      </a:pathLst>
                    </a:custGeom>
                    <a:solidFill>
                      <a:srgbClr val="EEA886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42" name="Freeform: Shape 241">
                      <a:extLst>
                        <a:ext uri="{FF2B5EF4-FFF2-40B4-BE49-F238E27FC236}">
                          <a16:creationId xmlns:a16="http://schemas.microsoft.com/office/drawing/2014/main" id="{37B7A29F-B545-4CED-B839-6FA242E751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1766" y="2266388"/>
                      <a:ext cx="2663391" cy="2542750"/>
                    </a:xfrm>
                    <a:custGeom>
                      <a:avLst/>
                      <a:gdLst>
                        <a:gd name="connsiteX0" fmla="*/ 1279284 w 2663390"/>
                        <a:gd name="connsiteY0" fmla="*/ 106814 h 2542749"/>
                        <a:gd name="connsiteX1" fmla="*/ 1714428 w 2663390"/>
                        <a:gd name="connsiteY1" fmla="*/ 16055 h 2542749"/>
                        <a:gd name="connsiteX2" fmla="*/ 2109297 w 2663390"/>
                        <a:gd name="connsiteY2" fmla="*/ 0 h 2542749"/>
                        <a:gd name="connsiteX3" fmla="*/ 2614413 w 2663390"/>
                        <a:gd name="connsiteY3" fmla="*/ 144213 h 2542749"/>
                        <a:gd name="connsiteX4" fmla="*/ 2665175 w 2663390"/>
                        <a:gd name="connsiteY4" fmla="*/ 550682 h 2542749"/>
                        <a:gd name="connsiteX5" fmla="*/ 2546854 w 2663390"/>
                        <a:gd name="connsiteY5" fmla="*/ 800316 h 2542749"/>
                        <a:gd name="connsiteX6" fmla="*/ 2464354 w 2663390"/>
                        <a:gd name="connsiteY6" fmla="*/ 1514699 h 2542749"/>
                        <a:gd name="connsiteX7" fmla="*/ 2482728 w 2663390"/>
                        <a:gd name="connsiteY7" fmla="*/ 2490317 h 2542749"/>
                        <a:gd name="connsiteX8" fmla="*/ 2177784 w 2663390"/>
                        <a:gd name="connsiteY8" fmla="*/ 2537553 h 2542749"/>
                        <a:gd name="connsiteX9" fmla="*/ 1230749 w 2663390"/>
                        <a:gd name="connsiteY9" fmla="*/ 2494957 h 2542749"/>
                        <a:gd name="connsiteX10" fmla="*/ 1367074 w 2663390"/>
                        <a:gd name="connsiteY10" fmla="*/ 1250123 h 2542749"/>
                        <a:gd name="connsiteX11" fmla="*/ 1340625 w 2663390"/>
                        <a:gd name="connsiteY11" fmla="*/ 734892 h 2542749"/>
                        <a:gd name="connsiteX12" fmla="*/ 1025473 w 2663390"/>
                        <a:gd name="connsiteY12" fmla="*/ 1257640 h 2542749"/>
                        <a:gd name="connsiteX13" fmla="*/ 479060 w 2663390"/>
                        <a:gd name="connsiteY13" fmla="*/ 1399162 h 2542749"/>
                        <a:gd name="connsiteX14" fmla="*/ 15055 w 2663390"/>
                        <a:gd name="connsiteY14" fmla="*/ 1420970 h 2542749"/>
                        <a:gd name="connsiteX15" fmla="*/ 7909 w 2663390"/>
                        <a:gd name="connsiteY15" fmla="*/ 1153703 h 2542749"/>
                        <a:gd name="connsiteX16" fmla="*/ 710135 w 2663390"/>
                        <a:gd name="connsiteY16" fmla="*/ 1042620 h 2542749"/>
                        <a:gd name="connsiteX17" fmla="*/ 914390 w 2663390"/>
                        <a:gd name="connsiteY17" fmla="*/ 681717 h 2542749"/>
                        <a:gd name="connsiteX18" fmla="*/ 1279284 w 2663390"/>
                        <a:gd name="connsiteY18" fmla="*/ 106814 h 25427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2663390" h="2542749">
                          <a:moveTo>
                            <a:pt x="1279284" y="106814"/>
                          </a:moveTo>
                          <a:cubicBezTo>
                            <a:pt x="1491242" y="69508"/>
                            <a:pt x="1714428" y="16055"/>
                            <a:pt x="1714428" y="16055"/>
                          </a:cubicBezTo>
                          <a:lnTo>
                            <a:pt x="2109297" y="0"/>
                          </a:lnTo>
                          <a:cubicBezTo>
                            <a:pt x="2109297" y="0"/>
                            <a:pt x="2471685" y="79716"/>
                            <a:pt x="2614413" y="144213"/>
                          </a:cubicBezTo>
                          <a:cubicBezTo>
                            <a:pt x="2627962" y="150338"/>
                            <a:pt x="2627962" y="467439"/>
                            <a:pt x="2665175" y="550682"/>
                          </a:cubicBezTo>
                          <a:lnTo>
                            <a:pt x="2546854" y="800316"/>
                          </a:lnTo>
                          <a:cubicBezTo>
                            <a:pt x="2546854" y="800316"/>
                            <a:pt x="2478552" y="1294761"/>
                            <a:pt x="2464354" y="1514699"/>
                          </a:cubicBezTo>
                          <a:cubicBezTo>
                            <a:pt x="2457858" y="1615667"/>
                            <a:pt x="2482728" y="2490317"/>
                            <a:pt x="2482728" y="2490317"/>
                          </a:cubicBezTo>
                          <a:cubicBezTo>
                            <a:pt x="2482728" y="2490317"/>
                            <a:pt x="2447278" y="2507857"/>
                            <a:pt x="2177784" y="2537553"/>
                          </a:cubicBezTo>
                          <a:cubicBezTo>
                            <a:pt x="1908290" y="2567249"/>
                            <a:pt x="1235018" y="2526788"/>
                            <a:pt x="1230749" y="2494957"/>
                          </a:cubicBezTo>
                          <a:cubicBezTo>
                            <a:pt x="1226480" y="2463127"/>
                            <a:pt x="1361134" y="1309887"/>
                            <a:pt x="1367074" y="1250123"/>
                          </a:cubicBezTo>
                          <a:cubicBezTo>
                            <a:pt x="1376261" y="1158436"/>
                            <a:pt x="1340625" y="734892"/>
                            <a:pt x="1340625" y="734892"/>
                          </a:cubicBezTo>
                          <a:cubicBezTo>
                            <a:pt x="1289863" y="803101"/>
                            <a:pt x="1160406" y="1111108"/>
                            <a:pt x="1025473" y="1257640"/>
                          </a:cubicBezTo>
                          <a:cubicBezTo>
                            <a:pt x="946128" y="1343853"/>
                            <a:pt x="553115" y="1396656"/>
                            <a:pt x="479060" y="1399162"/>
                          </a:cubicBezTo>
                          <a:cubicBezTo>
                            <a:pt x="317865" y="1404545"/>
                            <a:pt x="23685" y="1436654"/>
                            <a:pt x="15055" y="1420970"/>
                          </a:cubicBezTo>
                          <a:cubicBezTo>
                            <a:pt x="8187" y="1411505"/>
                            <a:pt x="-10558" y="1159921"/>
                            <a:pt x="7909" y="1153703"/>
                          </a:cubicBezTo>
                          <a:cubicBezTo>
                            <a:pt x="24056" y="1148321"/>
                            <a:pt x="570191" y="1116861"/>
                            <a:pt x="710135" y="1042620"/>
                          </a:cubicBezTo>
                          <a:cubicBezTo>
                            <a:pt x="761361" y="1015430"/>
                            <a:pt x="914390" y="681717"/>
                            <a:pt x="914390" y="681717"/>
                          </a:cubicBezTo>
                          <a:cubicBezTo>
                            <a:pt x="914390" y="681717"/>
                            <a:pt x="1162262" y="159340"/>
                            <a:pt x="1279284" y="106814"/>
                          </a:cubicBezTo>
                          <a:close/>
                        </a:path>
                      </a:pathLst>
                    </a:custGeom>
                    <a:solidFill>
                      <a:srgbClr val="D44040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43" name="Freeform: Shape 242">
                      <a:extLst>
                        <a:ext uri="{FF2B5EF4-FFF2-40B4-BE49-F238E27FC236}">
                          <a16:creationId xmlns:a16="http://schemas.microsoft.com/office/drawing/2014/main" id="{C64CA44B-3912-4A23-B8A6-782E429E3C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99111" y="3148462"/>
                      <a:ext cx="1141453" cy="1577618"/>
                    </a:xfrm>
                    <a:custGeom>
                      <a:avLst/>
                      <a:gdLst>
                        <a:gd name="connsiteX0" fmla="*/ 239984 w 1141453"/>
                        <a:gd name="connsiteY0" fmla="*/ 1582908 h 1577618"/>
                        <a:gd name="connsiteX1" fmla="*/ 902769 w 1141453"/>
                        <a:gd name="connsiteY1" fmla="*/ 1582908 h 1577618"/>
                        <a:gd name="connsiteX2" fmla="*/ 1142753 w 1141453"/>
                        <a:gd name="connsiteY2" fmla="*/ 1342832 h 1577618"/>
                        <a:gd name="connsiteX3" fmla="*/ 1142753 w 1141453"/>
                        <a:gd name="connsiteY3" fmla="*/ 239984 h 1577618"/>
                        <a:gd name="connsiteX4" fmla="*/ 902769 w 1141453"/>
                        <a:gd name="connsiteY4" fmla="*/ 0 h 1577618"/>
                        <a:gd name="connsiteX5" fmla="*/ 239984 w 1141453"/>
                        <a:gd name="connsiteY5" fmla="*/ 0 h 1577618"/>
                        <a:gd name="connsiteX6" fmla="*/ 0 w 1141453"/>
                        <a:gd name="connsiteY6" fmla="*/ 239984 h 1577618"/>
                        <a:gd name="connsiteX7" fmla="*/ 0 w 1141453"/>
                        <a:gd name="connsiteY7" fmla="*/ 1342832 h 1577618"/>
                        <a:gd name="connsiteX8" fmla="*/ 239984 w 1141453"/>
                        <a:gd name="connsiteY8" fmla="*/ 1582908 h 15776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141453" h="1577618">
                          <a:moveTo>
                            <a:pt x="239984" y="1582908"/>
                          </a:moveTo>
                          <a:lnTo>
                            <a:pt x="902769" y="1582908"/>
                          </a:lnTo>
                          <a:cubicBezTo>
                            <a:pt x="1035289" y="1582908"/>
                            <a:pt x="1142753" y="1475445"/>
                            <a:pt x="1142753" y="1342832"/>
                          </a:cubicBezTo>
                          <a:lnTo>
                            <a:pt x="1142753" y="239984"/>
                          </a:lnTo>
                          <a:cubicBezTo>
                            <a:pt x="1142753" y="107464"/>
                            <a:pt x="1035289" y="0"/>
                            <a:pt x="902769" y="0"/>
                          </a:cubicBezTo>
                          <a:lnTo>
                            <a:pt x="239984" y="0"/>
                          </a:lnTo>
                          <a:cubicBezTo>
                            <a:pt x="107464" y="0"/>
                            <a:pt x="0" y="107464"/>
                            <a:pt x="0" y="239984"/>
                          </a:cubicBezTo>
                          <a:lnTo>
                            <a:pt x="0" y="1342832"/>
                          </a:lnTo>
                          <a:cubicBezTo>
                            <a:pt x="0" y="1475445"/>
                            <a:pt x="107464" y="1582908"/>
                            <a:pt x="239984" y="1582908"/>
                          </a:cubicBezTo>
                          <a:close/>
                        </a:path>
                      </a:pathLst>
                    </a:custGeom>
                    <a:solidFill>
                      <a:srgbClr val="254380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44" name="Freeform: Shape 243">
                      <a:extLst>
                        <a:ext uri="{FF2B5EF4-FFF2-40B4-BE49-F238E27FC236}">
                          <a16:creationId xmlns:a16="http://schemas.microsoft.com/office/drawing/2014/main" id="{1763E890-7BC3-458C-9F9A-965098E027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38034" y="4158926"/>
                      <a:ext cx="658888" cy="937291"/>
                    </a:xfrm>
                    <a:custGeom>
                      <a:avLst/>
                      <a:gdLst>
                        <a:gd name="connsiteX0" fmla="*/ 63569 w 658887"/>
                        <a:gd name="connsiteY0" fmla="*/ 939937 h 937290"/>
                        <a:gd name="connsiteX1" fmla="*/ 469759 w 658887"/>
                        <a:gd name="connsiteY1" fmla="*/ 771688 h 937290"/>
                        <a:gd name="connsiteX2" fmla="*/ 655268 w 658887"/>
                        <a:gd name="connsiteY2" fmla="*/ 57305 h 937290"/>
                        <a:gd name="connsiteX3" fmla="*/ 585760 w 658887"/>
                        <a:gd name="connsiteY3" fmla="*/ 326 h 937290"/>
                        <a:gd name="connsiteX4" fmla="*/ 528780 w 658887"/>
                        <a:gd name="connsiteY4" fmla="*/ 69834 h 937290"/>
                        <a:gd name="connsiteX5" fmla="*/ 375288 w 658887"/>
                        <a:gd name="connsiteY5" fmla="*/ 686590 h 937290"/>
                        <a:gd name="connsiteX6" fmla="*/ 63569 w 658887"/>
                        <a:gd name="connsiteY6" fmla="*/ 812706 h 937290"/>
                        <a:gd name="connsiteX7" fmla="*/ 0 w 658887"/>
                        <a:gd name="connsiteY7" fmla="*/ 876275 h 937290"/>
                        <a:gd name="connsiteX8" fmla="*/ 63569 w 658887"/>
                        <a:gd name="connsiteY8" fmla="*/ 939937 h 9372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58887" h="937290">
                          <a:moveTo>
                            <a:pt x="63569" y="939937"/>
                          </a:moveTo>
                          <a:cubicBezTo>
                            <a:pt x="232003" y="939937"/>
                            <a:pt x="368699" y="883328"/>
                            <a:pt x="469759" y="771688"/>
                          </a:cubicBezTo>
                          <a:cubicBezTo>
                            <a:pt x="698235" y="519455"/>
                            <a:pt x="657124" y="76051"/>
                            <a:pt x="655268" y="57305"/>
                          </a:cubicBezTo>
                          <a:cubicBezTo>
                            <a:pt x="651835" y="22319"/>
                            <a:pt x="620654" y="-3201"/>
                            <a:pt x="585760" y="326"/>
                          </a:cubicBezTo>
                          <a:cubicBezTo>
                            <a:pt x="550867" y="3759"/>
                            <a:pt x="525347" y="34941"/>
                            <a:pt x="528780" y="69834"/>
                          </a:cubicBezTo>
                          <a:cubicBezTo>
                            <a:pt x="529244" y="74845"/>
                            <a:pt x="565716" y="476766"/>
                            <a:pt x="375288" y="686590"/>
                          </a:cubicBezTo>
                          <a:cubicBezTo>
                            <a:pt x="298263" y="771502"/>
                            <a:pt x="196274" y="812706"/>
                            <a:pt x="63569" y="812706"/>
                          </a:cubicBezTo>
                          <a:cubicBezTo>
                            <a:pt x="28490" y="812706"/>
                            <a:pt x="0" y="841196"/>
                            <a:pt x="0" y="876275"/>
                          </a:cubicBezTo>
                          <a:cubicBezTo>
                            <a:pt x="0" y="911540"/>
                            <a:pt x="28490" y="939937"/>
                            <a:pt x="63569" y="939937"/>
                          </a:cubicBezTo>
                          <a:close/>
                        </a:path>
                      </a:pathLst>
                    </a:custGeom>
                    <a:solidFill>
                      <a:srgbClr val="254380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45" name="Freeform: Shape 244">
                      <a:extLst>
                        <a:ext uri="{FF2B5EF4-FFF2-40B4-BE49-F238E27FC236}">
                          <a16:creationId xmlns:a16="http://schemas.microsoft.com/office/drawing/2014/main" id="{3082889B-338A-4B8B-8EE1-97F932BF4F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12862" y="1703550"/>
                      <a:ext cx="658888" cy="64961"/>
                    </a:xfrm>
                    <a:custGeom>
                      <a:avLst/>
                      <a:gdLst>
                        <a:gd name="connsiteX0" fmla="*/ 17911 w 658887"/>
                        <a:gd name="connsiteY0" fmla="*/ 72199 h 64960"/>
                        <a:gd name="connsiteX1" fmla="*/ 644132 w 658887"/>
                        <a:gd name="connsiteY1" fmla="*/ 72199 h 64960"/>
                        <a:gd name="connsiteX2" fmla="*/ 662043 w 658887"/>
                        <a:gd name="connsiteY2" fmla="*/ 54289 h 64960"/>
                        <a:gd name="connsiteX3" fmla="*/ 662043 w 658887"/>
                        <a:gd name="connsiteY3" fmla="*/ 17911 h 64960"/>
                        <a:gd name="connsiteX4" fmla="*/ 644132 w 658887"/>
                        <a:gd name="connsiteY4" fmla="*/ 0 h 64960"/>
                        <a:gd name="connsiteX5" fmla="*/ 17911 w 658887"/>
                        <a:gd name="connsiteY5" fmla="*/ 0 h 64960"/>
                        <a:gd name="connsiteX6" fmla="*/ 0 w 658887"/>
                        <a:gd name="connsiteY6" fmla="*/ 17911 h 64960"/>
                        <a:gd name="connsiteX7" fmla="*/ 0 w 658887"/>
                        <a:gd name="connsiteY7" fmla="*/ 54289 h 64960"/>
                        <a:gd name="connsiteX8" fmla="*/ 17911 w 658887"/>
                        <a:gd name="connsiteY8" fmla="*/ 72199 h 649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58887" h="64960">
                          <a:moveTo>
                            <a:pt x="17911" y="72199"/>
                          </a:moveTo>
                          <a:lnTo>
                            <a:pt x="644132" y="72199"/>
                          </a:lnTo>
                          <a:cubicBezTo>
                            <a:pt x="653969" y="72199"/>
                            <a:pt x="662043" y="64218"/>
                            <a:pt x="662043" y="54289"/>
                          </a:cubicBezTo>
                          <a:lnTo>
                            <a:pt x="662043" y="17911"/>
                          </a:lnTo>
                          <a:cubicBezTo>
                            <a:pt x="662043" y="8074"/>
                            <a:pt x="654062" y="0"/>
                            <a:pt x="644132" y="0"/>
                          </a:cubicBezTo>
                          <a:lnTo>
                            <a:pt x="17911" y="0"/>
                          </a:lnTo>
                          <a:cubicBezTo>
                            <a:pt x="8074" y="0"/>
                            <a:pt x="0" y="7981"/>
                            <a:pt x="0" y="17911"/>
                          </a:cubicBezTo>
                          <a:lnTo>
                            <a:pt x="0" y="54289"/>
                          </a:lnTo>
                          <a:cubicBezTo>
                            <a:pt x="0" y="64125"/>
                            <a:pt x="8074" y="72199"/>
                            <a:pt x="17911" y="72199"/>
                          </a:cubicBezTo>
                          <a:close/>
                        </a:path>
                      </a:pathLst>
                    </a:custGeom>
                    <a:solidFill>
                      <a:srgbClr val="DFE1E8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46" name="Freeform: Shape 245">
                      <a:extLst>
                        <a:ext uri="{FF2B5EF4-FFF2-40B4-BE49-F238E27FC236}">
                          <a16:creationId xmlns:a16="http://schemas.microsoft.com/office/drawing/2014/main" id="{86DBF5C7-9F19-4796-960B-31A757ECE7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12862" y="1858342"/>
                      <a:ext cx="658888" cy="64961"/>
                    </a:xfrm>
                    <a:custGeom>
                      <a:avLst/>
                      <a:gdLst>
                        <a:gd name="connsiteX0" fmla="*/ 17911 w 658887"/>
                        <a:gd name="connsiteY0" fmla="*/ 72106 h 64960"/>
                        <a:gd name="connsiteX1" fmla="*/ 644132 w 658887"/>
                        <a:gd name="connsiteY1" fmla="*/ 72106 h 64960"/>
                        <a:gd name="connsiteX2" fmla="*/ 662043 w 658887"/>
                        <a:gd name="connsiteY2" fmla="*/ 54196 h 64960"/>
                        <a:gd name="connsiteX3" fmla="*/ 662043 w 658887"/>
                        <a:gd name="connsiteY3" fmla="*/ 17818 h 64960"/>
                        <a:gd name="connsiteX4" fmla="*/ 644132 w 658887"/>
                        <a:gd name="connsiteY4" fmla="*/ 0 h 64960"/>
                        <a:gd name="connsiteX5" fmla="*/ 17911 w 658887"/>
                        <a:gd name="connsiteY5" fmla="*/ 0 h 64960"/>
                        <a:gd name="connsiteX6" fmla="*/ 0 w 658887"/>
                        <a:gd name="connsiteY6" fmla="*/ 17818 h 64960"/>
                        <a:gd name="connsiteX7" fmla="*/ 0 w 658887"/>
                        <a:gd name="connsiteY7" fmla="*/ 54196 h 64960"/>
                        <a:gd name="connsiteX8" fmla="*/ 17911 w 658887"/>
                        <a:gd name="connsiteY8" fmla="*/ 72106 h 649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58887" h="64960">
                          <a:moveTo>
                            <a:pt x="17911" y="72106"/>
                          </a:moveTo>
                          <a:lnTo>
                            <a:pt x="644132" y="72106"/>
                          </a:lnTo>
                          <a:cubicBezTo>
                            <a:pt x="653969" y="72106"/>
                            <a:pt x="662043" y="64126"/>
                            <a:pt x="662043" y="54196"/>
                          </a:cubicBezTo>
                          <a:lnTo>
                            <a:pt x="662043" y="17818"/>
                          </a:lnTo>
                          <a:cubicBezTo>
                            <a:pt x="662043" y="7981"/>
                            <a:pt x="654062" y="0"/>
                            <a:pt x="644132" y="0"/>
                          </a:cubicBezTo>
                          <a:lnTo>
                            <a:pt x="17911" y="0"/>
                          </a:lnTo>
                          <a:cubicBezTo>
                            <a:pt x="8074" y="0"/>
                            <a:pt x="0" y="7981"/>
                            <a:pt x="0" y="17818"/>
                          </a:cubicBezTo>
                          <a:lnTo>
                            <a:pt x="0" y="54196"/>
                          </a:lnTo>
                          <a:cubicBezTo>
                            <a:pt x="0" y="64033"/>
                            <a:pt x="8074" y="72106"/>
                            <a:pt x="17911" y="72106"/>
                          </a:cubicBezTo>
                          <a:close/>
                        </a:path>
                      </a:pathLst>
                    </a:custGeom>
                    <a:solidFill>
                      <a:srgbClr val="DFE1E8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47" name="Freeform: Shape 246">
                      <a:extLst>
                        <a:ext uri="{FF2B5EF4-FFF2-40B4-BE49-F238E27FC236}">
                          <a16:creationId xmlns:a16="http://schemas.microsoft.com/office/drawing/2014/main" id="{1D80D29E-6A68-4F6C-BA32-AFA790D55A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12862" y="2035685"/>
                      <a:ext cx="658888" cy="807369"/>
                    </a:xfrm>
                    <a:custGeom>
                      <a:avLst/>
                      <a:gdLst>
                        <a:gd name="connsiteX0" fmla="*/ 60135 w 658887"/>
                        <a:gd name="connsiteY0" fmla="*/ 815536 h 807369"/>
                        <a:gd name="connsiteX1" fmla="*/ 601815 w 658887"/>
                        <a:gd name="connsiteY1" fmla="*/ 815536 h 807369"/>
                        <a:gd name="connsiteX2" fmla="*/ 661950 w 658887"/>
                        <a:gd name="connsiteY2" fmla="*/ 755401 h 807369"/>
                        <a:gd name="connsiteX3" fmla="*/ 661950 w 658887"/>
                        <a:gd name="connsiteY3" fmla="*/ 60135 h 807369"/>
                        <a:gd name="connsiteX4" fmla="*/ 601815 w 658887"/>
                        <a:gd name="connsiteY4" fmla="*/ 0 h 807369"/>
                        <a:gd name="connsiteX5" fmla="*/ 60135 w 658887"/>
                        <a:gd name="connsiteY5" fmla="*/ 0 h 807369"/>
                        <a:gd name="connsiteX6" fmla="*/ 0 w 658887"/>
                        <a:gd name="connsiteY6" fmla="*/ 60135 h 807369"/>
                        <a:gd name="connsiteX7" fmla="*/ 0 w 658887"/>
                        <a:gd name="connsiteY7" fmla="*/ 755401 h 807369"/>
                        <a:gd name="connsiteX8" fmla="*/ 60135 w 658887"/>
                        <a:gd name="connsiteY8" fmla="*/ 815536 h 8073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58887" h="807369">
                          <a:moveTo>
                            <a:pt x="60135" y="815536"/>
                          </a:moveTo>
                          <a:lnTo>
                            <a:pt x="601815" y="815536"/>
                          </a:lnTo>
                          <a:cubicBezTo>
                            <a:pt x="635038" y="815536"/>
                            <a:pt x="661950" y="788624"/>
                            <a:pt x="661950" y="755401"/>
                          </a:cubicBezTo>
                          <a:lnTo>
                            <a:pt x="661950" y="60135"/>
                          </a:lnTo>
                          <a:cubicBezTo>
                            <a:pt x="661950" y="26912"/>
                            <a:pt x="635038" y="0"/>
                            <a:pt x="601815" y="0"/>
                          </a:cubicBezTo>
                          <a:lnTo>
                            <a:pt x="60135" y="0"/>
                          </a:lnTo>
                          <a:cubicBezTo>
                            <a:pt x="26912" y="0"/>
                            <a:pt x="0" y="26912"/>
                            <a:pt x="0" y="60135"/>
                          </a:cubicBezTo>
                          <a:lnTo>
                            <a:pt x="0" y="755401"/>
                          </a:lnTo>
                          <a:cubicBezTo>
                            <a:pt x="0" y="788624"/>
                            <a:pt x="26912" y="815536"/>
                            <a:pt x="60135" y="815536"/>
                          </a:cubicBezTo>
                          <a:close/>
                        </a:path>
                      </a:pathLst>
                    </a:custGeom>
                    <a:solidFill>
                      <a:srgbClr val="DFE1E8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48" name="Freeform: Shape 247">
                      <a:extLst>
                        <a:ext uri="{FF2B5EF4-FFF2-40B4-BE49-F238E27FC236}">
                          <a16:creationId xmlns:a16="http://schemas.microsoft.com/office/drawing/2014/main" id="{7D4D5697-0870-489E-9474-5A87C664EA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00562" y="1703642"/>
                      <a:ext cx="1178574" cy="1141453"/>
                    </a:xfrm>
                    <a:custGeom>
                      <a:avLst/>
                      <a:gdLst>
                        <a:gd name="connsiteX0" fmla="*/ 95121 w 1178573"/>
                        <a:gd name="connsiteY0" fmla="*/ 1147578 h 1141453"/>
                        <a:gd name="connsiteX1" fmla="*/ 1083546 w 1178573"/>
                        <a:gd name="connsiteY1" fmla="*/ 1147578 h 1141453"/>
                        <a:gd name="connsiteX2" fmla="*/ 1178667 w 1178573"/>
                        <a:gd name="connsiteY2" fmla="*/ 1052457 h 1141453"/>
                        <a:gd name="connsiteX3" fmla="*/ 1178667 w 1178573"/>
                        <a:gd name="connsiteY3" fmla="*/ 95121 h 1141453"/>
                        <a:gd name="connsiteX4" fmla="*/ 1083546 w 1178573"/>
                        <a:gd name="connsiteY4" fmla="*/ 0 h 1141453"/>
                        <a:gd name="connsiteX5" fmla="*/ 95121 w 1178573"/>
                        <a:gd name="connsiteY5" fmla="*/ 0 h 1141453"/>
                        <a:gd name="connsiteX6" fmla="*/ 0 w 1178573"/>
                        <a:gd name="connsiteY6" fmla="*/ 95121 h 1141453"/>
                        <a:gd name="connsiteX7" fmla="*/ 0 w 1178573"/>
                        <a:gd name="connsiteY7" fmla="*/ 1052457 h 1141453"/>
                        <a:gd name="connsiteX8" fmla="*/ 95121 w 1178573"/>
                        <a:gd name="connsiteY8" fmla="*/ 1147578 h 11414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178573" h="1141453">
                          <a:moveTo>
                            <a:pt x="95121" y="1147578"/>
                          </a:moveTo>
                          <a:lnTo>
                            <a:pt x="1083546" y="1147578"/>
                          </a:lnTo>
                          <a:cubicBezTo>
                            <a:pt x="1136071" y="1147578"/>
                            <a:pt x="1178667" y="1104982"/>
                            <a:pt x="1178667" y="1052457"/>
                          </a:cubicBezTo>
                          <a:lnTo>
                            <a:pt x="1178667" y="95121"/>
                          </a:lnTo>
                          <a:cubicBezTo>
                            <a:pt x="1178667" y="42596"/>
                            <a:pt x="1136071" y="0"/>
                            <a:pt x="1083546" y="0"/>
                          </a:cubicBezTo>
                          <a:lnTo>
                            <a:pt x="95121" y="0"/>
                          </a:lnTo>
                          <a:cubicBezTo>
                            <a:pt x="42596" y="0"/>
                            <a:pt x="0" y="42596"/>
                            <a:pt x="0" y="95121"/>
                          </a:cubicBezTo>
                          <a:lnTo>
                            <a:pt x="0" y="1052457"/>
                          </a:lnTo>
                          <a:cubicBezTo>
                            <a:pt x="-93" y="1104982"/>
                            <a:pt x="42503" y="1147578"/>
                            <a:pt x="95121" y="1147578"/>
                          </a:cubicBezTo>
                          <a:close/>
                        </a:path>
                      </a:pathLst>
                    </a:custGeom>
                    <a:solidFill>
                      <a:srgbClr val="DFE1E8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</p:grpSp>
              <p:grpSp>
                <p:nvGrpSpPr>
                  <p:cNvPr id="249" name="Graphic 187">
                    <a:extLst>
                      <a:ext uri="{FF2B5EF4-FFF2-40B4-BE49-F238E27FC236}">
                        <a16:creationId xmlns:a16="http://schemas.microsoft.com/office/drawing/2014/main" id="{2CB4C530-C5E1-4A13-8B1B-3686176229C3}"/>
                      </a:ext>
                    </a:extLst>
                  </p:cNvPr>
                  <p:cNvGrpSpPr/>
                  <p:nvPr/>
                </p:nvGrpSpPr>
                <p:grpSpPr>
                  <a:xfrm>
                    <a:off x="3964823" y="2172862"/>
                    <a:ext cx="723848" cy="1503378"/>
                    <a:chOff x="3964823" y="2172862"/>
                    <a:chExt cx="723848" cy="1503378"/>
                  </a:xfrm>
                  <a:solidFill>
                    <a:schemeClr val="accent1"/>
                  </a:solidFill>
                </p:grpSpPr>
                <p:sp>
                  <p:nvSpPr>
                    <p:cNvPr id="250" name="Freeform: Shape 249">
                      <a:extLst>
                        <a:ext uri="{FF2B5EF4-FFF2-40B4-BE49-F238E27FC236}">
                          <a16:creationId xmlns:a16="http://schemas.microsoft.com/office/drawing/2014/main" id="{AE29EC37-9F89-483A-A849-B18EA665B7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64823" y="2223421"/>
                      <a:ext cx="528966" cy="528966"/>
                    </a:xfrm>
                    <a:custGeom>
                      <a:avLst/>
                      <a:gdLst>
                        <a:gd name="connsiteX0" fmla="*/ 267545 w 528966"/>
                        <a:gd name="connsiteY0" fmla="*/ 534906 h 528966"/>
                        <a:gd name="connsiteX1" fmla="*/ 534998 w 528966"/>
                        <a:gd name="connsiteY1" fmla="*/ 267453 h 528966"/>
                        <a:gd name="connsiteX2" fmla="*/ 510592 w 528966"/>
                        <a:gd name="connsiteY2" fmla="*/ 155813 h 528966"/>
                        <a:gd name="connsiteX3" fmla="*/ 267453 w 528966"/>
                        <a:gd name="connsiteY3" fmla="*/ 0 h 528966"/>
                        <a:gd name="connsiteX4" fmla="*/ 0 w 528966"/>
                        <a:gd name="connsiteY4" fmla="*/ 267453 h 528966"/>
                        <a:gd name="connsiteX5" fmla="*/ 38698 w 528966"/>
                        <a:gd name="connsiteY5" fmla="*/ 406005 h 528966"/>
                        <a:gd name="connsiteX6" fmla="*/ 267545 w 528966"/>
                        <a:gd name="connsiteY6" fmla="*/ 534906 h 5289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28966" h="528966">
                          <a:moveTo>
                            <a:pt x="267545" y="534906"/>
                          </a:moveTo>
                          <a:cubicBezTo>
                            <a:pt x="415285" y="534906"/>
                            <a:pt x="534998" y="415099"/>
                            <a:pt x="534998" y="267453"/>
                          </a:cubicBezTo>
                          <a:cubicBezTo>
                            <a:pt x="534998" y="227548"/>
                            <a:pt x="526275" y="189778"/>
                            <a:pt x="510592" y="155813"/>
                          </a:cubicBezTo>
                          <a:cubicBezTo>
                            <a:pt x="468274" y="63847"/>
                            <a:pt x="375380" y="0"/>
                            <a:pt x="267453" y="0"/>
                          </a:cubicBezTo>
                          <a:cubicBezTo>
                            <a:pt x="119713" y="0"/>
                            <a:pt x="0" y="119806"/>
                            <a:pt x="0" y="267453"/>
                          </a:cubicBezTo>
                          <a:cubicBezTo>
                            <a:pt x="0" y="318122"/>
                            <a:pt x="14106" y="365636"/>
                            <a:pt x="38698" y="406005"/>
                          </a:cubicBezTo>
                          <a:cubicBezTo>
                            <a:pt x="85655" y="483215"/>
                            <a:pt x="170568" y="534906"/>
                            <a:pt x="267545" y="534906"/>
                          </a:cubicBezTo>
                          <a:close/>
                        </a:path>
                      </a:pathLst>
                    </a:custGeom>
                    <a:solidFill>
                      <a:srgbClr val="36572B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51" name="Freeform: Shape 250">
                      <a:extLst>
                        <a:ext uri="{FF2B5EF4-FFF2-40B4-BE49-F238E27FC236}">
                          <a16:creationId xmlns:a16="http://schemas.microsoft.com/office/drawing/2014/main" id="{3F4E52D5-70CA-4D0F-9DE6-6DF6F7E86B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16910" y="2360024"/>
                      <a:ext cx="371204" cy="371204"/>
                    </a:xfrm>
                    <a:custGeom>
                      <a:avLst/>
                      <a:gdLst>
                        <a:gd name="connsiteX0" fmla="*/ 187180 w 371204"/>
                        <a:gd name="connsiteY0" fmla="*/ 374360 h 371204"/>
                        <a:gd name="connsiteX1" fmla="*/ 374360 w 371204"/>
                        <a:gd name="connsiteY1" fmla="*/ 187180 h 371204"/>
                        <a:gd name="connsiteX2" fmla="*/ 373524 w 371204"/>
                        <a:gd name="connsiteY2" fmla="*/ 169455 h 371204"/>
                        <a:gd name="connsiteX3" fmla="*/ 187180 w 371204"/>
                        <a:gd name="connsiteY3" fmla="*/ 0 h 371204"/>
                        <a:gd name="connsiteX4" fmla="*/ 0 w 371204"/>
                        <a:gd name="connsiteY4" fmla="*/ 187180 h 371204"/>
                        <a:gd name="connsiteX5" fmla="*/ 84727 w 371204"/>
                        <a:gd name="connsiteY5" fmla="*/ 343828 h 371204"/>
                        <a:gd name="connsiteX6" fmla="*/ 187180 w 371204"/>
                        <a:gd name="connsiteY6" fmla="*/ 374360 h 3712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71204" h="371204">
                          <a:moveTo>
                            <a:pt x="187180" y="374360"/>
                          </a:moveTo>
                          <a:cubicBezTo>
                            <a:pt x="290560" y="374360"/>
                            <a:pt x="374360" y="290560"/>
                            <a:pt x="374360" y="187180"/>
                          </a:cubicBezTo>
                          <a:cubicBezTo>
                            <a:pt x="374360" y="181241"/>
                            <a:pt x="374081" y="175301"/>
                            <a:pt x="373524" y="169455"/>
                          </a:cubicBezTo>
                          <a:cubicBezTo>
                            <a:pt x="364616" y="74334"/>
                            <a:pt x="284528" y="0"/>
                            <a:pt x="187180" y="0"/>
                          </a:cubicBezTo>
                          <a:cubicBezTo>
                            <a:pt x="83800" y="0"/>
                            <a:pt x="0" y="83799"/>
                            <a:pt x="0" y="187180"/>
                          </a:cubicBezTo>
                          <a:cubicBezTo>
                            <a:pt x="0" y="252697"/>
                            <a:pt x="33687" y="310420"/>
                            <a:pt x="84727" y="343828"/>
                          </a:cubicBezTo>
                          <a:cubicBezTo>
                            <a:pt x="114145" y="363038"/>
                            <a:pt x="149317" y="374360"/>
                            <a:pt x="187180" y="374360"/>
                          </a:cubicBezTo>
                          <a:close/>
                        </a:path>
                      </a:pathLst>
                    </a:custGeom>
                    <a:solidFill>
                      <a:srgbClr val="45613C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52" name="Freeform: Shape 251">
                      <a:extLst>
                        <a:ext uri="{FF2B5EF4-FFF2-40B4-BE49-F238E27FC236}">
                          <a16:creationId xmlns:a16="http://schemas.microsoft.com/office/drawing/2014/main" id="{3E70A95F-24F4-4D4F-B487-DF3BE89BDA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08010" y="2504887"/>
                      <a:ext cx="306244" cy="1076493"/>
                    </a:xfrm>
                    <a:custGeom>
                      <a:avLst/>
                      <a:gdLst>
                        <a:gd name="connsiteX0" fmla="*/ 19996 w 306243"/>
                        <a:gd name="connsiteY0" fmla="*/ 0 h 1076492"/>
                        <a:gd name="connsiteX1" fmla="*/ 137 w 306243"/>
                        <a:gd name="connsiteY1" fmla="*/ 293159 h 1076492"/>
                        <a:gd name="connsiteX2" fmla="*/ 129316 w 306243"/>
                        <a:gd name="connsiteY2" fmla="*/ 462149 h 1076492"/>
                        <a:gd name="connsiteX3" fmla="*/ 129316 w 306243"/>
                        <a:gd name="connsiteY3" fmla="*/ 1081040 h 1076492"/>
                        <a:gd name="connsiteX4" fmla="*/ 222488 w 306243"/>
                        <a:gd name="connsiteY4" fmla="*/ 1081040 h 1076492"/>
                        <a:gd name="connsiteX5" fmla="*/ 266662 w 306243"/>
                        <a:gd name="connsiteY5" fmla="*/ 399045 h 1076492"/>
                        <a:gd name="connsiteX6" fmla="*/ 313062 w 306243"/>
                        <a:gd name="connsiteY6" fmla="*/ 107556 h 1076492"/>
                        <a:gd name="connsiteX7" fmla="*/ 286521 w 306243"/>
                        <a:gd name="connsiteY7" fmla="*/ 92059 h 1076492"/>
                        <a:gd name="connsiteX8" fmla="*/ 145185 w 306243"/>
                        <a:gd name="connsiteY8" fmla="*/ 418904 h 1076492"/>
                        <a:gd name="connsiteX9" fmla="*/ 32524 w 306243"/>
                        <a:gd name="connsiteY9" fmla="*/ 12528 h 1076492"/>
                        <a:gd name="connsiteX10" fmla="*/ 19996 w 306243"/>
                        <a:gd name="connsiteY10" fmla="*/ 0 h 10764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6243" h="1076492">
                          <a:moveTo>
                            <a:pt x="19996" y="0"/>
                          </a:moveTo>
                          <a:cubicBezTo>
                            <a:pt x="19996" y="0"/>
                            <a:pt x="5055" y="124261"/>
                            <a:pt x="137" y="293159"/>
                          </a:cubicBezTo>
                          <a:cubicBezTo>
                            <a:pt x="-4874" y="462149"/>
                            <a:pt x="129316" y="462149"/>
                            <a:pt x="129316" y="462149"/>
                          </a:cubicBezTo>
                          <a:lnTo>
                            <a:pt x="129316" y="1081040"/>
                          </a:lnTo>
                          <a:lnTo>
                            <a:pt x="222488" y="1081040"/>
                          </a:lnTo>
                          <a:cubicBezTo>
                            <a:pt x="222488" y="1081040"/>
                            <a:pt x="220261" y="449807"/>
                            <a:pt x="266662" y="399045"/>
                          </a:cubicBezTo>
                          <a:cubicBezTo>
                            <a:pt x="313062" y="348282"/>
                            <a:pt x="313062" y="107556"/>
                            <a:pt x="313062" y="107556"/>
                          </a:cubicBezTo>
                          <a:lnTo>
                            <a:pt x="286521" y="92059"/>
                          </a:lnTo>
                          <a:cubicBezTo>
                            <a:pt x="286521" y="92059"/>
                            <a:pt x="326240" y="376958"/>
                            <a:pt x="145185" y="418904"/>
                          </a:cubicBezTo>
                          <a:cubicBezTo>
                            <a:pt x="-35963" y="460850"/>
                            <a:pt x="32524" y="12528"/>
                            <a:pt x="32524" y="12528"/>
                          </a:cubicBezTo>
                          <a:lnTo>
                            <a:pt x="19996" y="0"/>
                          </a:lnTo>
                          <a:close/>
                        </a:path>
                      </a:pathLst>
                    </a:custGeom>
                    <a:solidFill>
                      <a:srgbClr val="925E2E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53" name="Freeform: Shape 252">
                      <a:extLst>
                        <a:ext uri="{FF2B5EF4-FFF2-40B4-BE49-F238E27FC236}">
                          <a16:creationId xmlns:a16="http://schemas.microsoft.com/office/drawing/2014/main" id="{39DB12D1-03D0-4E06-BDAE-88D726E32E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64916" y="2223421"/>
                      <a:ext cx="510406" cy="399045"/>
                    </a:xfrm>
                    <a:custGeom>
                      <a:avLst/>
                      <a:gdLst>
                        <a:gd name="connsiteX0" fmla="*/ 201193 w 510405"/>
                        <a:gd name="connsiteY0" fmla="*/ 310512 h 399044"/>
                        <a:gd name="connsiteX1" fmla="*/ 510592 w 510405"/>
                        <a:gd name="connsiteY1" fmla="*/ 155813 h 399044"/>
                        <a:gd name="connsiteX2" fmla="*/ 267453 w 510405"/>
                        <a:gd name="connsiteY2" fmla="*/ 0 h 399044"/>
                        <a:gd name="connsiteX3" fmla="*/ 0 w 510405"/>
                        <a:gd name="connsiteY3" fmla="*/ 267453 h 399044"/>
                        <a:gd name="connsiteX4" fmla="*/ 38698 w 510405"/>
                        <a:gd name="connsiteY4" fmla="*/ 406005 h 399044"/>
                        <a:gd name="connsiteX5" fmla="*/ 201193 w 510405"/>
                        <a:gd name="connsiteY5" fmla="*/ 310512 h 3990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10405" h="399044">
                          <a:moveTo>
                            <a:pt x="201193" y="310512"/>
                          </a:moveTo>
                          <a:cubicBezTo>
                            <a:pt x="354778" y="281837"/>
                            <a:pt x="455839" y="215391"/>
                            <a:pt x="510592" y="155813"/>
                          </a:cubicBezTo>
                          <a:cubicBezTo>
                            <a:pt x="468274" y="63847"/>
                            <a:pt x="375380" y="0"/>
                            <a:pt x="267453" y="0"/>
                          </a:cubicBezTo>
                          <a:cubicBezTo>
                            <a:pt x="119713" y="0"/>
                            <a:pt x="0" y="119806"/>
                            <a:pt x="0" y="267453"/>
                          </a:cubicBezTo>
                          <a:cubicBezTo>
                            <a:pt x="0" y="318122"/>
                            <a:pt x="14106" y="365636"/>
                            <a:pt x="38698" y="406005"/>
                          </a:cubicBezTo>
                          <a:cubicBezTo>
                            <a:pt x="46029" y="369627"/>
                            <a:pt x="85841" y="332042"/>
                            <a:pt x="201193" y="310512"/>
                          </a:cubicBezTo>
                          <a:close/>
                        </a:path>
                      </a:pathLst>
                    </a:custGeom>
                    <a:solidFill>
                      <a:srgbClr val="48753A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54" name="Freeform: Shape 253">
                      <a:extLst>
                        <a:ext uri="{FF2B5EF4-FFF2-40B4-BE49-F238E27FC236}">
                          <a16:creationId xmlns:a16="http://schemas.microsoft.com/office/drawing/2014/main" id="{DB53B5E9-6CC7-4D09-904E-77B8596AEA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16910" y="2360024"/>
                      <a:ext cx="371204" cy="343364"/>
                    </a:xfrm>
                    <a:custGeom>
                      <a:avLst/>
                      <a:gdLst>
                        <a:gd name="connsiteX0" fmla="*/ 241840 w 371204"/>
                        <a:gd name="connsiteY0" fmla="*/ 238499 h 343364"/>
                        <a:gd name="connsiteX1" fmla="*/ 373524 w 371204"/>
                        <a:gd name="connsiteY1" fmla="*/ 169455 h 343364"/>
                        <a:gd name="connsiteX2" fmla="*/ 187180 w 371204"/>
                        <a:gd name="connsiteY2" fmla="*/ 0 h 343364"/>
                        <a:gd name="connsiteX3" fmla="*/ 0 w 371204"/>
                        <a:gd name="connsiteY3" fmla="*/ 187180 h 343364"/>
                        <a:gd name="connsiteX4" fmla="*/ 84727 w 371204"/>
                        <a:gd name="connsiteY4" fmla="*/ 343828 h 343364"/>
                        <a:gd name="connsiteX5" fmla="*/ 241840 w 371204"/>
                        <a:gd name="connsiteY5" fmla="*/ 238499 h 3433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71204" h="343364">
                          <a:moveTo>
                            <a:pt x="241840" y="238499"/>
                          </a:moveTo>
                          <a:cubicBezTo>
                            <a:pt x="303924" y="220588"/>
                            <a:pt x="345963" y="196089"/>
                            <a:pt x="373524" y="169455"/>
                          </a:cubicBezTo>
                          <a:cubicBezTo>
                            <a:pt x="364616" y="74334"/>
                            <a:pt x="284528" y="0"/>
                            <a:pt x="187180" y="0"/>
                          </a:cubicBezTo>
                          <a:cubicBezTo>
                            <a:pt x="83800" y="0"/>
                            <a:pt x="0" y="83799"/>
                            <a:pt x="0" y="187180"/>
                          </a:cubicBezTo>
                          <a:cubicBezTo>
                            <a:pt x="0" y="252697"/>
                            <a:pt x="33687" y="310420"/>
                            <a:pt x="84727" y="343828"/>
                          </a:cubicBezTo>
                          <a:cubicBezTo>
                            <a:pt x="103659" y="307914"/>
                            <a:pt x="146533" y="265875"/>
                            <a:pt x="241840" y="238499"/>
                          </a:cubicBezTo>
                          <a:close/>
                        </a:path>
                      </a:pathLst>
                    </a:custGeom>
                    <a:solidFill>
                      <a:srgbClr val="538742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55" name="Freeform: Shape 254">
                      <a:extLst>
                        <a:ext uri="{FF2B5EF4-FFF2-40B4-BE49-F238E27FC236}">
                          <a16:creationId xmlns:a16="http://schemas.microsoft.com/office/drawing/2014/main" id="{FCB4021B-0FFF-4A68-AD52-626BC93B23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34702" y="3298150"/>
                      <a:ext cx="621767" cy="111361"/>
                    </a:xfrm>
                    <a:custGeom>
                      <a:avLst/>
                      <a:gdLst>
                        <a:gd name="connsiteX0" fmla="*/ 629377 w 621767"/>
                        <a:gd name="connsiteY0" fmla="*/ 0 h 111361"/>
                        <a:gd name="connsiteX1" fmla="*/ 0 w 621767"/>
                        <a:gd name="connsiteY1" fmla="*/ 0 h 111361"/>
                        <a:gd name="connsiteX2" fmla="*/ 32388 w 621767"/>
                        <a:gd name="connsiteY2" fmla="*/ 116837 h 111361"/>
                        <a:gd name="connsiteX3" fmla="*/ 590493 w 621767"/>
                        <a:gd name="connsiteY3" fmla="*/ 116837 h 1113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21767" h="111361">
                          <a:moveTo>
                            <a:pt x="629377" y="0"/>
                          </a:moveTo>
                          <a:lnTo>
                            <a:pt x="0" y="0"/>
                          </a:lnTo>
                          <a:lnTo>
                            <a:pt x="32388" y="116837"/>
                          </a:lnTo>
                          <a:lnTo>
                            <a:pt x="590493" y="116837"/>
                          </a:lnTo>
                          <a:close/>
                        </a:path>
                      </a:pathLst>
                    </a:custGeom>
                    <a:solidFill>
                      <a:srgbClr val="877670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56" name="Freeform: Shape 255">
                      <a:extLst>
                        <a:ext uri="{FF2B5EF4-FFF2-40B4-BE49-F238E27FC236}">
                          <a16:creationId xmlns:a16="http://schemas.microsoft.com/office/drawing/2014/main" id="{158D273F-ABDB-452D-9FC4-6BA228D9D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18316" y="3414987"/>
                      <a:ext cx="464005" cy="259843"/>
                    </a:xfrm>
                    <a:custGeom>
                      <a:avLst/>
                      <a:gdLst>
                        <a:gd name="connsiteX0" fmla="*/ 467161 w 464005"/>
                        <a:gd name="connsiteY0" fmla="*/ 0 h 259843"/>
                        <a:gd name="connsiteX1" fmla="*/ 0 w 464005"/>
                        <a:gd name="connsiteY1" fmla="*/ 0 h 259843"/>
                        <a:gd name="connsiteX2" fmla="*/ 64868 w 464005"/>
                        <a:gd name="connsiteY2" fmla="*/ 264205 h 259843"/>
                        <a:gd name="connsiteX3" fmla="*/ 421688 w 464005"/>
                        <a:gd name="connsiteY3" fmla="*/ 264205 h 2598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64005" h="259843">
                          <a:moveTo>
                            <a:pt x="467161" y="0"/>
                          </a:moveTo>
                          <a:lnTo>
                            <a:pt x="0" y="0"/>
                          </a:lnTo>
                          <a:lnTo>
                            <a:pt x="64868" y="264205"/>
                          </a:lnTo>
                          <a:lnTo>
                            <a:pt x="421688" y="264205"/>
                          </a:lnTo>
                          <a:close/>
                        </a:path>
                      </a:pathLst>
                    </a:custGeom>
                    <a:solidFill>
                      <a:srgbClr val="876455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57" name="Freeform: Shape 256">
                      <a:extLst>
                        <a:ext uri="{FF2B5EF4-FFF2-40B4-BE49-F238E27FC236}">
                          <a16:creationId xmlns:a16="http://schemas.microsoft.com/office/drawing/2014/main" id="{C811F566-3863-459E-9308-97EDBD2121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21072" y="2309344"/>
                      <a:ext cx="37120" cy="74241"/>
                    </a:xfrm>
                    <a:custGeom>
                      <a:avLst/>
                      <a:gdLst>
                        <a:gd name="connsiteX0" fmla="*/ 0 w 37120"/>
                        <a:gd name="connsiteY0" fmla="*/ 74159 h 74240"/>
                        <a:gd name="connsiteX1" fmla="*/ 16147 w 37120"/>
                        <a:gd name="connsiteY1" fmla="*/ 79170 h 74240"/>
                        <a:gd name="connsiteX2" fmla="*/ 43245 w 37120"/>
                        <a:gd name="connsiteY2" fmla="*/ 753 h 74240"/>
                        <a:gd name="connsiteX3" fmla="*/ 0 w 37120"/>
                        <a:gd name="connsiteY3" fmla="*/ 74159 h 742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7120" h="74240">
                          <a:moveTo>
                            <a:pt x="0" y="74159"/>
                          </a:moveTo>
                          <a:lnTo>
                            <a:pt x="16147" y="79170"/>
                          </a:lnTo>
                          <a:cubicBezTo>
                            <a:pt x="16147" y="79170"/>
                            <a:pt x="41575" y="10126"/>
                            <a:pt x="43245" y="753"/>
                          </a:cubicBezTo>
                          <a:cubicBezTo>
                            <a:pt x="44823" y="-8712"/>
                            <a:pt x="0" y="74159"/>
                            <a:pt x="0" y="74159"/>
                          </a:cubicBezTo>
                          <a:close/>
                        </a:path>
                      </a:pathLst>
                    </a:custGeom>
                    <a:solidFill>
                      <a:srgbClr val="538742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58" name="Freeform: Shape 257">
                      <a:extLst>
                        <a:ext uri="{FF2B5EF4-FFF2-40B4-BE49-F238E27FC236}">
                          <a16:creationId xmlns:a16="http://schemas.microsoft.com/office/drawing/2014/main" id="{485AC7FE-85AA-4941-9413-02E00E6B24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3457" y="2388421"/>
                      <a:ext cx="74241" cy="27840"/>
                    </a:xfrm>
                    <a:custGeom>
                      <a:avLst/>
                      <a:gdLst>
                        <a:gd name="connsiteX0" fmla="*/ 80087 w 74240"/>
                        <a:gd name="connsiteY0" fmla="*/ 0 h 27840"/>
                        <a:gd name="connsiteX1" fmla="*/ 0 w 74240"/>
                        <a:gd name="connsiteY1" fmla="*/ 24314 h 27840"/>
                        <a:gd name="connsiteX2" fmla="*/ 11043 w 74240"/>
                        <a:gd name="connsiteY2" fmla="*/ 31460 h 27840"/>
                        <a:gd name="connsiteX3" fmla="*/ 80087 w 74240"/>
                        <a:gd name="connsiteY3" fmla="*/ 0 h 278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4240" h="27840">
                          <a:moveTo>
                            <a:pt x="80087" y="0"/>
                          </a:moveTo>
                          <a:lnTo>
                            <a:pt x="0" y="24314"/>
                          </a:lnTo>
                          <a:cubicBezTo>
                            <a:pt x="0" y="24314"/>
                            <a:pt x="557" y="31460"/>
                            <a:pt x="11043" y="31460"/>
                          </a:cubicBezTo>
                          <a:cubicBezTo>
                            <a:pt x="21623" y="31460"/>
                            <a:pt x="80087" y="0"/>
                            <a:pt x="80087" y="0"/>
                          </a:cubicBezTo>
                          <a:close/>
                        </a:path>
                      </a:pathLst>
                    </a:custGeom>
                    <a:solidFill>
                      <a:srgbClr val="538742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59" name="Freeform: Shape 258">
                      <a:extLst>
                        <a:ext uri="{FF2B5EF4-FFF2-40B4-BE49-F238E27FC236}">
                          <a16:creationId xmlns:a16="http://schemas.microsoft.com/office/drawing/2014/main" id="{B14FBA40-0AE0-405D-A429-4F12EAE5EF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25566" y="2556299"/>
                      <a:ext cx="18560" cy="46401"/>
                    </a:xfrm>
                    <a:custGeom>
                      <a:avLst/>
                      <a:gdLst>
                        <a:gd name="connsiteX0" fmla="*/ 20416 w 18560"/>
                        <a:gd name="connsiteY0" fmla="*/ 0 h 46400"/>
                        <a:gd name="connsiteX1" fmla="*/ 0 w 18560"/>
                        <a:gd name="connsiteY1" fmla="*/ 0 h 46400"/>
                        <a:gd name="connsiteX2" fmla="*/ 20416 w 18560"/>
                        <a:gd name="connsiteY2" fmla="*/ 49742 h 46400"/>
                        <a:gd name="connsiteX3" fmla="*/ 20416 w 18560"/>
                        <a:gd name="connsiteY3" fmla="*/ 0 h 46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8560" h="46400">
                          <a:moveTo>
                            <a:pt x="20416" y="0"/>
                          </a:moveTo>
                          <a:lnTo>
                            <a:pt x="0" y="0"/>
                          </a:lnTo>
                          <a:cubicBezTo>
                            <a:pt x="0" y="0"/>
                            <a:pt x="3898" y="30346"/>
                            <a:pt x="20416" y="49742"/>
                          </a:cubicBezTo>
                          <a:cubicBezTo>
                            <a:pt x="36935" y="69044"/>
                            <a:pt x="20416" y="0"/>
                            <a:pt x="20416" y="0"/>
                          </a:cubicBezTo>
                          <a:close/>
                        </a:path>
                      </a:pathLst>
                    </a:custGeom>
                    <a:solidFill>
                      <a:srgbClr val="538742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60" name="Freeform: Shape 259">
                      <a:extLst>
                        <a:ext uri="{FF2B5EF4-FFF2-40B4-BE49-F238E27FC236}">
                          <a16:creationId xmlns:a16="http://schemas.microsoft.com/office/drawing/2014/main" id="{5DCA4397-4172-469F-8BB1-3F6BB282EE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53412" y="2172862"/>
                      <a:ext cx="46401" cy="92801"/>
                    </a:xfrm>
                    <a:custGeom>
                      <a:avLst/>
                      <a:gdLst>
                        <a:gd name="connsiteX0" fmla="*/ 1189 w 46400"/>
                        <a:gd name="connsiteY0" fmla="*/ 261 h 92801"/>
                        <a:gd name="connsiteX1" fmla="*/ 30421 w 46400"/>
                        <a:gd name="connsiteY1" fmla="*/ 97980 h 92801"/>
                        <a:gd name="connsiteX2" fmla="*/ 49167 w 46400"/>
                        <a:gd name="connsiteY2" fmla="*/ 97980 h 92801"/>
                        <a:gd name="connsiteX3" fmla="*/ 1189 w 46400"/>
                        <a:gd name="connsiteY3" fmla="*/ 261 h 928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6400" h="92801">
                          <a:moveTo>
                            <a:pt x="1189" y="261"/>
                          </a:moveTo>
                          <a:cubicBezTo>
                            <a:pt x="-7071" y="6386"/>
                            <a:pt x="30421" y="97980"/>
                            <a:pt x="30421" y="97980"/>
                          </a:cubicBezTo>
                          <a:lnTo>
                            <a:pt x="49167" y="97980"/>
                          </a:lnTo>
                          <a:cubicBezTo>
                            <a:pt x="49167" y="97980"/>
                            <a:pt x="9448" y="-5864"/>
                            <a:pt x="1189" y="261"/>
                          </a:cubicBezTo>
                          <a:close/>
                        </a:path>
                      </a:pathLst>
                    </a:custGeom>
                    <a:solidFill>
                      <a:srgbClr val="48753A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61" name="Freeform: Shape 260">
                      <a:extLst>
                        <a:ext uri="{FF2B5EF4-FFF2-40B4-BE49-F238E27FC236}">
                          <a16:creationId xmlns:a16="http://schemas.microsoft.com/office/drawing/2014/main" id="{475B2F1C-99E4-459A-8487-41E7D35E76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25779" y="2181382"/>
                      <a:ext cx="9280" cy="74241"/>
                    </a:xfrm>
                    <a:custGeom>
                      <a:avLst/>
                      <a:gdLst>
                        <a:gd name="connsiteX0" fmla="*/ 16055 w 9280"/>
                        <a:gd name="connsiteY0" fmla="*/ 66817 h 74240"/>
                        <a:gd name="connsiteX1" fmla="*/ 0 w 9280"/>
                        <a:gd name="connsiteY1" fmla="*/ 0 h 74240"/>
                        <a:gd name="connsiteX2" fmla="*/ 0 w 9280"/>
                        <a:gd name="connsiteY2" fmla="*/ 62919 h 74240"/>
                        <a:gd name="connsiteX3" fmla="*/ 16055 w 9280"/>
                        <a:gd name="connsiteY3" fmla="*/ 66817 h 742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280" h="74240">
                          <a:moveTo>
                            <a:pt x="16055" y="66817"/>
                          </a:moveTo>
                          <a:cubicBezTo>
                            <a:pt x="19395" y="41946"/>
                            <a:pt x="0" y="0"/>
                            <a:pt x="0" y="0"/>
                          </a:cubicBezTo>
                          <a:lnTo>
                            <a:pt x="0" y="62919"/>
                          </a:lnTo>
                          <a:cubicBezTo>
                            <a:pt x="0" y="62919"/>
                            <a:pt x="12714" y="91688"/>
                            <a:pt x="16055" y="66817"/>
                          </a:cubicBezTo>
                          <a:close/>
                        </a:path>
                      </a:pathLst>
                    </a:custGeom>
                    <a:solidFill>
                      <a:srgbClr val="48753A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62" name="Freeform: Shape 261">
                      <a:extLst>
                        <a:ext uri="{FF2B5EF4-FFF2-40B4-BE49-F238E27FC236}">
                          <a16:creationId xmlns:a16="http://schemas.microsoft.com/office/drawing/2014/main" id="{E2A4A0D1-21BD-4549-B879-4DFB7BAF8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6448" y="2516487"/>
                      <a:ext cx="18560" cy="92801"/>
                    </a:xfrm>
                    <a:custGeom>
                      <a:avLst/>
                      <a:gdLst>
                        <a:gd name="connsiteX0" fmla="*/ 7368 w 18560"/>
                        <a:gd name="connsiteY0" fmla="*/ 92894 h 92801"/>
                        <a:gd name="connsiteX1" fmla="*/ 19525 w 18560"/>
                        <a:gd name="connsiteY1" fmla="*/ 0 h 92801"/>
                        <a:gd name="connsiteX2" fmla="*/ 1336 w 18560"/>
                        <a:gd name="connsiteY2" fmla="*/ 6589 h 92801"/>
                        <a:gd name="connsiteX3" fmla="*/ 7368 w 18560"/>
                        <a:gd name="connsiteY3" fmla="*/ 92894 h 928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8560" h="92801">
                          <a:moveTo>
                            <a:pt x="7368" y="92894"/>
                          </a:moveTo>
                          <a:cubicBezTo>
                            <a:pt x="18968" y="83428"/>
                            <a:pt x="19525" y="0"/>
                            <a:pt x="19525" y="0"/>
                          </a:cubicBezTo>
                          <a:lnTo>
                            <a:pt x="1336" y="6589"/>
                          </a:lnTo>
                          <a:cubicBezTo>
                            <a:pt x="1336" y="6682"/>
                            <a:pt x="-4232" y="102452"/>
                            <a:pt x="7368" y="92894"/>
                          </a:cubicBezTo>
                          <a:close/>
                        </a:path>
                      </a:pathLst>
                    </a:custGeom>
                    <a:solidFill>
                      <a:srgbClr val="48753A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63" name="Freeform: Shape 262">
                      <a:extLst>
                        <a:ext uri="{FF2B5EF4-FFF2-40B4-BE49-F238E27FC236}">
                          <a16:creationId xmlns:a16="http://schemas.microsoft.com/office/drawing/2014/main" id="{B5F228E2-3EEB-402B-B6B6-D0E703953E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18316" y="3414987"/>
                      <a:ext cx="306244" cy="259843"/>
                    </a:xfrm>
                    <a:custGeom>
                      <a:avLst/>
                      <a:gdLst>
                        <a:gd name="connsiteX0" fmla="*/ 312368 w 306243"/>
                        <a:gd name="connsiteY0" fmla="*/ 0 h 259843"/>
                        <a:gd name="connsiteX1" fmla="*/ 0 w 306243"/>
                        <a:gd name="connsiteY1" fmla="*/ 0 h 259843"/>
                        <a:gd name="connsiteX2" fmla="*/ 64868 w 306243"/>
                        <a:gd name="connsiteY2" fmla="*/ 264205 h 259843"/>
                        <a:gd name="connsiteX3" fmla="*/ 167135 w 306243"/>
                        <a:gd name="connsiteY3" fmla="*/ 264205 h 259843"/>
                        <a:gd name="connsiteX4" fmla="*/ 312368 w 306243"/>
                        <a:gd name="connsiteY4" fmla="*/ 0 h 2598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06243" h="259843">
                          <a:moveTo>
                            <a:pt x="312368" y="0"/>
                          </a:moveTo>
                          <a:lnTo>
                            <a:pt x="0" y="0"/>
                          </a:lnTo>
                          <a:lnTo>
                            <a:pt x="64868" y="264205"/>
                          </a:lnTo>
                          <a:lnTo>
                            <a:pt x="167135" y="264205"/>
                          </a:lnTo>
                          <a:cubicBezTo>
                            <a:pt x="109412" y="51597"/>
                            <a:pt x="312368" y="0"/>
                            <a:pt x="312368" y="0"/>
                          </a:cubicBezTo>
                          <a:close/>
                        </a:path>
                      </a:pathLst>
                    </a:custGeom>
                    <a:solidFill>
                      <a:srgbClr val="715346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</p:grpSp>
              <p:grpSp>
                <p:nvGrpSpPr>
                  <p:cNvPr id="264" name="Graphic 187">
                    <a:extLst>
                      <a:ext uri="{FF2B5EF4-FFF2-40B4-BE49-F238E27FC236}">
                        <a16:creationId xmlns:a16="http://schemas.microsoft.com/office/drawing/2014/main" id="{2CB4C530-C5E1-4A13-8B1B-3686176229C3}"/>
                      </a:ext>
                    </a:extLst>
                  </p:cNvPr>
                  <p:cNvGrpSpPr/>
                  <p:nvPr/>
                </p:nvGrpSpPr>
                <p:grpSpPr>
                  <a:xfrm>
                    <a:off x="4048437" y="3116446"/>
                    <a:ext cx="250563" cy="556806"/>
                    <a:chOff x="4048437" y="3116446"/>
                    <a:chExt cx="250563" cy="556806"/>
                  </a:xfrm>
                  <a:solidFill>
                    <a:schemeClr val="accent1"/>
                  </a:solidFill>
                </p:grpSpPr>
                <p:sp>
                  <p:nvSpPr>
                    <p:cNvPr id="265" name="Freeform: Shape 264">
                      <a:extLst>
                        <a:ext uri="{FF2B5EF4-FFF2-40B4-BE49-F238E27FC236}">
                          <a16:creationId xmlns:a16="http://schemas.microsoft.com/office/drawing/2014/main" id="{94E9D631-44D5-4FB7-810A-9E3F943EEF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63656" y="3447653"/>
                      <a:ext cx="232003" cy="222723"/>
                    </a:xfrm>
                    <a:custGeom>
                      <a:avLst/>
                      <a:gdLst>
                        <a:gd name="connsiteX0" fmla="*/ 135954 w 232002"/>
                        <a:gd name="connsiteY0" fmla="*/ 231539 h 222722"/>
                        <a:gd name="connsiteX1" fmla="*/ 222908 w 232002"/>
                        <a:gd name="connsiteY1" fmla="*/ 37120 h 222722"/>
                        <a:gd name="connsiteX2" fmla="*/ 234323 w 232002"/>
                        <a:gd name="connsiteY2" fmla="*/ 0 h 222722"/>
                        <a:gd name="connsiteX3" fmla="*/ 0 w 232002"/>
                        <a:gd name="connsiteY3" fmla="*/ 0 h 222722"/>
                        <a:gd name="connsiteX4" fmla="*/ 69415 w 232002"/>
                        <a:gd name="connsiteY4" fmla="*/ 231539 h 222722"/>
                        <a:gd name="connsiteX5" fmla="*/ 135954 w 232002"/>
                        <a:gd name="connsiteY5" fmla="*/ 231539 h 2227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32002" h="222722">
                          <a:moveTo>
                            <a:pt x="135954" y="231539"/>
                          </a:moveTo>
                          <a:cubicBezTo>
                            <a:pt x="161567" y="220866"/>
                            <a:pt x="202956" y="99854"/>
                            <a:pt x="222908" y="37120"/>
                          </a:cubicBezTo>
                          <a:cubicBezTo>
                            <a:pt x="229961" y="14848"/>
                            <a:pt x="234323" y="0"/>
                            <a:pt x="234323" y="0"/>
                          </a:cubicBezTo>
                          <a:lnTo>
                            <a:pt x="0" y="0"/>
                          </a:lnTo>
                          <a:cubicBezTo>
                            <a:pt x="20231" y="144677"/>
                            <a:pt x="69415" y="231539"/>
                            <a:pt x="69415" y="231539"/>
                          </a:cubicBezTo>
                          <a:lnTo>
                            <a:pt x="135954" y="231539"/>
                          </a:lnTo>
                          <a:close/>
                        </a:path>
                      </a:pathLst>
                    </a:custGeom>
                    <a:solidFill>
                      <a:srgbClr val="9E633A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66" name="Freeform: Shape 265">
                      <a:extLst>
                        <a:ext uri="{FF2B5EF4-FFF2-40B4-BE49-F238E27FC236}">
                          <a16:creationId xmlns:a16="http://schemas.microsoft.com/office/drawing/2014/main" id="{FCDF3D9D-A089-4A3E-BC02-5AF76D3436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97264" y="3242191"/>
                      <a:ext cx="83521" cy="129922"/>
                    </a:xfrm>
                    <a:custGeom>
                      <a:avLst/>
                      <a:gdLst>
                        <a:gd name="connsiteX0" fmla="*/ 21184 w 83520"/>
                        <a:gd name="connsiteY0" fmla="*/ 133448 h 129921"/>
                        <a:gd name="connsiteX1" fmla="*/ 77607 w 83520"/>
                        <a:gd name="connsiteY1" fmla="*/ 66724 h 129921"/>
                        <a:gd name="connsiteX2" fmla="*/ 70368 w 83520"/>
                        <a:gd name="connsiteY2" fmla="*/ 0 h 129921"/>
                        <a:gd name="connsiteX3" fmla="*/ 953 w 83520"/>
                        <a:gd name="connsiteY3" fmla="*/ 133355 h 129921"/>
                        <a:gd name="connsiteX4" fmla="*/ 21184 w 83520"/>
                        <a:gd name="connsiteY4" fmla="*/ 133448 h 1299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3520" h="129921">
                          <a:moveTo>
                            <a:pt x="21184" y="133448"/>
                          </a:moveTo>
                          <a:cubicBezTo>
                            <a:pt x="21184" y="125003"/>
                            <a:pt x="58768" y="89739"/>
                            <a:pt x="77607" y="66724"/>
                          </a:cubicBezTo>
                          <a:cubicBezTo>
                            <a:pt x="96445" y="43709"/>
                            <a:pt x="70368" y="0"/>
                            <a:pt x="70368" y="0"/>
                          </a:cubicBezTo>
                          <a:cubicBezTo>
                            <a:pt x="-13524" y="34708"/>
                            <a:pt x="953" y="133355"/>
                            <a:pt x="953" y="133355"/>
                          </a:cubicBezTo>
                          <a:cubicBezTo>
                            <a:pt x="953" y="133355"/>
                            <a:pt x="21184" y="141893"/>
                            <a:pt x="21184" y="133448"/>
                          </a:cubicBezTo>
                          <a:close/>
                        </a:path>
                      </a:pathLst>
                    </a:custGeom>
                    <a:solidFill>
                      <a:srgbClr val="97A43C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67" name="Freeform: Shape 266">
                      <a:extLst>
                        <a:ext uri="{FF2B5EF4-FFF2-40B4-BE49-F238E27FC236}">
                          <a16:creationId xmlns:a16="http://schemas.microsoft.com/office/drawing/2014/main" id="{4B2648B5-3954-4533-B91C-4131B966CC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57892" y="3116446"/>
                      <a:ext cx="120641" cy="259843"/>
                    </a:xfrm>
                    <a:custGeom>
                      <a:avLst/>
                      <a:gdLst>
                        <a:gd name="connsiteX0" fmla="*/ 112763 w 120641"/>
                        <a:gd name="connsiteY0" fmla="*/ 262905 h 259843"/>
                        <a:gd name="connsiteX1" fmla="*/ 122879 w 120641"/>
                        <a:gd name="connsiteY1" fmla="*/ 262905 h 259843"/>
                        <a:gd name="connsiteX2" fmla="*/ 67940 w 120641"/>
                        <a:gd name="connsiteY2" fmla="*/ 69415 h 259843"/>
                        <a:gd name="connsiteX3" fmla="*/ 5764 w 120641"/>
                        <a:gd name="connsiteY3" fmla="*/ 0 h 259843"/>
                        <a:gd name="connsiteX4" fmla="*/ 17364 w 120641"/>
                        <a:gd name="connsiteY4" fmla="*/ 96977 h 259843"/>
                        <a:gd name="connsiteX5" fmla="*/ 76664 w 120641"/>
                        <a:gd name="connsiteY5" fmla="*/ 201193 h 259843"/>
                        <a:gd name="connsiteX6" fmla="*/ 112763 w 120641"/>
                        <a:gd name="connsiteY6" fmla="*/ 262905 h 2598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0641" h="259843">
                          <a:moveTo>
                            <a:pt x="112763" y="262905"/>
                          </a:moveTo>
                          <a:lnTo>
                            <a:pt x="122879" y="262905"/>
                          </a:lnTo>
                          <a:cubicBezTo>
                            <a:pt x="122879" y="262905"/>
                            <a:pt x="130117" y="92523"/>
                            <a:pt x="67940" y="69415"/>
                          </a:cubicBezTo>
                          <a:cubicBezTo>
                            <a:pt x="5764" y="46215"/>
                            <a:pt x="5764" y="0"/>
                            <a:pt x="5764" y="0"/>
                          </a:cubicBezTo>
                          <a:cubicBezTo>
                            <a:pt x="5764" y="0"/>
                            <a:pt x="-13075" y="63661"/>
                            <a:pt x="17364" y="96977"/>
                          </a:cubicBezTo>
                          <a:cubicBezTo>
                            <a:pt x="47710" y="130293"/>
                            <a:pt x="82510" y="169362"/>
                            <a:pt x="76664" y="201193"/>
                          </a:cubicBezTo>
                          <a:cubicBezTo>
                            <a:pt x="70817" y="232931"/>
                            <a:pt x="112763" y="262905"/>
                            <a:pt x="112763" y="262905"/>
                          </a:cubicBezTo>
                          <a:close/>
                        </a:path>
                      </a:pathLst>
                    </a:custGeom>
                    <a:solidFill>
                      <a:srgbClr val="97A43C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68" name="Freeform: Shape 267">
                      <a:extLst>
                        <a:ext uri="{FF2B5EF4-FFF2-40B4-BE49-F238E27FC236}">
                          <a16:creationId xmlns:a16="http://schemas.microsoft.com/office/drawing/2014/main" id="{7FC83698-80E8-4468-A8A5-956606E3F2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63656" y="3447746"/>
                      <a:ext cx="232003" cy="222723"/>
                    </a:xfrm>
                    <a:custGeom>
                      <a:avLst/>
                      <a:gdLst>
                        <a:gd name="connsiteX0" fmla="*/ 222908 w 232002"/>
                        <a:gd name="connsiteY0" fmla="*/ 37120 h 222722"/>
                        <a:gd name="connsiteX1" fmla="*/ 234323 w 232002"/>
                        <a:gd name="connsiteY1" fmla="*/ 0 h 222722"/>
                        <a:gd name="connsiteX2" fmla="*/ 0 w 232002"/>
                        <a:gd name="connsiteY2" fmla="*/ 0 h 222722"/>
                        <a:gd name="connsiteX3" fmla="*/ 69415 w 232002"/>
                        <a:gd name="connsiteY3" fmla="*/ 231539 h 222722"/>
                        <a:gd name="connsiteX4" fmla="*/ 84727 w 232002"/>
                        <a:gd name="connsiteY4" fmla="*/ 231539 h 222722"/>
                        <a:gd name="connsiteX5" fmla="*/ 222908 w 232002"/>
                        <a:gd name="connsiteY5" fmla="*/ 37120 h 2227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32002" h="222722">
                          <a:moveTo>
                            <a:pt x="222908" y="37120"/>
                          </a:moveTo>
                          <a:cubicBezTo>
                            <a:pt x="229961" y="14848"/>
                            <a:pt x="234323" y="0"/>
                            <a:pt x="234323" y="0"/>
                          </a:cubicBezTo>
                          <a:lnTo>
                            <a:pt x="0" y="0"/>
                          </a:lnTo>
                          <a:cubicBezTo>
                            <a:pt x="20231" y="144677"/>
                            <a:pt x="69415" y="231539"/>
                            <a:pt x="69415" y="231539"/>
                          </a:cubicBezTo>
                          <a:lnTo>
                            <a:pt x="84727" y="231539"/>
                          </a:lnTo>
                          <a:cubicBezTo>
                            <a:pt x="81851" y="96049"/>
                            <a:pt x="171032" y="51505"/>
                            <a:pt x="222908" y="37120"/>
                          </a:cubicBezTo>
                          <a:close/>
                        </a:path>
                      </a:pathLst>
                    </a:custGeom>
                    <a:solidFill>
                      <a:srgbClr val="82522F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  <p:sp>
                  <p:nvSpPr>
                    <p:cNvPr id="269" name="Freeform: Shape 268">
                      <a:extLst>
                        <a:ext uri="{FF2B5EF4-FFF2-40B4-BE49-F238E27FC236}">
                          <a16:creationId xmlns:a16="http://schemas.microsoft.com/office/drawing/2014/main" id="{2A3DD417-E713-426E-BD2E-02568FE564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48437" y="3375639"/>
                      <a:ext cx="250563" cy="64961"/>
                    </a:xfrm>
                    <a:custGeom>
                      <a:avLst/>
                      <a:gdLst>
                        <a:gd name="connsiteX0" fmla="*/ 249542 w 250562"/>
                        <a:gd name="connsiteY0" fmla="*/ 0 h 64960"/>
                        <a:gd name="connsiteX1" fmla="*/ 13363 w 250562"/>
                        <a:gd name="connsiteY1" fmla="*/ 0 h 64960"/>
                        <a:gd name="connsiteX2" fmla="*/ 0 w 250562"/>
                        <a:gd name="connsiteY2" fmla="*/ 72106 h 64960"/>
                        <a:gd name="connsiteX3" fmla="*/ 259101 w 250562"/>
                        <a:gd name="connsiteY3" fmla="*/ 72106 h 649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50562" h="64960">
                          <a:moveTo>
                            <a:pt x="249542" y="0"/>
                          </a:moveTo>
                          <a:lnTo>
                            <a:pt x="13363" y="0"/>
                          </a:lnTo>
                          <a:lnTo>
                            <a:pt x="0" y="72106"/>
                          </a:lnTo>
                          <a:lnTo>
                            <a:pt x="259101" y="72106"/>
                          </a:lnTo>
                          <a:close/>
                        </a:path>
                      </a:pathLst>
                    </a:custGeom>
                    <a:solidFill>
                      <a:srgbClr val="C67B47"/>
                    </a:solidFill>
                    <a:ln w="92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D"/>
                    </a:p>
                  </p:txBody>
                </p:sp>
              </p:grpSp>
            </p:grpSp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023E8069-907C-4422-A7BE-C93FE812D6E6}"/>
                    </a:ext>
                  </a:extLst>
                </p:cNvPr>
                <p:cNvSpPr/>
                <p:nvPr/>
              </p:nvSpPr>
              <p:spPr>
                <a:xfrm>
                  <a:off x="1507606" y="1082257"/>
                  <a:ext cx="756457" cy="660704"/>
                </a:xfrm>
                <a:custGeom>
                  <a:avLst/>
                  <a:gdLst>
                    <a:gd name="connsiteX0" fmla="*/ 0 w 426961"/>
                    <a:gd name="connsiteY0" fmla="*/ 0 h 372915"/>
                    <a:gd name="connsiteX1" fmla="*/ 427232 w 426961"/>
                    <a:gd name="connsiteY1" fmla="*/ 0 h 372915"/>
                    <a:gd name="connsiteX2" fmla="*/ 427232 w 426961"/>
                    <a:gd name="connsiteY2" fmla="*/ 309628 h 372915"/>
                    <a:gd name="connsiteX3" fmla="*/ 427232 w 426961"/>
                    <a:gd name="connsiteY3" fmla="*/ 374861 h 372915"/>
                    <a:gd name="connsiteX4" fmla="*/ 361998 w 426961"/>
                    <a:gd name="connsiteY4" fmla="*/ 309628 h 372915"/>
                    <a:gd name="connsiteX5" fmla="*/ 0 w 426961"/>
                    <a:gd name="connsiteY5" fmla="*/ 309628 h 372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6961" h="372915">
                      <a:moveTo>
                        <a:pt x="0" y="0"/>
                      </a:moveTo>
                      <a:lnTo>
                        <a:pt x="427232" y="0"/>
                      </a:lnTo>
                      <a:lnTo>
                        <a:pt x="427232" y="309628"/>
                      </a:lnTo>
                      <a:lnTo>
                        <a:pt x="427232" y="374861"/>
                      </a:lnTo>
                      <a:lnTo>
                        <a:pt x="361998" y="309628"/>
                      </a:lnTo>
                      <a:lnTo>
                        <a:pt x="0" y="309628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grpSp>
              <p:nvGrpSpPr>
                <p:cNvPr id="279" name="Group 278">
                  <a:extLst>
                    <a:ext uri="{FF2B5EF4-FFF2-40B4-BE49-F238E27FC236}">
                      <a16:creationId xmlns:a16="http://schemas.microsoft.com/office/drawing/2014/main" id="{45684A41-4174-44DD-89CD-2E3E57FB7A4A}"/>
                    </a:ext>
                  </a:extLst>
                </p:cNvPr>
                <p:cNvGrpSpPr/>
                <p:nvPr/>
              </p:nvGrpSpPr>
              <p:grpSpPr>
                <a:xfrm>
                  <a:off x="1201576" y="1718980"/>
                  <a:ext cx="571274" cy="711362"/>
                  <a:chOff x="1094190" y="1679773"/>
                  <a:chExt cx="571274" cy="711362"/>
                </a:xfrm>
              </p:grpSpPr>
              <p:sp>
                <p:nvSpPr>
                  <p:cNvPr id="276" name="Freeform: Shape 275">
                    <a:extLst>
                      <a:ext uri="{FF2B5EF4-FFF2-40B4-BE49-F238E27FC236}">
                        <a16:creationId xmlns:a16="http://schemas.microsoft.com/office/drawing/2014/main" id="{0461DDF0-96E8-468F-8EB9-7639345FCB53}"/>
                      </a:ext>
                    </a:extLst>
                  </p:cNvPr>
                  <p:cNvSpPr/>
                  <p:nvPr/>
                </p:nvSpPr>
                <p:spPr>
                  <a:xfrm>
                    <a:off x="1168291" y="1679773"/>
                    <a:ext cx="497173" cy="497173"/>
                  </a:xfrm>
                  <a:custGeom>
                    <a:avLst/>
                    <a:gdLst>
                      <a:gd name="connsiteX0" fmla="*/ 841840 w 917377"/>
                      <a:gd name="connsiteY0" fmla="*/ 359523 h 917377"/>
                      <a:gd name="connsiteX1" fmla="*/ 799775 w 917377"/>
                      <a:gd name="connsiteY1" fmla="*/ 258119 h 917377"/>
                      <a:gd name="connsiteX2" fmla="*/ 842601 w 917377"/>
                      <a:gd name="connsiteY2" fmla="*/ 193723 h 917377"/>
                      <a:gd name="connsiteX3" fmla="*/ 783217 w 917377"/>
                      <a:gd name="connsiteY3" fmla="*/ 134340 h 917377"/>
                      <a:gd name="connsiteX4" fmla="*/ 723834 w 917377"/>
                      <a:gd name="connsiteY4" fmla="*/ 74956 h 917377"/>
                      <a:gd name="connsiteX5" fmla="*/ 659438 w 917377"/>
                      <a:gd name="connsiteY5" fmla="*/ 117782 h 917377"/>
                      <a:gd name="connsiteX6" fmla="*/ 558034 w 917377"/>
                      <a:gd name="connsiteY6" fmla="*/ 75717 h 917377"/>
                      <a:gd name="connsiteX7" fmla="*/ 542775 w 917377"/>
                      <a:gd name="connsiteY7" fmla="*/ 0 h 917377"/>
                      <a:gd name="connsiteX8" fmla="*/ 458778 w 917377"/>
                      <a:gd name="connsiteY8" fmla="*/ 0 h 917377"/>
                      <a:gd name="connsiteX9" fmla="*/ 374783 w 917377"/>
                      <a:gd name="connsiteY9" fmla="*/ 0 h 917377"/>
                      <a:gd name="connsiteX10" fmla="*/ 359523 w 917377"/>
                      <a:gd name="connsiteY10" fmla="*/ 75717 h 917377"/>
                      <a:gd name="connsiteX11" fmla="*/ 258119 w 917377"/>
                      <a:gd name="connsiteY11" fmla="*/ 117782 h 917377"/>
                      <a:gd name="connsiteX12" fmla="*/ 193723 w 917377"/>
                      <a:gd name="connsiteY12" fmla="*/ 74956 h 917377"/>
                      <a:gd name="connsiteX13" fmla="*/ 134340 w 917377"/>
                      <a:gd name="connsiteY13" fmla="*/ 134340 h 917377"/>
                      <a:gd name="connsiteX14" fmla="*/ 74956 w 917377"/>
                      <a:gd name="connsiteY14" fmla="*/ 193723 h 917377"/>
                      <a:gd name="connsiteX15" fmla="*/ 117783 w 917377"/>
                      <a:gd name="connsiteY15" fmla="*/ 258119 h 917377"/>
                      <a:gd name="connsiteX16" fmla="*/ 75717 w 917377"/>
                      <a:gd name="connsiteY16" fmla="*/ 359523 h 917377"/>
                      <a:gd name="connsiteX17" fmla="*/ 0 w 917377"/>
                      <a:gd name="connsiteY17" fmla="*/ 374782 h 917377"/>
                      <a:gd name="connsiteX18" fmla="*/ 0 w 917377"/>
                      <a:gd name="connsiteY18" fmla="*/ 458778 h 917377"/>
                      <a:gd name="connsiteX19" fmla="*/ 0 w 917377"/>
                      <a:gd name="connsiteY19" fmla="*/ 542774 h 917377"/>
                      <a:gd name="connsiteX20" fmla="*/ 75717 w 917377"/>
                      <a:gd name="connsiteY20" fmla="*/ 558034 h 917377"/>
                      <a:gd name="connsiteX21" fmla="*/ 117783 w 917377"/>
                      <a:gd name="connsiteY21" fmla="*/ 659438 h 917377"/>
                      <a:gd name="connsiteX22" fmla="*/ 74956 w 917377"/>
                      <a:gd name="connsiteY22" fmla="*/ 723834 h 917377"/>
                      <a:gd name="connsiteX23" fmla="*/ 134340 w 917377"/>
                      <a:gd name="connsiteY23" fmla="*/ 783217 h 917377"/>
                      <a:gd name="connsiteX24" fmla="*/ 193723 w 917377"/>
                      <a:gd name="connsiteY24" fmla="*/ 842600 h 917377"/>
                      <a:gd name="connsiteX25" fmla="*/ 258119 w 917377"/>
                      <a:gd name="connsiteY25" fmla="*/ 799775 h 917377"/>
                      <a:gd name="connsiteX26" fmla="*/ 359523 w 917377"/>
                      <a:gd name="connsiteY26" fmla="*/ 841840 h 917377"/>
                      <a:gd name="connsiteX27" fmla="*/ 374783 w 917377"/>
                      <a:gd name="connsiteY27" fmla="*/ 917557 h 917377"/>
                      <a:gd name="connsiteX28" fmla="*/ 458778 w 917377"/>
                      <a:gd name="connsiteY28" fmla="*/ 917557 h 917377"/>
                      <a:gd name="connsiteX29" fmla="*/ 542775 w 917377"/>
                      <a:gd name="connsiteY29" fmla="*/ 917557 h 917377"/>
                      <a:gd name="connsiteX30" fmla="*/ 558034 w 917377"/>
                      <a:gd name="connsiteY30" fmla="*/ 841840 h 917377"/>
                      <a:gd name="connsiteX31" fmla="*/ 659438 w 917377"/>
                      <a:gd name="connsiteY31" fmla="*/ 799775 h 917377"/>
                      <a:gd name="connsiteX32" fmla="*/ 723834 w 917377"/>
                      <a:gd name="connsiteY32" fmla="*/ 842600 h 917377"/>
                      <a:gd name="connsiteX33" fmla="*/ 783217 w 917377"/>
                      <a:gd name="connsiteY33" fmla="*/ 783217 h 917377"/>
                      <a:gd name="connsiteX34" fmla="*/ 842601 w 917377"/>
                      <a:gd name="connsiteY34" fmla="*/ 723834 h 917377"/>
                      <a:gd name="connsiteX35" fmla="*/ 799775 w 917377"/>
                      <a:gd name="connsiteY35" fmla="*/ 659438 h 917377"/>
                      <a:gd name="connsiteX36" fmla="*/ 841840 w 917377"/>
                      <a:gd name="connsiteY36" fmla="*/ 558034 h 917377"/>
                      <a:gd name="connsiteX37" fmla="*/ 917557 w 917377"/>
                      <a:gd name="connsiteY37" fmla="*/ 542774 h 917377"/>
                      <a:gd name="connsiteX38" fmla="*/ 917557 w 917377"/>
                      <a:gd name="connsiteY38" fmla="*/ 458778 h 917377"/>
                      <a:gd name="connsiteX39" fmla="*/ 917557 w 917377"/>
                      <a:gd name="connsiteY39" fmla="*/ 374782 h 917377"/>
                      <a:gd name="connsiteX40" fmla="*/ 841840 w 917377"/>
                      <a:gd name="connsiteY40" fmla="*/ 359523 h 917377"/>
                      <a:gd name="connsiteX41" fmla="*/ 458778 w 917377"/>
                      <a:gd name="connsiteY41" fmla="*/ 753055 h 917377"/>
                      <a:gd name="connsiteX42" fmla="*/ 164457 w 917377"/>
                      <a:gd name="connsiteY42" fmla="*/ 458734 h 917377"/>
                      <a:gd name="connsiteX43" fmla="*/ 458778 w 917377"/>
                      <a:gd name="connsiteY43" fmla="*/ 164412 h 917377"/>
                      <a:gd name="connsiteX44" fmla="*/ 753100 w 917377"/>
                      <a:gd name="connsiteY44" fmla="*/ 458734 h 917377"/>
                      <a:gd name="connsiteX45" fmla="*/ 458778 w 917377"/>
                      <a:gd name="connsiteY45" fmla="*/ 753055 h 917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917377" h="917377">
                        <a:moveTo>
                          <a:pt x="841840" y="359523"/>
                        </a:moveTo>
                        <a:cubicBezTo>
                          <a:pt x="832532" y="323454"/>
                          <a:pt x="818256" y="289444"/>
                          <a:pt x="799775" y="258119"/>
                        </a:cubicBezTo>
                        <a:lnTo>
                          <a:pt x="842601" y="193723"/>
                        </a:lnTo>
                        <a:lnTo>
                          <a:pt x="783217" y="134340"/>
                        </a:lnTo>
                        <a:lnTo>
                          <a:pt x="723834" y="74956"/>
                        </a:lnTo>
                        <a:lnTo>
                          <a:pt x="659438" y="117782"/>
                        </a:lnTo>
                        <a:cubicBezTo>
                          <a:pt x="628158" y="99345"/>
                          <a:pt x="594103" y="85025"/>
                          <a:pt x="558034" y="75717"/>
                        </a:cubicBezTo>
                        <a:lnTo>
                          <a:pt x="542775" y="0"/>
                        </a:lnTo>
                        <a:lnTo>
                          <a:pt x="458778" y="0"/>
                        </a:lnTo>
                        <a:lnTo>
                          <a:pt x="374783" y="0"/>
                        </a:lnTo>
                        <a:lnTo>
                          <a:pt x="359523" y="75717"/>
                        </a:lnTo>
                        <a:cubicBezTo>
                          <a:pt x="323454" y="85025"/>
                          <a:pt x="289444" y="99301"/>
                          <a:pt x="258119" y="117782"/>
                        </a:cubicBezTo>
                        <a:lnTo>
                          <a:pt x="193723" y="74956"/>
                        </a:lnTo>
                        <a:lnTo>
                          <a:pt x="134340" y="134340"/>
                        </a:lnTo>
                        <a:lnTo>
                          <a:pt x="74956" y="193723"/>
                        </a:lnTo>
                        <a:lnTo>
                          <a:pt x="117783" y="258119"/>
                        </a:lnTo>
                        <a:cubicBezTo>
                          <a:pt x="99345" y="289399"/>
                          <a:pt x="85025" y="323454"/>
                          <a:pt x="75717" y="359523"/>
                        </a:cubicBezTo>
                        <a:lnTo>
                          <a:pt x="0" y="374782"/>
                        </a:lnTo>
                        <a:lnTo>
                          <a:pt x="0" y="458778"/>
                        </a:lnTo>
                        <a:lnTo>
                          <a:pt x="0" y="542774"/>
                        </a:lnTo>
                        <a:lnTo>
                          <a:pt x="75717" y="558034"/>
                        </a:lnTo>
                        <a:cubicBezTo>
                          <a:pt x="85025" y="594103"/>
                          <a:pt x="99301" y="628113"/>
                          <a:pt x="117783" y="659438"/>
                        </a:cubicBezTo>
                        <a:lnTo>
                          <a:pt x="74956" y="723834"/>
                        </a:lnTo>
                        <a:lnTo>
                          <a:pt x="134340" y="783217"/>
                        </a:lnTo>
                        <a:lnTo>
                          <a:pt x="193723" y="842600"/>
                        </a:lnTo>
                        <a:lnTo>
                          <a:pt x="258119" y="799775"/>
                        </a:lnTo>
                        <a:cubicBezTo>
                          <a:pt x="289399" y="818212"/>
                          <a:pt x="323454" y="832532"/>
                          <a:pt x="359523" y="841840"/>
                        </a:cubicBezTo>
                        <a:lnTo>
                          <a:pt x="374783" y="917557"/>
                        </a:lnTo>
                        <a:lnTo>
                          <a:pt x="458778" y="917557"/>
                        </a:lnTo>
                        <a:lnTo>
                          <a:pt x="542775" y="917557"/>
                        </a:lnTo>
                        <a:lnTo>
                          <a:pt x="558034" y="841840"/>
                        </a:lnTo>
                        <a:cubicBezTo>
                          <a:pt x="594058" y="832532"/>
                          <a:pt x="628113" y="818256"/>
                          <a:pt x="659438" y="799775"/>
                        </a:cubicBezTo>
                        <a:lnTo>
                          <a:pt x="723834" y="842600"/>
                        </a:lnTo>
                        <a:lnTo>
                          <a:pt x="783217" y="783217"/>
                        </a:lnTo>
                        <a:lnTo>
                          <a:pt x="842601" y="723834"/>
                        </a:lnTo>
                        <a:lnTo>
                          <a:pt x="799775" y="659438"/>
                        </a:lnTo>
                        <a:cubicBezTo>
                          <a:pt x="818212" y="628158"/>
                          <a:pt x="832532" y="594103"/>
                          <a:pt x="841840" y="558034"/>
                        </a:cubicBezTo>
                        <a:lnTo>
                          <a:pt x="917557" y="542774"/>
                        </a:lnTo>
                        <a:lnTo>
                          <a:pt x="917557" y="458778"/>
                        </a:lnTo>
                        <a:lnTo>
                          <a:pt x="917557" y="374782"/>
                        </a:lnTo>
                        <a:lnTo>
                          <a:pt x="841840" y="359523"/>
                        </a:lnTo>
                        <a:close/>
                        <a:moveTo>
                          <a:pt x="458778" y="753055"/>
                        </a:moveTo>
                        <a:cubicBezTo>
                          <a:pt x="296246" y="753055"/>
                          <a:pt x="164457" y="621266"/>
                          <a:pt x="164457" y="458734"/>
                        </a:cubicBezTo>
                        <a:cubicBezTo>
                          <a:pt x="164457" y="296201"/>
                          <a:pt x="296246" y="164412"/>
                          <a:pt x="458778" y="164412"/>
                        </a:cubicBezTo>
                        <a:cubicBezTo>
                          <a:pt x="621311" y="164412"/>
                          <a:pt x="753100" y="296201"/>
                          <a:pt x="753100" y="458734"/>
                        </a:cubicBezTo>
                        <a:cubicBezTo>
                          <a:pt x="753100" y="621266"/>
                          <a:pt x="621356" y="753055"/>
                          <a:pt x="458778" y="753055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60000"/>
                      <a:lumOff val="40000"/>
                    </a:schemeClr>
                  </a:solidFill>
                  <a:ln w="44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278" name="Freeform: Shape 277">
                    <a:extLst>
                      <a:ext uri="{FF2B5EF4-FFF2-40B4-BE49-F238E27FC236}">
                        <a16:creationId xmlns:a16="http://schemas.microsoft.com/office/drawing/2014/main" id="{9D5E5F1D-0DBB-42F2-8B12-E91AF48FD340}"/>
                      </a:ext>
                    </a:extLst>
                  </p:cNvPr>
                  <p:cNvSpPr/>
                  <p:nvPr/>
                </p:nvSpPr>
                <p:spPr>
                  <a:xfrm>
                    <a:off x="1094190" y="2129757"/>
                    <a:ext cx="261378" cy="261378"/>
                  </a:xfrm>
                  <a:custGeom>
                    <a:avLst/>
                    <a:gdLst>
                      <a:gd name="connsiteX0" fmla="*/ 841840 w 917377"/>
                      <a:gd name="connsiteY0" fmla="*/ 359523 h 917377"/>
                      <a:gd name="connsiteX1" fmla="*/ 799775 w 917377"/>
                      <a:gd name="connsiteY1" fmla="*/ 258119 h 917377"/>
                      <a:gd name="connsiteX2" fmla="*/ 842601 w 917377"/>
                      <a:gd name="connsiteY2" fmla="*/ 193723 h 917377"/>
                      <a:gd name="connsiteX3" fmla="*/ 783217 w 917377"/>
                      <a:gd name="connsiteY3" fmla="*/ 134340 h 917377"/>
                      <a:gd name="connsiteX4" fmla="*/ 723834 w 917377"/>
                      <a:gd name="connsiteY4" fmla="*/ 74956 h 917377"/>
                      <a:gd name="connsiteX5" fmla="*/ 659438 w 917377"/>
                      <a:gd name="connsiteY5" fmla="*/ 117782 h 917377"/>
                      <a:gd name="connsiteX6" fmla="*/ 558034 w 917377"/>
                      <a:gd name="connsiteY6" fmla="*/ 75717 h 917377"/>
                      <a:gd name="connsiteX7" fmla="*/ 542775 w 917377"/>
                      <a:gd name="connsiteY7" fmla="*/ 0 h 917377"/>
                      <a:gd name="connsiteX8" fmla="*/ 458778 w 917377"/>
                      <a:gd name="connsiteY8" fmla="*/ 0 h 917377"/>
                      <a:gd name="connsiteX9" fmla="*/ 374783 w 917377"/>
                      <a:gd name="connsiteY9" fmla="*/ 0 h 917377"/>
                      <a:gd name="connsiteX10" fmla="*/ 359523 w 917377"/>
                      <a:gd name="connsiteY10" fmla="*/ 75717 h 917377"/>
                      <a:gd name="connsiteX11" fmla="*/ 258119 w 917377"/>
                      <a:gd name="connsiteY11" fmla="*/ 117782 h 917377"/>
                      <a:gd name="connsiteX12" fmla="*/ 193723 w 917377"/>
                      <a:gd name="connsiteY12" fmla="*/ 74956 h 917377"/>
                      <a:gd name="connsiteX13" fmla="*/ 134340 w 917377"/>
                      <a:gd name="connsiteY13" fmla="*/ 134340 h 917377"/>
                      <a:gd name="connsiteX14" fmla="*/ 74956 w 917377"/>
                      <a:gd name="connsiteY14" fmla="*/ 193723 h 917377"/>
                      <a:gd name="connsiteX15" fmla="*/ 117783 w 917377"/>
                      <a:gd name="connsiteY15" fmla="*/ 258119 h 917377"/>
                      <a:gd name="connsiteX16" fmla="*/ 75717 w 917377"/>
                      <a:gd name="connsiteY16" fmla="*/ 359523 h 917377"/>
                      <a:gd name="connsiteX17" fmla="*/ 0 w 917377"/>
                      <a:gd name="connsiteY17" fmla="*/ 374782 h 917377"/>
                      <a:gd name="connsiteX18" fmla="*/ 0 w 917377"/>
                      <a:gd name="connsiteY18" fmla="*/ 458778 h 917377"/>
                      <a:gd name="connsiteX19" fmla="*/ 0 w 917377"/>
                      <a:gd name="connsiteY19" fmla="*/ 542774 h 917377"/>
                      <a:gd name="connsiteX20" fmla="*/ 75717 w 917377"/>
                      <a:gd name="connsiteY20" fmla="*/ 558034 h 917377"/>
                      <a:gd name="connsiteX21" fmla="*/ 117783 w 917377"/>
                      <a:gd name="connsiteY21" fmla="*/ 659438 h 917377"/>
                      <a:gd name="connsiteX22" fmla="*/ 74956 w 917377"/>
                      <a:gd name="connsiteY22" fmla="*/ 723834 h 917377"/>
                      <a:gd name="connsiteX23" fmla="*/ 134340 w 917377"/>
                      <a:gd name="connsiteY23" fmla="*/ 783217 h 917377"/>
                      <a:gd name="connsiteX24" fmla="*/ 193723 w 917377"/>
                      <a:gd name="connsiteY24" fmla="*/ 842600 h 917377"/>
                      <a:gd name="connsiteX25" fmla="*/ 258119 w 917377"/>
                      <a:gd name="connsiteY25" fmla="*/ 799775 h 917377"/>
                      <a:gd name="connsiteX26" fmla="*/ 359523 w 917377"/>
                      <a:gd name="connsiteY26" fmla="*/ 841840 h 917377"/>
                      <a:gd name="connsiteX27" fmla="*/ 374783 w 917377"/>
                      <a:gd name="connsiteY27" fmla="*/ 917557 h 917377"/>
                      <a:gd name="connsiteX28" fmla="*/ 458778 w 917377"/>
                      <a:gd name="connsiteY28" fmla="*/ 917557 h 917377"/>
                      <a:gd name="connsiteX29" fmla="*/ 542775 w 917377"/>
                      <a:gd name="connsiteY29" fmla="*/ 917557 h 917377"/>
                      <a:gd name="connsiteX30" fmla="*/ 558034 w 917377"/>
                      <a:gd name="connsiteY30" fmla="*/ 841840 h 917377"/>
                      <a:gd name="connsiteX31" fmla="*/ 659438 w 917377"/>
                      <a:gd name="connsiteY31" fmla="*/ 799775 h 917377"/>
                      <a:gd name="connsiteX32" fmla="*/ 723834 w 917377"/>
                      <a:gd name="connsiteY32" fmla="*/ 842600 h 917377"/>
                      <a:gd name="connsiteX33" fmla="*/ 783217 w 917377"/>
                      <a:gd name="connsiteY33" fmla="*/ 783217 h 917377"/>
                      <a:gd name="connsiteX34" fmla="*/ 842601 w 917377"/>
                      <a:gd name="connsiteY34" fmla="*/ 723834 h 917377"/>
                      <a:gd name="connsiteX35" fmla="*/ 799775 w 917377"/>
                      <a:gd name="connsiteY35" fmla="*/ 659438 h 917377"/>
                      <a:gd name="connsiteX36" fmla="*/ 841840 w 917377"/>
                      <a:gd name="connsiteY36" fmla="*/ 558034 h 917377"/>
                      <a:gd name="connsiteX37" fmla="*/ 917557 w 917377"/>
                      <a:gd name="connsiteY37" fmla="*/ 542774 h 917377"/>
                      <a:gd name="connsiteX38" fmla="*/ 917557 w 917377"/>
                      <a:gd name="connsiteY38" fmla="*/ 458778 h 917377"/>
                      <a:gd name="connsiteX39" fmla="*/ 917557 w 917377"/>
                      <a:gd name="connsiteY39" fmla="*/ 374782 h 917377"/>
                      <a:gd name="connsiteX40" fmla="*/ 841840 w 917377"/>
                      <a:gd name="connsiteY40" fmla="*/ 359523 h 917377"/>
                      <a:gd name="connsiteX41" fmla="*/ 458778 w 917377"/>
                      <a:gd name="connsiteY41" fmla="*/ 753055 h 917377"/>
                      <a:gd name="connsiteX42" fmla="*/ 164457 w 917377"/>
                      <a:gd name="connsiteY42" fmla="*/ 458734 h 917377"/>
                      <a:gd name="connsiteX43" fmla="*/ 458778 w 917377"/>
                      <a:gd name="connsiteY43" fmla="*/ 164412 h 917377"/>
                      <a:gd name="connsiteX44" fmla="*/ 753100 w 917377"/>
                      <a:gd name="connsiteY44" fmla="*/ 458734 h 917377"/>
                      <a:gd name="connsiteX45" fmla="*/ 458778 w 917377"/>
                      <a:gd name="connsiteY45" fmla="*/ 753055 h 917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917377" h="917377">
                        <a:moveTo>
                          <a:pt x="841840" y="359523"/>
                        </a:moveTo>
                        <a:cubicBezTo>
                          <a:pt x="832532" y="323454"/>
                          <a:pt x="818256" y="289444"/>
                          <a:pt x="799775" y="258119"/>
                        </a:cubicBezTo>
                        <a:lnTo>
                          <a:pt x="842601" y="193723"/>
                        </a:lnTo>
                        <a:lnTo>
                          <a:pt x="783217" y="134340"/>
                        </a:lnTo>
                        <a:lnTo>
                          <a:pt x="723834" y="74956"/>
                        </a:lnTo>
                        <a:lnTo>
                          <a:pt x="659438" y="117782"/>
                        </a:lnTo>
                        <a:cubicBezTo>
                          <a:pt x="628158" y="99345"/>
                          <a:pt x="594103" y="85025"/>
                          <a:pt x="558034" y="75717"/>
                        </a:cubicBezTo>
                        <a:lnTo>
                          <a:pt x="542775" y="0"/>
                        </a:lnTo>
                        <a:lnTo>
                          <a:pt x="458778" y="0"/>
                        </a:lnTo>
                        <a:lnTo>
                          <a:pt x="374783" y="0"/>
                        </a:lnTo>
                        <a:lnTo>
                          <a:pt x="359523" y="75717"/>
                        </a:lnTo>
                        <a:cubicBezTo>
                          <a:pt x="323454" y="85025"/>
                          <a:pt x="289444" y="99301"/>
                          <a:pt x="258119" y="117782"/>
                        </a:cubicBezTo>
                        <a:lnTo>
                          <a:pt x="193723" y="74956"/>
                        </a:lnTo>
                        <a:lnTo>
                          <a:pt x="134340" y="134340"/>
                        </a:lnTo>
                        <a:lnTo>
                          <a:pt x="74956" y="193723"/>
                        </a:lnTo>
                        <a:lnTo>
                          <a:pt x="117783" y="258119"/>
                        </a:lnTo>
                        <a:cubicBezTo>
                          <a:pt x="99345" y="289399"/>
                          <a:pt x="85025" y="323454"/>
                          <a:pt x="75717" y="359523"/>
                        </a:cubicBezTo>
                        <a:lnTo>
                          <a:pt x="0" y="374782"/>
                        </a:lnTo>
                        <a:lnTo>
                          <a:pt x="0" y="458778"/>
                        </a:lnTo>
                        <a:lnTo>
                          <a:pt x="0" y="542774"/>
                        </a:lnTo>
                        <a:lnTo>
                          <a:pt x="75717" y="558034"/>
                        </a:lnTo>
                        <a:cubicBezTo>
                          <a:pt x="85025" y="594103"/>
                          <a:pt x="99301" y="628113"/>
                          <a:pt x="117783" y="659438"/>
                        </a:cubicBezTo>
                        <a:lnTo>
                          <a:pt x="74956" y="723834"/>
                        </a:lnTo>
                        <a:lnTo>
                          <a:pt x="134340" y="783217"/>
                        </a:lnTo>
                        <a:lnTo>
                          <a:pt x="193723" y="842600"/>
                        </a:lnTo>
                        <a:lnTo>
                          <a:pt x="258119" y="799775"/>
                        </a:lnTo>
                        <a:cubicBezTo>
                          <a:pt x="289399" y="818212"/>
                          <a:pt x="323454" y="832532"/>
                          <a:pt x="359523" y="841840"/>
                        </a:cubicBezTo>
                        <a:lnTo>
                          <a:pt x="374783" y="917557"/>
                        </a:lnTo>
                        <a:lnTo>
                          <a:pt x="458778" y="917557"/>
                        </a:lnTo>
                        <a:lnTo>
                          <a:pt x="542775" y="917557"/>
                        </a:lnTo>
                        <a:lnTo>
                          <a:pt x="558034" y="841840"/>
                        </a:lnTo>
                        <a:cubicBezTo>
                          <a:pt x="594058" y="832532"/>
                          <a:pt x="628113" y="818256"/>
                          <a:pt x="659438" y="799775"/>
                        </a:cubicBezTo>
                        <a:lnTo>
                          <a:pt x="723834" y="842600"/>
                        </a:lnTo>
                        <a:lnTo>
                          <a:pt x="783217" y="783217"/>
                        </a:lnTo>
                        <a:lnTo>
                          <a:pt x="842601" y="723834"/>
                        </a:lnTo>
                        <a:lnTo>
                          <a:pt x="799775" y="659438"/>
                        </a:lnTo>
                        <a:cubicBezTo>
                          <a:pt x="818212" y="628158"/>
                          <a:pt x="832532" y="594103"/>
                          <a:pt x="841840" y="558034"/>
                        </a:cubicBezTo>
                        <a:lnTo>
                          <a:pt x="917557" y="542774"/>
                        </a:lnTo>
                        <a:lnTo>
                          <a:pt x="917557" y="458778"/>
                        </a:lnTo>
                        <a:lnTo>
                          <a:pt x="917557" y="374782"/>
                        </a:lnTo>
                        <a:lnTo>
                          <a:pt x="841840" y="359523"/>
                        </a:lnTo>
                        <a:close/>
                        <a:moveTo>
                          <a:pt x="458778" y="753055"/>
                        </a:moveTo>
                        <a:cubicBezTo>
                          <a:pt x="296246" y="753055"/>
                          <a:pt x="164457" y="621266"/>
                          <a:pt x="164457" y="458734"/>
                        </a:cubicBezTo>
                        <a:cubicBezTo>
                          <a:pt x="164457" y="296201"/>
                          <a:pt x="296246" y="164412"/>
                          <a:pt x="458778" y="164412"/>
                        </a:cubicBezTo>
                        <a:cubicBezTo>
                          <a:pt x="621311" y="164412"/>
                          <a:pt x="753100" y="296201"/>
                          <a:pt x="753100" y="458734"/>
                        </a:cubicBezTo>
                        <a:cubicBezTo>
                          <a:pt x="753100" y="621266"/>
                          <a:pt x="621356" y="753055"/>
                          <a:pt x="458778" y="753055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60000"/>
                      <a:lumOff val="40000"/>
                    </a:schemeClr>
                  </a:solidFill>
                  <a:ln w="44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</p:grpSp>
          </p:grpSp>
        </p:grpSp>
        <p:grpSp>
          <p:nvGrpSpPr>
            <p:cNvPr id="283" name="Group 282">
              <a:extLst>
                <a:ext uri="{FF2B5EF4-FFF2-40B4-BE49-F238E27FC236}">
                  <a16:creationId xmlns:a16="http://schemas.microsoft.com/office/drawing/2014/main" id="{9E52BA37-9B93-4726-B7DD-D7D94330784B}"/>
                </a:ext>
              </a:extLst>
            </p:cNvPr>
            <p:cNvGrpSpPr/>
            <p:nvPr/>
          </p:nvGrpSpPr>
          <p:grpSpPr>
            <a:xfrm>
              <a:off x="1366015" y="5416891"/>
              <a:ext cx="3318025" cy="198568"/>
              <a:chOff x="1366015" y="5416891"/>
              <a:chExt cx="3318025" cy="198568"/>
            </a:xfrm>
          </p:grpSpPr>
          <p:sp>
            <p:nvSpPr>
              <p:cNvPr id="281" name="Oval 280">
                <a:extLst>
                  <a:ext uri="{FF2B5EF4-FFF2-40B4-BE49-F238E27FC236}">
                    <a16:creationId xmlns:a16="http://schemas.microsoft.com/office/drawing/2014/main" id="{2D81335B-64F0-4784-B99B-A3739BD5AB24}"/>
                  </a:ext>
                </a:extLst>
              </p:cNvPr>
              <p:cNvSpPr/>
              <p:nvPr/>
            </p:nvSpPr>
            <p:spPr>
              <a:xfrm>
                <a:off x="1366015" y="5462837"/>
                <a:ext cx="2173890" cy="152622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33BE6C9B-3015-4EA5-A5B5-20D38A73CFAB}"/>
                  </a:ext>
                </a:extLst>
              </p:cNvPr>
              <p:cNvSpPr/>
              <p:nvPr/>
            </p:nvSpPr>
            <p:spPr>
              <a:xfrm>
                <a:off x="2510150" y="5416891"/>
                <a:ext cx="2173890" cy="152622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49A2A-7638-4694-92B8-BAF2C1D59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your footer is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77F54-895E-4078-BFD9-A4F2E38C4B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5C09C-E732-4C10-8315-5D339FEEE77B}" type="slidenum">
              <a:rPr lang="en-ID" smtClean="0"/>
              <a:t>9</a:t>
            </a:fld>
            <a:endParaRPr lang="en-ID"/>
          </a:p>
        </p:txBody>
      </p:sp>
      <p:sp>
        <p:nvSpPr>
          <p:cNvPr id="270" name="Title 22">
            <a:extLst>
              <a:ext uri="{FF2B5EF4-FFF2-40B4-BE49-F238E27FC236}">
                <a16:creationId xmlns:a16="http://schemas.microsoft.com/office/drawing/2014/main" id="{8AB14E3B-25C1-4E59-8B4B-13C869810FF4}"/>
              </a:ext>
            </a:extLst>
          </p:cNvPr>
          <p:cNvSpPr txBox="1">
            <a:spLocks/>
          </p:cNvSpPr>
          <p:nvPr/>
        </p:nvSpPr>
        <p:spPr>
          <a:xfrm>
            <a:off x="6564267" y="882499"/>
            <a:ext cx="4885364" cy="99719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en-ID" sz="3600" dirty="0">
                <a:solidFill>
                  <a:schemeClr val="accent6"/>
                </a:solidFill>
              </a:rPr>
              <a:t>LEARNING EXPERIENCE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2D12EB16-43F4-4978-8863-53E7AEB17948}"/>
              </a:ext>
            </a:extLst>
          </p:cNvPr>
          <p:cNvSpPr txBox="1"/>
          <p:nvPr/>
        </p:nvSpPr>
        <p:spPr>
          <a:xfrm>
            <a:off x="6564267" y="1913918"/>
            <a:ext cx="488536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sed do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8F58928A-6192-4C57-8D03-8EA2980E1AE9}"/>
              </a:ext>
            </a:extLst>
          </p:cNvPr>
          <p:cNvSpPr txBox="1"/>
          <p:nvPr/>
        </p:nvSpPr>
        <p:spPr>
          <a:xfrm>
            <a:off x="6588295" y="2718568"/>
            <a:ext cx="4861336" cy="2512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sed do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eiusmod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tempor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incididunt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labore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dolore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marL="285750" indent="-285750">
              <a:lnSpc>
                <a:spcPct val="12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enim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ad minim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veniam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nostrud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exercitation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ullamco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laboris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nisi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aliquip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ex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commodo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marL="285750" indent="-285750">
              <a:lnSpc>
                <a:spcPct val="12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Duis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aute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irure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 in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reprehenderit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voluptate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velit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esse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cillum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eu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fugiat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nulla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pariatur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marL="285750" indent="-285750">
              <a:lnSpc>
                <a:spcPct val="12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occaecat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cupidatat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non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proident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sunt in culpa qui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officia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deserunt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mollit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anim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id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est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laborum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cxnSp>
        <p:nvCxnSpPr>
          <p:cNvPr id="300" name="Straight Connector 299">
            <a:extLst>
              <a:ext uri="{FF2B5EF4-FFF2-40B4-BE49-F238E27FC236}">
                <a16:creationId xmlns:a16="http://schemas.microsoft.com/office/drawing/2014/main" id="{4E4B69EC-9695-4A41-B3BA-AD2D20EBBE4E}"/>
              </a:ext>
            </a:extLst>
          </p:cNvPr>
          <p:cNvCxnSpPr>
            <a:cxnSpLocks/>
          </p:cNvCxnSpPr>
          <p:nvPr/>
        </p:nvCxnSpPr>
        <p:spPr>
          <a:xfrm>
            <a:off x="478971" y="2810085"/>
            <a:ext cx="0" cy="32042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139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Freeform: Shape 231">
            <a:extLst>
              <a:ext uri="{FF2B5EF4-FFF2-40B4-BE49-F238E27FC236}">
                <a16:creationId xmlns:a16="http://schemas.microsoft.com/office/drawing/2014/main" id="{47C0B626-DBB3-4031-9B03-D0AC3109527E}"/>
              </a:ext>
            </a:extLst>
          </p:cNvPr>
          <p:cNvSpPr/>
          <p:nvPr/>
        </p:nvSpPr>
        <p:spPr>
          <a:xfrm rot="1389179" flipV="1">
            <a:off x="-1107853" y="-997084"/>
            <a:ext cx="5740286" cy="8255837"/>
          </a:xfrm>
          <a:custGeom>
            <a:avLst/>
            <a:gdLst>
              <a:gd name="connsiteX0" fmla="*/ 4079494 w 5740286"/>
              <a:gd name="connsiteY0" fmla="*/ 8050157 h 8255837"/>
              <a:gd name="connsiteX1" fmla="*/ 4079494 w 5740286"/>
              <a:gd name="connsiteY1" fmla="*/ 8050157 h 8255837"/>
              <a:gd name="connsiteX2" fmla="*/ 4560471 w 5740286"/>
              <a:gd name="connsiteY2" fmla="*/ 8255837 h 8255837"/>
              <a:gd name="connsiteX3" fmla="*/ 4459633 w 5740286"/>
              <a:gd name="connsiteY3" fmla="*/ 8137723 h 8255837"/>
              <a:gd name="connsiteX4" fmla="*/ 3586256 w 5740286"/>
              <a:gd name="connsiteY4" fmla="*/ 6760578 h 8255837"/>
              <a:gd name="connsiteX5" fmla="*/ 5724550 w 5740286"/>
              <a:gd name="connsiteY5" fmla="*/ 4103933 h 8255837"/>
              <a:gd name="connsiteX6" fmla="*/ 4635776 w 5740286"/>
              <a:gd name="connsiteY6" fmla="*/ 1909367 h 8255837"/>
              <a:gd name="connsiteX7" fmla="*/ 5387174 w 5740286"/>
              <a:gd name="connsiteY7" fmla="*/ 1314213 h 8255837"/>
              <a:gd name="connsiteX8" fmla="*/ 5593459 w 5740286"/>
              <a:gd name="connsiteY8" fmla="*/ 1238834 h 8255837"/>
              <a:gd name="connsiteX9" fmla="*/ 3177457 w 5740286"/>
              <a:gd name="connsiteY9" fmla="*/ 205680 h 8255837"/>
              <a:gd name="connsiteX10" fmla="*/ 3177457 w 5740286"/>
              <a:gd name="connsiteY10" fmla="*/ 205680 h 8255837"/>
              <a:gd name="connsiteX11" fmla="*/ 2696480 w 5740286"/>
              <a:gd name="connsiteY11" fmla="*/ 0 h 8255837"/>
              <a:gd name="connsiteX12" fmla="*/ 0 w 5740286"/>
              <a:gd name="connsiteY12" fmla="*/ 6305644 h 825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40286" h="8255837">
                <a:moveTo>
                  <a:pt x="4079494" y="8050157"/>
                </a:moveTo>
                <a:lnTo>
                  <a:pt x="4079494" y="8050157"/>
                </a:lnTo>
                <a:lnTo>
                  <a:pt x="4560471" y="8255837"/>
                </a:lnTo>
                <a:lnTo>
                  <a:pt x="4459633" y="8137723"/>
                </a:lnTo>
                <a:cubicBezTo>
                  <a:pt x="4008302" y="7657572"/>
                  <a:pt x="3269098" y="7216512"/>
                  <a:pt x="3586256" y="6760578"/>
                </a:cubicBezTo>
                <a:cubicBezTo>
                  <a:pt x="4230639" y="5834235"/>
                  <a:pt x="5549630" y="4912468"/>
                  <a:pt x="5724550" y="4103933"/>
                </a:cubicBezTo>
                <a:cubicBezTo>
                  <a:pt x="5899470" y="3295398"/>
                  <a:pt x="4556763" y="2421145"/>
                  <a:pt x="4635776" y="1909367"/>
                </a:cubicBezTo>
                <a:cubicBezTo>
                  <a:pt x="4675283" y="1653478"/>
                  <a:pt x="5026223" y="1457662"/>
                  <a:pt x="5387174" y="1314213"/>
                </a:cubicBezTo>
                <a:lnTo>
                  <a:pt x="5593459" y="1238834"/>
                </a:lnTo>
                <a:lnTo>
                  <a:pt x="3177457" y="205680"/>
                </a:lnTo>
                <a:lnTo>
                  <a:pt x="3177457" y="205680"/>
                </a:lnTo>
                <a:lnTo>
                  <a:pt x="2696480" y="0"/>
                </a:lnTo>
                <a:lnTo>
                  <a:pt x="0" y="630564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236" name="Freeform: Shape 235">
            <a:extLst>
              <a:ext uri="{FF2B5EF4-FFF2-40B4-BE49-F238E27FC236}">
                <a16:creationId xmlns:a16="http://schemas.microsoft.com/office/drawing/2014/main" id="{8C188EE6-1489-488C-8865-E4F4813FF870}"/>
              </a:ext>
            </a:extLst>
          </p:cNvPr>
          <p:cNvSpPr/>
          <p:nvPr/>
        </p:nvSpPr>
        <p:spPr>
          <a:xfrm>
            <a:off x="2210757" y="-366475"/>
            <a:ext cx="9981243" cy="7611089"/>
          </a:xfrm>
          <a:custGeom>
            <a:avLst/>
            <a:gdLst>
              <a:gd name="connsiteX0" fmla="*/ 0 w 11251730"/>
              <a:gd name="connsiteY0" fmla="*/ 0 h 6858000"/>
              <a:gd name="connsiteX1" fmla="*/ 11251730 w 11251730"/>
              <a:gd name="connsiteY1" fmla="*/ 0 h 6858000"/>
              <a:gd name="connsiteX2" fmla="*/ 11251730 w 11251730"/>
              <a:gd name="connsiteY2" fmla="*/ 6858000 h 6858000"/>
              <a:gd name="connsiteX3" fmla="*/ 2190042 w 11251730"/>
              <a:gd name="connsiteY3" fmla="*/ 6858000 h 6858000"/>
              <a:gd name="connsiteX4" fmla="*/ 2030010 w 11251730"/>
              <a:gd name="connsiteY4" fmla="*/ 6707585 h 6858000"/>
              <a:gd name="connsiteX5" fmla="*/ 1573138 w 11251730"/>
              <a:gd name="connsiteY5" fmla="*/ 5864925 h 6858000"/>
              <a:gd name="connsiteX6" fmla="*/ 3437097 w 11251730"/>
              <a:gd name="connsiteY6" fmla="*/ 4275206 h 6858000"/>
              <a:gd name="connsiteX7" fmla="*/ 2515584 w 11251730"/>
              <a:gd name="connsiteY7" fmla="*/ 991781 h 6858000"/>
              <a:gd name="connsiteX8" fmla="*/ 3860094 w 11251730"/>
              <a:gd name="connsiteY8" fmla="*/ 68954 h 6858000"/>
              <a:gd name="connsiteX9" fmla="*/ 3999252 w 11251730"/>
              <a:gd name="connsiteY9" fmla="*/ 2 h 6858000"/>
              <a:gd name="connsiteX10" fmla="*/ 3476143 w 11251730"/>
              <a:gd name="connsiteY10" fmla="*/ 2 h 6858000"/>
              <a:gd name="connsiteX11" fmla="*/ 0 w 11251730"/>
              <a:gd name="connsiteY11" fmla="*/ 2 h 6858000"/>
              <a:gd name="connsiteX0" fmla="*/ 0 w 11251730"/>
              <a:gd name="connsiteY0" fmla="*/ 2 h 6858000"/>
              <a:gd name="connsiteX1" fmla="*/ 11251730 w 11251730"/>
              <a:gd name="connsiteY1" fmla="*/ 0 h 6858000"/>
              <a:gd name="connsiteX2" fmla="*/ 11251730 w 11251730"/>
              <a:gd name="connsiteY2" fmla="*/ 6858000 h 6858000"/>
              <a:gd name="connsiteX3" fmla="*/ 2190042 w 11251730"/>
              <a:gd name="connsiteY3" fmla="*/ 6858000 h 6858000"/>
              <a:gd name="connsiteX4" fmla="*/ 2030010 w 11251730"/>
              <a:gd name="connsiteY4" fmla="*/ 6707585 h 6858000"/>
              <a:gd name="connsiteX5" fmla="*/ 1573138 w 11251730"/>
              <a:gd name="connsiteY5" fmla="*/ 5864925 h 6858000"/>
              <a:gd name="connsiteX6" fmla="*/ 3437097 w 11251730"/>
              <a:gd name="connsiteY6" fmla="*/ 4275206 h 6858000"/>
              <a:gd name="connsiteX7" fmla="*/ 2515584 w 11251730"/>
              <a:gd name="connsiteY7" fmla="*/ 991781 h 6858000"/>
              <a:gd name="connsiteX8" fmla="*/ 3860094 w 11251730"/>
              <a:gd name="connsiteY8" fmla="*/ 68954 h 6858000"/>
              <a:gd name="connsiteX9" fmla="*/ 3999252 w 11251730"/>
              <a:gd name="connsiteY9" fmla="*/ 2 h 6858000"/>
              <a:gd name="connsiteX10" fmla="*/ 3476143 w 11251730"/>
              <a:gd name="connsiteY10" fmla="*/ 2 h 6858000"/>
              <a:gd name="connsiteX11" fmla="*/ 0 w 11251730"/>
              <a:gd name="connsiteY11" fmla="*/ 2 h 6858000"/>
              <a:gd name="connsiteX0" fmla="*/ 1913342 w 9688929"/>
              <a:gd name="connsiteY0" fmla="*/ 2 h 6858000"/>
              <a:gd name="connsiteX1" fmla="*/ 9688929 w 9688929"/>
              <a:gd name="connsiteY1" fmla="*/ 0 h 6858000"/>
              <a:gd name="connsiteX2" fmla="*/ 9688929 w 9688929"/>
              <a:gd name="connsiteY2" fmla="*/ 6858000 h 6858000"/>
              <a:gd name="connsiteX3" fmla="*/ 627241 w 9688929"/>
              <a:gd name="connsiteY3" fmla="*/ 6858000 h 6858000"/>
              <a:gd name="connsiteX4" fmla="*/ 467209 w 9688929"/>
              <a:gd name="connsiteY4" fmla="*/ 6707585 h 6858000"/>
              <a:gd name="connsiteX5" fmla="*/ 10337 w 9688929"/>
              <a:gd name="connsiteY5" fmla="*/ 5864925 h 6858000"/>
              <a:gd name="connsiteX6" fmla="*/ 1874296 w 9688929"/>
              <a:gd name="connsiteY6" fmla="*/ 4275206 h 6858000"/>
              <a:gd name="connsiteX7" fmla="*/ 952783 w 9688929"/>
              <a:gd name="connsiteY7" fmla="*/ 991781 h 6858000"/>
              <a:gd name="connsiteX8" fmla="*/ 2297293 w 9688929"/>
              <a:gd name="connsiteY8" fmla="*/ 68954 h 6858000"/>
              <a:gd name="connsiteX9" fmla="*/ 2436451 w 9688929"/>
              <a:gd name="connsiteY9" fmla="*/ 2 h 6858000"/>
              <a:gd name="connsiteX10" fmla="*/ 1913342 w 9688929"/>
              <a:gd name="connsiteY10" fmla="*/ 2 h 6858000"/>
              <a:gd name="connsiteX0" fmla="*/ 2436451 w 9688929"/>
              <a:gd name="connsiteY0" fmla="*/ 2 h 6858000"/>
              <a:gd name="connsiteX1" fmla="*/ 9688929 w 9688929"/>
              <a:gd name="connsiteY1" fmla="*/ 0 h 6858000"/>
              <a:gd name="connsiteX2" fmla="*/ 9688929 w 9688929"/>
              <a:gd name="connsiteY2" fmla="*/ 6858000 h 6858000"/>
              <a:gd name="connsiteX3" fmla="*/ 627241 w 9688929"/>
              <a:gd name="connsiteY3" fmla="*/ 6858000 h 6858000"/>
              <a:gd name="connsiteX4" fmla="*/ 467209 w 9688929"/>
              <a:gd name="connsiteY4" fmla="*/ 6707585 h 6858000"/>
              <a:gd name="connsiteX5" fmla="*/ 10337 w 9688929"/>
              <a:gd name="connsiteY5" fmla="*/ 5864925 h 6858000"/>
              <a:gd name="connsiteX6" fmla="*/ 1874296 w 9688929"/>
              <a:gd name="connsiteY6" fmla="*/ 4275206 h 6858000"/>
              <a:gd name="connsiteX7" fmla="*/ 952783 w 9688929"/>
              <a:gd name="connsiteY7" fmla="*/ 991781 h 6858000"/>
              <a:gd name="connsiteX8" fmla="*/ 2297293 w 9688929"/>
              <a:gd name="connsiteY8" fmla="*/ 68954 h 6858000"/>
              <a:gd name="connsiteX9" fmla="*/ 2436451 w 9688929"/>
              <a:gd name="connsiteY9" fmla="*/ 2 h 6858000"/>
              <a:gd name="connsiteX0" fmla="*/ 2436451 w 9688929"/>
              <a:gd name="connsiteY0" fmla="*/ 2 h 6858000"/>
              <a:gd name="connsiteX1" fmla="*/ 9688929 w 9688929"/>
              <a:gd name="connsiteY1" fmla="*/ 0 h 6858000"/>
              <a:gd name="connsiteX2" fmla="*/ 9688929 w 9688929"/>
              <a:gd name="connsiteY2" fmla="*/ 6858000 h 6858000"/>
              <a:gd name="connsiteX3" fmla="*/ 627241 w 9688929"/>
              <a:gd name="connsiteY3" fmla="*/ 6858000 h 6858000"/>
              <a:gd name="connsiteX4" fmla="*/ 467209 w 9688929"/>
              <a:gd name="connsiteY4" fmla="*/ 6707585 h 6858000"/>
              <a:gd name="connsiteX5" fmla="*/ 10337 w 9688929"/>
              <a:gd name="connsiteY5" fmla="*/ 5864925 h 6858000"/>
              <a:gd name="connsiteX6" fmla="*/ 1874296 w 9688929"/>
              <a:gd name="connsiteY6" fmla="*/ 4275206 h 6858000"/>
              <a:gd name="connsiteX7" fmla="*/ 952783 w 9688929"/>
              <a:gd name="connsiteY7" fmla="*/ 991781 h 6858000"/>
              <a:gd name="connsiteX8" fmla="*/ 1876379 w 9688929"/>
              <a:gd name="connsiteY8" fmla="*/ 39925 h 6858000"/>
              <a:gd name="connsiteX9" fmla="*/ 2436451 w 9688929"/>
              <a:gd name="connsiteY9" fmla="*/ 2 h 6858000"/>
              <a:gd name="connsiteX0" fmla="*/ 2436451 w 9688929"/>
              <a:gd name="connsiteY0" fmla="*/ 2 h 6858000"/>
              <a:gd name="connsiteX1" fmla="*/ 9688929 w 9688929"/>
              <a:gd name="connsiteY1" fmla="*/ 0 h 6858000"/>
              <a:gd name="connsiteX2" fmla="*/ 9688929 w 9688929"/>
              <a:gd name="connsiteY2" fmla="*/ 6858000 h 6858000"/>
              <a:gd name="connsiteX3" fmla="*/ 627241 w 9688929"/>
              <a:gd name="connsiteY3" fmla="*/ 6858000 h 6858000"/>
              <a:gd name="connsiteX4" fmla="*/ 467209 w 9688929"/>
              <a:gd name="connsiteY4" fmla="*/ 6707585 h 6858000"/>
              <a:gd name="connsiteX5" fmla="*/ 10337 w 9688929"/>
              <a:gd name="connsiteY5" fmla="*/ 5864925 h 6858000"/>
              <a:gd name="connsiteX6" fmla="*/ 1874296 w 9688929"/>
              <a:gd name="connsiteY6" fmla="*/ 4275206 h 6858000"/>
              <a:gd name="connsiteX7" fmla="*/ 735068 w 9688929"/>
              <a:gd name="connsiteY7" fmla="*/ 919210 h 6858000"/>
              <a:gd name="connsiteX8" fmla="*/ 1876379 w 9688929"/>
              <a:gd name="connsiteY8" fmla="*/ 39925 h 6858000"/>
              <a:gd name="connsiteX9" fmla="*/ 2436451 w 9688929"/>
              <a:gd name="connsiteY9" fmla="*/ 2 h 6858000"/>
              <a:gd name="connsiteX0" fmla="*/ 2436451 w 9688929"/>
              <a:gd name="connsiteY0" fmla="*/ 424534 h 7282532"/>
              <a:gd name="connsiteX1" fmla="*/ 9688929 w 9688929"/>
              <a:gd name="connsiteY1" fmla="*/ 424532 h 7282532"/>
              <a:gd name="connsiteX2" fmla="*/ 9688929 w 9688929"/>
              <a:gd name="connsiteY2" fmla="*/ 7282532 h 7282532"/>
              <a:gd name="connsiteX3" fmla="*/ 627241 w 9688929"/>
              <a:gd name="connsiteY3" fmla="*/ 7282532 h 7282532"/>
              <a:gd name="connsiteX4" fmla="*/ 467209 w 9688929"/>
              <a:gd name="connsiteY4" fmla="*/ 7132117 h 7282532"/>
              <a:gd name="connsiteX5" fmla="*/ 10337 w 9688929"/>
              <a:gd name="connsiteY5" fmla="*/ 6289457 h 7282532"/>
              <a:gd name="connsiteX6" fmla="*/ 1874296 w 9688929"/>
              <a:gd name="connsiteY6" fmla="*/ 4699738 h 7282532"/>
              <a:gd name="connsiteX7" fmla="*/ 735068 w 9688929"/>
              <a:gd name="connsiteY7" fmla="*/ 1343742 h 7282532"/>
              <a:gd name="connsiteX8" fmla="*/ 1310322 w 9688929"/>
              <a:gd name="connsiteY8" fmla="*/ 0 h 7282532"/>
              <a:gd name="connsiteX9" fmla="*/ 2436451 w 9688929"/>
              <a:gd name="connsiteY9" fmla="*/ 424534 h 7282532"/>
              <a:gd name="connsiteX0" fmla="*/ 2436451 w 9688929"/>
              <a:gd name="connsiteY0" fmla="*/ 424534 h 7282532"/>
              <a:gd name="connsiteX1" fmla="*/ 9688929 w 9688929"/>
              <a:gd name="connsiteY1" fmla="*/ 424532 h 7282532"/>
              <a:gd name="connsiteX2" fmla="*/ 9688929 w 9688929"/>
              <a:gd name="connsiteY2" fmla="*/ 7282532 h 7282532"/>
              <a:gd name="connsiteX3" fmla="*/ 627241 w 9688929"/>
              <a:gd name="connsiteY3" fmla="*/ 7282532 h 7282532"/>
              <a:gd name="connsiteX4" fmla="*/ 467209 w 9688929"/>
              <a:gd name="connsiteY4" fmla="*/ 7132117 h 7282532"/>
              <a:gd name="connsiteX5" fmla="*/ 10337 w 9688929"/>
              <a:gd name="connsiteY5" fmla="*/ 6289457 h 7282532"/>
              <a:gd name="connsiteX6" fmla="*/ 1874296 w 9688929"/>
              <a:gd name="connsiteY6" fmla="*/ 4699738 h 7282532"/>
              <a:gd name="connsiteX7" fmla="*/ 473811 w 9688929"/>
              <a:gd name="connsiteY7" fmla="*/ 1459856 h 7282532"/>
              <a:gd name="connsiteX8" fmla="*/ 1310322 w 9688929"/>
              <a:gd name="connsiteY8" fmla="*/ 0 h 7282532"/>
              <a:gd name="connsiteX9" fmla="*/ 2436451 w 9688929"/>
              <a:gd name="connsiteY9" fmla="*/ 424534 h 7282532"/>
              <a:gd name="connsiteX0" fmla="*/ 2606448 w 9858926"/>
              <a:gd name="connsiteY0" fmla="*/ 424534 h 7669146"/>
              <a:gd name="connsiteX1" fmla="*/ 9858926 w 9858926"/>
              <a:gd name="connsiteY1" fmla="*/ 424532 h 7669146"/>
              <a:gd name="connsiteX2" fmla="*/ 9858926 w 9858926"/>
              <a:gd name="connsiteY2" fmla="*/ 7282532 h 7669146"/>
              <a:gd name="connsiteX3" fmla="*/ 797238 w 9858926"/>
              <a:gd name="connsiteY3" fmla="*/ 7282532 h 7669146"/>
              <a:gd name="connsiteX4" fmla="*/ 259834 w 9858926"/>
              <a:gd name="connsiteY4" fmla="*/ 7669146 h 7669146"/>
              <a:gd name="connsiteX5" fmla="*/ 180334 w 9858926"/>
              <a:gd name="connsiteY5" fmla="*/ 6289457 h 7669146"/>
              <a:gd name="connsiteX6" fmla="*/ 2044293 w 9858926"/>
              <a:gd name="connsiteY6" fmla="*/ 4699738 h 7669146"/>
              <a:gd name="connsiteX7" fmla="*/ 643808 w 9858926"/>
              <a:gd name="connsiteY7" fmla="*/ 1459856 h 7669146"/>
              <a:gd name="connsiteX8" fmla="*/ 1480319 w 9858926"/>
              <a:gd name="connsiteY8" fmla="*/ 0 h 7669146"/>
              <a:gd name="connsiteX9" fmla="*/ 2606448 w 9858926"/>
              <a:gd name="connsiteY9" fmla="*/ 424534 h 7669146"/>
              <a:gd name="connsiteX0" fmla="*/ 2728765 w 9981243"/>
              <a:gd name="connsiteY0" fmla="*/ 424534 h 7669146"/>
              <a:gd name="connsiteX1" fmla="*/ 9981243 w 9981243"/>
              <a:gd name="connsiteY1" fmla="*/ 424532 h 7669146"/>
              <a:gd name="connsiteX2" fmla="*/ 9981243 w 9981243"/>
              <a:gd name="connsiteY2" fmla="*/ 7282532 h 7669146"/>
              <a:gd name="connsiteX3" fmla="*/ 919555 w 9981243"/>
              <a:gd name="connsiteY3" fmla="*/ 7282532 h 7669146"/>
              <a:gd name="connsiteX4" fmla="*/ 382151 w 9981243"/>
              <a:gd name="connsiteY4" fmla="*/ 7669146 h 7669146"/>
              <a:gd name="connsiteX5" fmla="*/ 128480 w 9981243"/>
              <a:gd name="connsiteY5" fmla="*/ 6144315 h 7669146"/>
              <a:gd name="connsiteX6" fmla="*/ 2166610 w 9981243"/>
              <a:gd name="connsiteY6" fmla="*/ 4699738 h 7669146"/>
              <a:gd name="connsiteX7" fmla="*/ 766125 w 9981243"/>
              <a:gd name="connsiteY7" fmla="*/ 1459856 h 7669146"/>
              <a:gd name="connsiteX8" fmla="*/ 1602636 w 9981243"/>
              <a:gd name="connsiteY8" fmla="*/ 0 h 7669146"/>
              <a:gd name="connsiteX9" fmla="*/ 2728765 w 9981243"/>
              <a:gd name="connsiteY9" fmla="*/ 424534 h 7669146"/>
              <a:gd name="connsiteX0" fmla="*/ 2728765 w 9981243"/>
              <a:gd name="connsiteY0" fmla="*/ 424534 h 8022761"/>
              <a:gd name="connsiteX1" fmla="*/ 9981243 w 9981243"/>
              <a:gd name="connsiteY1" fmla="*/ 424532 h 8022761"/>
              <a:gd name="connsiteX2" fmla="*/ 9981243 w 9981243"/>
              <a:gd name="connsiteY2" fmla="*/ 7282532 h 8022761"/>
              <a:gd name="connsiteX3" fmla="*/ 2632241 w 9981243"/>
              <a:gd name="connsiteY3" fmla="*/ 8022761 h 8022761"/>
              <a:gd name="connsiteX4" fmla="*/ 382151 w 9981243"/>
              <a:gd name="connsiteY4" fmla="*/ 7669146 h 8022761"/>
              <a:gd name="connsiteX5" fmla="*/ 128480 w 9981243"/>
              <a:gd name="connsiteY5" fmla="*/ 6144315 h 8022761"/>
              <a:gd name="connsiteX6" fmla="*/ 2166610 w 9981243"/>
              <a:gd name="connsiteY6" fmla="*/ 4699738 h 8022761"/>
              <a:gd name="connsiteX7" fmla="*/ 766125 w 9981243"/>
              <a:gd name="connsiteY7" fmla="*/ 1459856 h 8022761"/>
              <a:gd name="connsiteX8" fmla="*/ 1602636 w 9981243"/>
              <a:gd name="connsiteY8" fmla="*/ 0 h 8022761"/>
              <a:gd name="connsiteX9" fmla="*/ 2728765 w 9981243"/>
              <a:gd name="connsiteY9" fmla="*/ 424534 h 8022761"/>
              <a:gd name="connsiteX0" fmla="*/ 2728765 w 9981243"/>
              <a:gd name="connsiteY0" fmla="*/ 424534 h 7669146"/>
              <a:gd name="connsiteX1" fmla="*/ 9981243 w 9981243"/>
              <a:gd name="connsiteY1" fmla="*/ 424532 h 7669146"/>
              <a:gd name="connsiteX2" fmla="*/ 9981243 w 9981243"/>
              <a:gd name="connsiteY2" fmla="*/ 7282532 h 7669146"/>
              <a:gd name="connsiteX3" fmla="*/ 2530641 w 9981243"/>
              <a:gd name="connsiteY3" fmla="*/ 7500246 h 7669146"/>
              <a:gd name="connsiteX4" fmla="*/ 382151 w 9981243"/>
              <a:gd name="connsiteY4" fmla="*/ 7669146 h 7669146"/>
              <a:gd name="connsiteX5" fmla="*/ 128480 w 9981243"/>
              <a:gd name="connsiteY5" fmla="*/ 6144315 h 7669146"/>
              <a:gd name="connsiteX6" fmla="*/ 2166610 w 9981243"/>
              <a:gd name="connsiteY6" fmla="*/ 4699738 h 7669146"/>
              <a:gd name="connsiteX7" fmla="*/ 766125 w 9981243"/>
              <a:gd name="connsiteY7" fmla="*/ 1459856 h 7669146"/>
              <a:gd name="connsiteX8" fmla="*/ 1602636 w 9981243"/>
              <a:gd name="connsiteY8" fmla="*/ 0 h 7669146"/>
              <a:gd name="connsiteX9" fmla="*/ 2728765 w 9981243"/>
              <a:gd name="connsiteY9" fmla="*/ 424534 h 7669146"/>
              <a:gd name="connsiteX0" fmla="*/ 2728765 w 9981243"/>
              <a:gd name="connsiteY0" fmla="*/ 424534 h 7669146"/>
              <a:gd name="connsiteX1" fmla="*/ 9981243 w 9981243"/>
              <a:gd name="connsiteY1" fmla="*/ 424532 h 7669146"/>
              <a:gd name="connsiteX2" fmla="*/ 9981243 w 9981243"/>
              <a:gd name="connsiteY2" fmla="*/ 7282532 h 7669146"/>
              <a:gd name="connsiteX3" fmla="*/ 382151 w 9981243"/>
              <a:gd name="connsiteY3" fmla="*/ 7669146 h 7669146"/>
              <a:gd name="connsiteX4" fmla="*/ 128480 w 9981243"/>
              <a:gd name="connsiteY4" fmla="*/ 6144315 h 7669146"/>
              <a:gd name="connsiteX5" fmla="*/ 2166610 w 9981243"/>
              <a:gd name="connsiteY5" fmla="*/ 4699738 h 7669146"/>
              <a:gd name="connsiteX6" fmla="*/ 766125 w 9981243"/>
              <a:gd name="connsiteY6" fmla="*/ 1459856 h 7669146"/>
              <a:gd name="connsiteX7" fmla="*/ 1602636 w 9981243"/>
              <a:gd name="connsiteY7" fmla="*/ 0 h 7669146"/>
              <a:gd name="connsiteX8" fmla="*/ 2728765 w 9981243"/>
              <a:gd name="connsiteY8" fmla="*/ 424534 h 7669146"/>
              <a:gd name="connsiteX0" fmla="*/ 1602636 w 9981243"/>
              <a:gd name="connsiteY0" fmla="*/ 0 h 7669146"/>
              <a:gd name="connsiteX1" fmla="*/ 9981243 w 9981243"/>
              <a:gd name="connsiteY1" fmla="*/ 424532 h 7669146"/>
              <a:gd name="connsiteX2" fmla="*/ 9981243 w 9981243"/>
              <a:gd name="connsiteY2" fmla="*/ 7282532 h 7669146"/>
              <a:gd name="connsiteX3" fmla="*/ 382151 w 9981243"/>
              <a:gd name="connsiteY3" fmla="*/ 7669146 h 7669146"/>
              <a:gd name="connsiteX4" fmla="*/ 128480 w 9981243"/>
              <a:gd name="connsiteY4" fmla="*/ 6144315 h 7669146"/>
              <a:gd name="connsiteX5" fmla="*/ 2166610 w 9981243"/>
              <a:gd name="connsiteY5" fmla="*/ 4699738 h 7669146"/>
              <a:gd name="connsiteX6" fmla="*/ 766125 w 9981243"/>
              <a:gd name="connsiteY6" fmla="*/ 1459856 h 7669146"/>
              <a:gd name="connsiteX7" fmla="*/ 1602636 w 9981243"/>
              <a:gd name="connsiteY7" fmla="*/ 0 h 7669146"/>
              <a:gd name="connsiteX0" fmla="*/ 2284807 w 9981243"/>
              <a:gd name="connsiteY0" fmla="*/ 0 h 7611089"/>
              <a:gd name="connsiteX1" fmla="*/ 9981243 w 9981243"/>
              <a:gd name="connsiteY1" fmla="*/ 366475 h 7611089"/>
              <a:gd name="connsiteX2" fmla="*/ 9981243 w 9981243"/>
              <a:gd name="connsiteY2" fmla="*/ 7224475 h 7611089"/>
              <a:gd name="connsiteX3" fmla="*/ 382151 w 9981243"/>
              <a:gd name="connsiteY3" fmla="*/ 7611089 h 7611089"/>
              <a:gd name="connsiteX4" fmla="*/ 128480 w 9981243"/>
              <a:gd name="connsiteY4" fmla="*/ 6086258 h 7611089"/>
              <a:gd name="connsiteX5" fmla="*/ 2166610 w 9981243"/>
              <a:gd name="connsiteY5" fmla="*/ 4641681 h 7611089"/>
              <a:gd name="connsiteX6" fmla="*/ 766125 w 9981243"/>
              <a:gd name="connsiteY6" fmla="*/ 1401799 h 7611089"/>
              <a:gd name="connsiteX7" fmla="*/ 2284807 w 9981243"/>
              <a:gd name="connsiteY7" fmla="*/ 0 h 7611089"/>
              <a:gd name="connsiteX0" fmla="*/ 2284807 w 9981243"/>
              <a:gd name="connsiteY0" fmla="*/ 0 h 7611089"/>
              <a:gd name="connsiteX1" fmla="*/ 9981243 w 9981243"/>
              <a:gd name="connsiteY1" fmla="*/ 366475 h 7611089"/>
              <a:gd name="connsiteX2" fmla="*/ 9981243 w 9981243"/>
              <a:gd name="connsiteY2" fmla="*/ 7224475 h 7611089"/>
              <a:gd name="connsiteX3" fmla="*/ 382151 w 9981243"/>
              <a:gd name="connsiteY3" fmla="*/ 7611089 h 7611089"/>
              <a:gd name="connsiteX4" fmla="*/ 128480 w 9981243"/>
              <a:gd name="connsiteY4" fmla="*/ 6086258 h 7611089"/>
              <a:gd name="connsiteX5" fmla="*/ 2166610 w 9981243"/>
              <a:gd name="connsiteY5" fmla="*/ 4641681 h 7611089"/>
              <a:gd name="connsiteX6" fmla="*/ 969325 w 9981243"/>
              <a:gd name="connsiteY6" fmla="*/ 1198599 h 7611089"/>
              <a:gd name="connsiteX7" fmla="*/ 2284807 w 9981243"/>
              <a:gd name="connsiteY7" fmla="*/ 0 h 761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81243" h="7611089">
                <a:moveTo>
                  <a:pt x="2284807" y="0"/>
                </a:moveTo>
                <a:lnTo>
                  <a:pt x="9981243" y="366475"/>
                </a:lnTo>
                <a:lnTo>
                  <a:pt x="9981243" y="7224475"/>
                </a:lnTo>
                <a:lnTo>
                  <a:pt x="382151" y="7611089"/>
                </a:lnTo>
                <a:cubicBezTo>
                  <a:pt x="106674" y="7337272"/>
                  <a:pt x="-168930" y="6581159"/>
                  <a:pt x="128480" y="6086258"/>
                </a:cubicBezTo>
                <a:cubicBezTo>
                  <a:pt x="425890" y="5591357"/>
                  <a:pt x="2026469" y="5456291"/>
                  <a:pt x="2166610" y="4641681"/>
                </a:cubicBezTo>
                <a:cubicBezTo>
                  <a:pt x="2306751" y="3827071"/>
                  <a:pt x="949626" y="1972212"/>
                  <a:pt x="969325" y="1198599"/>
                </a:cubicBezTo>
                <a:cubicBezTo>
                  <a:pt x="989024" y="424986"/>
                  <a:pt x="1681038" y="264021"/>
                  <a:pt x="2284807" y="0"/>
                </a:cubicBez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235" name="Freeform: Shape 234">
            <a:extLst>
              <a:ext uri="{FF2B5EF4-FFF2-40B4-BE49-F238E27FC236}">
                <a16:creationId xmlns:a16="http://schemas.microsoft.com/office/drawing/2014/main" id="{D47B21BC-8307-4ED4-9CB9-511C3959A390}"/>
              </a:ext>
            </a:extLst>
          </p:cNvPr>
          <p:cNvSpPr/>
          <p:nvPr/>
        </p:nvSpPr>
        <p:spPr>
          <a:xfrm>
            <a:off x="940271" y="0"/>
            <a:ext cx="11251730" cy="6858000"/>
          </a:xfrm>
          <a:custGeom>
            <a:avLst/>
            <a:gdLst>
              <a:gd name="connsiteX0" fmla="*/ 0 w 11251730"/>
              <a:gd name="connsiteY0" fmla="*/ 0 h 6858000"/>
              <a:gd name="connsiteX1" fmla="*/ 11251730 w 11251730"/>
              <a:gd name="connsiteY1" fmla="*/ 0 h 6858000"/>
              <a:gd name="connsiteX2" fmla="*/ 11251730 w 11251730"/>
              <a:gd name="connsiteY2" fmla="*/ 6858000 h 6858000"/>
              <a:gd name="connsiteX3" fmla="*/ 2190042 w 11251730"/>
              <a:gd name="connsiteY3" fmla="*/ 6858000 h 6858000"/>
              <a:gd name="connsiteX4" fmla="*/ 2030010 w 11251730"/>
              <a:gd name="connsiteY4" fmla="*/ 6707585 h 6858000"/>
              <a:gd name="connsiteX5" fmla="*/ 1573138 w 11251730"/>
              <a:gd name="connsiteY5" fmla="*/ 5864925 h 6858000"/>
              <a:gd name="connsiteX6" fmla="*/ 3437097 w 11251730"/>
              <a:gd name="connsiteY6" fmla="*/ 4275206 h 6858000"/>
              <a:gd name="connsiteX7" fmla="*/ 2515584 w 11251730"/>
              <a:gd name="connsiteY7" fmla="*/ 991781 h 6858000"/>
              <a:gd name="connsiteX8" fmla="*/ 3860094 w 11251730"/>
              <a:gd name="connsiteY8" fmla="*/ 68954 h 6858000"/>
              <a:gd name="connsiteX9" fmla="*/ 3999252 w 11251730"/>
              <a:gd name="connsiteY9" fmla="*/ 2 h 6858000"/>
              <a:gd name="connsiteX10" fmla="*/ 3476143 w 11251730"/>
              <a:gd name="connsiteY10" fmla="*/ 2 h 6858000"/>
              <a:gd name="connsiteX11" fmla="*/ 0 w 11251730"/>
              <a:gd name="connsiteY11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251730" h="6858000">
                <a:moveTo>
                  <a:pt x="0" y="0"/>
                </a:moveTo>
                <a:lnTo>
                  <a:pt x="11251730" y="0"/>
                </a:lnTo>
                <a:lnTo>
                  <a:pt x="11251730" y="6858000"/>
                </a:lnTo>
                <a:lnTo>
                  <a:pt x="2190042" y="6858000"/>
                </a:lnTo>
                <a:lnTo>
                  <a:pt x="2030010" y="6707585"/>
                </a:lnTo>
                <a:cubicBezTo>
                  <a:pt x="1754533" y="6433768"/>
                  <a:pt x="1508851" y="6115738"/>
                  <a:pt x="1573138" y="5864925"/>
                </a:cubicBezTo>
                <a:cubicBezTo>
                  <a:pt x="1701714" y="5363300"/>
                  <a:pt x="3280022" y="5087396"/>
                  <a:pt x="3437097" y="4275206"/>
                </a:cubicBezTo>
                <a:cubicBezTo>
                  <a:pt x="3594171" y="3463015"/>
                  <a:pt x="2743841" y="2096878"/>
                  <a:pt x="2515584" y="991781"/>
                </a:cubicBezTo>
                <a:cubicBezTo>
                  <a:pt x="2403238" y="447866"/>
                  <a:pt x="3256325" y="332975"/>
                  <a:pt x="3860094" y="68954"/>
                </a:cubicBezTo>
                <a:lnTo>
                  <a:pt x="3999252" y="2"/>
                </a:lnTo>
                <a:lnTo>
                  <a:pt x="3476143" y="2"/>
                </a:ln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8" name="Freeform: Shape 237">
            <a:extLst>
              <a:ext uri="{FF2B5EF4-FFF2-40B4-BE49-F238E27FC236}">
                <a16:creationId xmlns:a16="http://schemas.microsoft.com/office/drawing/2014/main" id="{4DADB5A7-0F7E-436C-AD5D-4BF799CD7EC5}"/>
              </a:ext>
            </a:extLst>
          </p:cNvPr>
          <p:cNvSpPr/>
          <p:nvPr/>
        </p:nvSpPr>
        <p:spPr>
          <a:xfrm rot="570910" flipV="1">
            <a:off x="2889177" y="458655"/>
            <a:ext cx="2131863" cy="6492308"/>
          </a:xfrm>
          <a:custGeom>
            <a:avLst/>
            <a:gdLst>
              <a:gd name="connsiteX0" fmla="*/ 473629 w 2131863"/>
              <a:gd name="connsiteY0" fmla="*/ 6492308 h 6492308"/>
              <a:gd name="connsiteX1" fmla="*/ 454876 w 2131863"/>
              <a:gd name="connsiteY1" fmla="*/ 6427467 h 6492308"/>
              <a:gd name="connsiteX2" fmla="*/ 493671 w 2131863"/>
              <a:gd name="connsiteY2" fmla="*/ 6078875 h 6492308"/>
              <a:gd name="connsiteX3" fmla="*/ 1858001 w 2131863"/>
              <a:gd name="connsiteY3" fmla="*/ 3355136 h 6492308"/>
              <a:gd name="connsiteX4" fmla="*/ 1163313 w 2131863"/>
              <a:gd name="connsiteY4" fmla="*/ 1105146 h 6492308"/>
              <a:gd name="connsiteX5" fmla="*/ 2090563 w 2131863"/>
              <a:gd name="connsiteY5" fmla="*/ 251320 h 6492308"/>
              <a:gd name="connsiteX6" fmla="*/ 2131863 w 2131863"/>
              <a:gd name="connsiteY6" fmla="*/ 227643 h 6492308"/>
              <a:gd name="connsiteX7" fmla="*/ 2131851 w 2131863"/>
              <a:gd name="connsiteY7" fmla="*/ 227640 h 6492308"/>
              <a:gd name="connsiteX8" fmla="*/ 773733 w 2131863"/>
              <a:gd name="connsiteY8" fmla="*/ 0 h 6492308"/>
              <a:gd name="connsiteX9" fmla="*/ 591039 w 2131863"/>
              <a:gd name="connsiteY9" fmla="*/ 121890 h 6492308"/>
              <a:gd name="connsiteX10" fmla="*/ 1153 w 2131863"/>
              <a:gd name="connsiteY10" fmla="*/ 877432 h 6492308"/>
              <a:gd name="connsiteX11" fmla="*/ 1576673 w 2131863"/>
              <a:gd name="connsiteY11" fmla="*/ 2753408 h 6492308"/>
              <a:gd name="connsiteX12" fmla="*/ 125060 w 2131863"/>
              <a:gd name="connsiteY12" fmla="*/ 5839325 h 6492308"/>
              <a:gd name="connsiteX13" fmla="*/ 429591 w 2131863"/>
              <a:gd name="connsiteY13" fmla="*/ 6464644 h 6492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31863" h="6492308">
                <a:moveTo>
                  <a:pt x="473629" y="6492308"/>
                </a:moveTo>
                <a:lnTo>
                  <a:pt x="454876" y="6427467"/>
                </a:lnTo>
                <a:cubicBezTo>
                  <a:pt x="434617" y="6311647"/>
                  <a:pt x="443081" y="6195737"/>
                  <a:pt x="493671" y="6078875"/>
                </a:cubicBezTo>
                <a:cubicBezTo>
                  <a:pt x="904818" y="5129138"/>
                  <a:pt x="1746393" y="4184091"/>
                  <a:pt x="1858001" y="3355136"/>
                </a:cubicBezTo>
                <a:cubicBezTo>
                  <a:pt x="1969607" y="2526181"/>
                  <a:pt x="1112899" y="1629849"/>
                  <a:pt x="1163313" y="1105146"/>
                </a:cubicBezTo>
                <a:cubicBezTo>
                  <a:pt x="1207425" y="646031"/>
                  <a:pt x="1860084" y="375536"/>
                  <a:pt x="2090563" y="251320"/>
                </a:cubicBezTo>
                <a:lnTo>
                  <a:pt x="2131863" y="227643"/>
                </a:lnTo>
                <a:lnTo>
                  <a:pt x="2131851" y="227640"/>
                </a:lnTo>
                <a:lnTo>
                  <a:pt x="773733" y="0"/>
                </a:lnTo>
                <a:lnTo>
                  <a:pt x="591039" y="121890"/>
                </a:lnTo>
                <a:cubicBezTo>
                  <a:pt x="274087" y="346401"/>
                  <a:pt x="-20788" y="619443"/>
                  <a:pt x="1153" y="877432"/>
                </a:cubicBezTo>
                <a:cubicBezTo>
                  <a:pt x="45037" y="1393410"/>
                  <a:pt x="1556021" y="1926427"/>
                  <a:pt x="1576673" y="2753408"/>
                </a:cubicBezTo>
                <a:cubicBezTo>
                  <a:pt x="1597324" y="3580391"/>
                  <a:pt x="532859" y="4787165"/>
                  <a:pt x="125060" y="5839325"/>
                </a:cubicBezTo>
                <a:cubicBezTo>
                  <a:pt x="24703" y="6098255"/>
                  <a:pt x="180114" y="6291303"/>
                  <a:pt x="429591" y="6464644"/>
                </a:cubicBezTo>
                <a:close/>
              </a:path>
            </a:pathLst>
          </a:custGeom>
          <a:gradFill flip="none" rotWithShape="0">
            <a:gsLst>
              <a:gs pos="0">
                <a:srgbClr val="A3D5FF">
                  <a:alpha val="0"/>
                </a:srgbClr>
              </a:gs>
              <a:gs pos="100000">
                <a:srgbClr val="68B4F2">
                  <a:alpha val="54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870A97-DA94-4955-8AB5-650D48C1F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>
                <a:solidFill>
                  <a:schemeClr val="bg1"/>
                </a:solidFill>
              </a:rPr>
              <a:t>your footer is here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91831-1E26-4672-BC51-AE290A9985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5C09C-E732-4C10-8315-5D339FEEE77B}" type="slidenum">
              <a:rPr lang="en-ID" smtClean="0">
                <a:solidFill>
                  <a:schemeClr val="bg1"/>
                </a:solidFill>
              </a:rPr>
              <a:pPr/>
              <a:t>10</a:t>
            </a:fld>
            <a:endParaRPr lang="en-ID" dirty="0">
              <a:solidFill>
                <a:schemeClr val="bg1"/>
              </a:solidFill>
            </a:endParaRPr>
          </a:p>
        </p:txBody>
      </p: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72EB9B4E-9166-4D47-9C23-99F4DC1EE2DA}"/>
              </a:ext>
            </a:extLst>
          </p:cNvPr>
          <p:cNvGrpSpPr/>
          <p:nvPr/>
        </p:nvGrpSpPr>
        <p:grpSpPr>
          <a:xfrm>
            <a:off x="1107735" y="1823061"/>
            <a:ext cx="2344468" cy="3211878"/>
            <a:chOff x="1107735" y="2714373"/>
            <a:chExt cx="2344468" cy="3211878"/>
          </a:xfrm>
        </p:grpSpPr>
        <p:sp>
          <p:nvSpPr>
            <p:cNvPr id="214" name="Title 22">
              <a:extLst>
                <a:ext uri="{FF2B5EF4-FFF2-40B4-BE49-F238E27FC236}">
                  <a16:creationId xmlns:a16="http://schemas.microsoft.com/office/drawing/2014/main" id="{5AF395BA-A78A-4D3D-9C47-4798F3A3B5AD}"/>
                </a:ext>
              </a:extLst>
            </p:cNvPr>
            <p:cNvSpPr txBox="1">
              <a:spLocks/>
            </p:cNvSpPr>
            <p:nvPr/>
          </p:nvSpPr>
          <p:spPr>
            <a:xfrm>
              <a:off x="1107735" y="2714373"/>
              <a:ext cx="2344468" cy="60939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/>
                  </a:solidFill>
                  <a:latin typeface="Arial Black" panose="020B0A04020102020204" pitchFamily="34" charset="0"/>
                  <a:ea typeface="+mj-ea"/>
                  <a:cs typeface="+mj-cs"/>
                </a:defRPr>
              </a:lvl1pPr>
            </a:lstStyle>
            <a:p>
              <a:r>
                <a:rPr lang="en-ID" sz="4400" dirty="0">
                  <a:solidFill>
                    <a:schemeClr val="bg1"/>
                  </a:solidFill>
                </a:rPr>
                <a:t>CHART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E422B65F-2119-4269-8DF6-C7058CC106B9}"/>
                </a:ext>
              </a:extLst>
            </p:cNvPr>
            <p:cNvSpPr txBox="1"/>
            <p:nvPr/>
          </p:nvSpPr>
          <p:spPr>
            <a:xfrm>
              <a:off x="1107735" y="3771815"/>
              <a:ext cx="2322120" cy="21544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2000" b="1" dirty="0">
                  <a:solidFill>
                    <a:schemeClr val="bg1"/>
                  </a:solidFill>
                </a:rPr>
                <a:t>Lorem ipsum dolor </a:t>
              </a:r>
              <a:br>
                <a:rPr lang="en-US" sz="2000" b="1" dirty="0">
                  <a:solidFill>
                    <a:schemeClr val="bg1"/>
                  </a:solidFill>
                </a:rPr>
              </a:br>
              <a:r>
                <a:rPr lang="en-US" sz="2000" b="1" dirty="0">
                  <a:solidFill>
                    <a:schemeClr val="bg1"/>
                  </a:solidFill>
                </a:rPr>
                <a:t>sit </a:t>
              </a:r>
              <a:r>
                <a:rPr lang="en-US" sz="2000" b="1" dirty="0" err="1">
                  <a:solidFill>
                    <a:schemeClr val="bg1"/>
                  </a:solidFill>
                </a:rPr>
                <a:t>amet</a:t>
              </a:r>
              <a:r>
                <a:rPr lang="en-US" sz="2000" b="1" dirty="0">
                  <a:solidFill>
                    <a:schemeClr val="bg1"/>
                  </a:solidFill>
                </a:rPr>
                <a:t>, </a:t>
              </a:r>
              <a:r>
                <a:rPr lang="en-US" sz="2000" b="1" dirty="0" err="1">
                  <a:solidFill>
                    <a:schemeClr val="bg1"/>
                  </a:solidFill>
                </a:rPr>
                <a:t>consectetur</a:t>
              </a:r>
              <a:r>
                <a:rPr lang="en-US" sz="2000" b="1" dirty="0">
                  <a:solidFill>
                    <a:schemeClr val="bg1"/>
                  </a:solidFill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</a:rPr>
                <a:t>adipiscing</a:t>
              </a:r>
              <a:r>
                <a:rPr lang="en-US" sz="2000" b="1" dirty="0">
                  <a:solidFill>
                    <a:schemeClr val="bg1"/>
                  </a:solidFill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</a:rPr>
                <a:t>elit</a:t>
              </a:r>
              <a:r>
                <a:rPr lang="en-US" sz="2000" b="1" dirty="0">
                  <a:solidFill>
                    <a:schemeClr val="bg1"/>
                  </a:solidFill>
                </a:rPr>
                <a:t>, sed </a:t>
              </a:r>
              <a:br>
                <a:rPr lang="en-US" sz="2000" b="1" dirty="0">
                  <a:solidFill>
                    <a:schemeClr val="bg1"/>
                  </a:solidFill>
                </a:rPr>
              </a:br>
              <a:r>
                <a:rPr lang="en-US" sz="2000" b="1" dirty="0">
                  <a:solidFill>
                    <a:schemeClr val="bg1"/>
                  </a:solidFill>
                </a:rPr>
                <a:t>do </a:t>
              </a:r>
              <a:r>
                <a:rPr lang="en-US" sz="2000" b="1" dirty="0" err="1">
                  <a:solidFill>
                    <a:schemeClr val="bg1"/>
                  </a:solidFill>
                </a:rPr>
                <a:t>eiusmod</a:t>
              </a:r>
              <a:r>
                <a:rPr lang="en-US" sz="2000" b="1" dirty="0">
                  <a:solidFill>
                    <a:schemeClr val="bg1"/>
                  </a:solidFill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</a:rPr>
                <a:t>tempor</a:t>
              </a:r>
              <a:r>
                <a:rPr lang="en-US" sz="2000" b="1" dirty="0">
                  <a:solidFill>
                    <a:schemeClr val="bg1"/>
                  </a:solidFill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</a:rPr>
                <a:t>incididunt</a:t>
              </a:r>
              <a:r>
                <a:rPr lang="en-US" sz="2000" b="1" dirty="0">
                  <a:solidFill>
                    <a:schemeClr val="bg1"/>
                  </a:solidFill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</a:rPr>
                <a:t>ut</a:t>
              </a:r>
              <a:r>
                <a:rPr lang="en-US" sz="2000" b="1" dirty="0">
                  <a:solidFill>
                    <a:schemeClr val="bg1"/>
                  </a:solidFill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</a:rPr>
                <a:t>labore</a:t>
              </a:r>
              <a:r>
                <a:rPr lang="en-US" sz="2000" b="1" dirty="0">
                  <a:solidFill>
                    <a:schemeClr val="bg1"/>
                  </a:solidFill>
                </a:rPr>
                <a:t> et dolore magna </a:t>
              </a:r>
              <a:r>
                <a:rPr lang="en-US" sz="2000" b="1" dirty="0" err="1">
                  <a:solidFill>
                    <a:schemeClr val="bg1"/>
                  </a:solidFill>
                </a:rPr>
                <a:t>aliqua</a:t>
              </a:r>
              <a:r>
                <a:rPr lang="en-US" sz="2000" b="1" dirty="0">
                  <a:solidFill>
                    <a:schemeClr val="bg1"/>
                  </a:solidFill>
                </a:rPr>
                <a:t>. </a:t>
              </a:r>
            </a:p>
          </p:txBody>
        </p: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48C36285-AA06-423E-962E-574977C92CDA}"/>
                </a:ext>
              </a:extLst>
            </p:cNvPr>
            <p:cNvCxnSpPr/>
            <p:nvPr/>
          </p:nvCxnSpPr>
          <p:spPr>
            <a:xfrm>
              <a:off x="1107735" y="3539217"/>
              <a:ext cx="538145" cy="0"/>
            </a:xfrm>
            <a:prstGeom prst="line">
              <a:avLst/>
            </a:prstGeom>
            <a:ln w="38100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483D2820-3B67-4FC3-8BC0-2916BBAAD7D2}"/>
              </a:ext>
            </a:extLst>
          </p:cNvPr>
          <p:cNvGrpSpPr/>
          <p:nvPr/>
        </p:nvGrpSpPr>
        <p:grpSpPr>
          <a:xfrm>
            <a:off x="4849686" y="1210785"/>
            <a:ext cx="6581317" cy="4757520"/>
            <a:chOff x="4849686" y="1088396"/>
            <a:chExt cx="6581317" cy="4757520"/>
          </a:xfrm>
        </p:grpSpPr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D0B1FD7A-6018-48F7-82CC-0EB9BABD0582}"/>
                </a:ext>
              </a:extLst>
            </p:cNvPr>
            <p:cNvGrpSpPr/>
            <p:nvPr/>
          </p:nvGrpSpPr>
          <p:grpSpPr>
            <a:xfrm>
              <a:off x="4849686" y="2342623"/>
              <a:ext cx="6581317" cy="2714071"/>
              <a:chOff x="1381724" y="3116107"/>
              <a:chExt cx="5140624" cy="2119944"/>
            </a:xfrm>
          </p:grpSpPr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CD542B50-1D28-40C1-84E0-7BCCF68F6B64}"/>
                  </a:ext>
                </a:extLst>
              </p:cNvPr>
              <p:cNvGrpSpPr/>
              <p:nvPr/>
            </p:nvGrpSpPr>
            <p:grpSpPr>
              <a:xfrm>
                <a:off x="1444615" y="3116107"/>
                <a:ext cx="743351" cy="2119944"/>
                <a:chOff x="1444615" y="3116107"/>
                <a:chExt cx="743351" cy="2119944"/>
              </a:xfrm>
            </p:grpSpPr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id="{1199042E-BACD-4EE9-980B-D2574EB8EB82}"/>
                    </a:ext>
                  </a:extLst>
                </p:cNvPr>
                <p:cNvSpPr/>
                <p:nvPr/>
              </p:nvSpPr>
              <p:spPr>
                <a:xfrm>
                  <a:off x="1509699" y="3159663"/>
                  <a:ext cx="608316" cy="1508623"/>
                </a:xfrm>
                <a:custGeom>
                  <a:avLst/>
                  <a:gdLst>
                    <a:gd name="connsiteX0" fmla="*/ 287997 w 516741"/>
                    <a:gd name="connsiteY0" fmla="*/ 654884 h 1281519"/>
                    <a:gd name="connsiteX1" fmla="*/ 287446 w 516741"/>
                    <a:gd name="connsiteY1" fmla="*/ 630425 h 1281519"/>
                    <a:gd name="connsiteX2" fmla="*/ 523563 w 516741"/>
                    <a:gd name="connsiteY2" fmla="*/ 0 h 1281519"/>
                    <a:gd name="connsiteX3" fmla="*/ 261747 w 516741"/>
                    <a:gd name="connsiteY3" fmla="*/ 0 h 1281519"/>
                    <a:gd name="connsiteX4" fmla="*/ 0 w 516741"/>
                    <a:gd name="connsiteY4" fmla="*/ 0 h 1281519"/>
                    <a:gd name="connsiteX5" fmla="*/ 236116 w 516741"/>
                    <a:gd name="connsiteY5" fmla="*/ 630494 h 1281519"/>
                    <a:gd name="connsiteX6" fmla="*/ 235427 w 516741"/>
                    <a:gd name="connsiteY6" fmla="*/ 655022 h 1281519"/>
                    <a:gd name="connsiteX7" fmla="*/ 0 w 516741"/>
                    <a:gd name="connsiteY7" fmla="*/ 1285102 h 1281519"/>
                    <a:gd name="connsiteX8" fmla="*/ 261747 w 516741"/>
                    <a:gd name="connsiteY8" fmla="*/ 1285102 h 1281519"/>
                    <a:gd name="connsiteX9" fmla="*/ 523494 w 516741"/>
                    <a:gd name="connsiteY9" fmla="*/ 1285102 h 1281519"/>
                    <a:gd name="connsiteX10" fmla="*/ 287997 w 516741"/>
                    <a:gd name="connsiteY10" fmla="*/ 654884 h 12815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16741" h="1281519">
                      <a:moveTo>
                        <a:pt x="287997" y="654884"/>
                      </a:moveTo>
                      <a:cubicBezTo>
                        <a:pt x="287102" y="648201"/>
                        <a:pt x="286688" y="639864"/>
                        <a:pt x="287446" y="630425"/>
                      </a:cubicBezTo>
                      <a:cubicBezTo>
                        <a:pt x="353382" y="592875"/>
                        <a:pt x="523563" y="452252"/>
                        <a:pt x="523563" y="0"/>
                      </a:cubicBezTo>
                      <a:lnTo>
                        <a:pt x="261747" y="0"/>
                      </a:lnTo>
                      <a:lnTo>
                        <a:pt x="0" y="0"/>
                      </a:lnTo>
                      <a:cubicBezTo>
                        <a:pt x="0" y="452390"/>
                        <a:pt x="170249" y="593013"/>
                        <a:pt x="236116" y="630494"/>
                      </a:cubicBezTo>
                      <a:cubicBezTo>
                        <a:pt x="236668" y="637522"/>
                        <a:pt x="236668" y="645858"/>
                        <a:pt x="235427" y="655022"/>
                      </a:cubicBezTo>
                      <a:cubicBezTo>
                        <a:pt x="169009" y="693123"/>
                        <a:pt x="0" y="834297"/>
                        <a:pt x="0" y="1285102"/>
                      </a:cubicBezTo>
                      <a:lnTo>
                        <a:pt x="261747" y="1285102"/>
                      </a:lnTo>
                      <a:lnTo>
                        <a:pt x="523494" y="1285102"/>
                      </a:lnTo>
                      <a:cubicBezTo>
                        <a:pt x="523494" y="833952"/>
                        <a:pt x="354278" y="692847"/>
                        <a:pt x="287997" y="6548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8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7F7F845C-871C-468D-954D-A79567884CDD}"/>
                    </a:ext>
                  </a:extLst>
                </p:cNvPr>
                <p:cNvGrpSpPr/>
                <p:nvPr/>
              </p:nvGrpSpPr>
              <p:grpSpPr>
                <a:xfrm>
                  <a:off x="1521622" y="3371323"/>
                  <a:ext cx="604343" cy="1301181"/>
                  <a:chOff x="1521622" y="3371323"/>
                  <a:chExt cx="604343" cy="1301181"/>
                </a:xfrm>
              </p:grpSpPr>
              <p:sp>
                <p:nvSpPr>
                  <p:cNvPr id="121" name="Freeform: Shape 120">
                    <a:extLst>
                      <a:ext uri="{FF2B5EF4-FFF2-40B4-BE49-F238E27FC236}">
                        <a16:creationId xmlns:a16="http://schemas.microsoft.com/office/drawing/2014/main" id="{4CF4C615-85AE-4126-B169-A6650EB626BF}"/>
                      </a:ext>
                    </a:extLst>
                  </p:cNvPr>
                  <p:cNvSpPr/>
                  <p:nvPr/>
                </p:nvSpPr>
                <p:spPr>
                  <a:xfrm>
                    <a:off x="1521622" y="3843170"/>
                    <a:ext cx="604343" cy="829334"/>
                  </a:xfrm>
                  <a:custGeom>
                    <a:avLst/>
                    <a:gdLst>
                      <a:gd name="connsiteX0" fmla="*/ 198647 w 604343"/>
                      <a:gd name="connsiteY0" fmla="*/ 0 h 829334"/>
                      <a:gd name="connsiteX1" fmla="*/ 270903 w 604343"/>
                      <a:gd name="connsiteY1" fmla="*/ 32639 h 829334"/>
                      <a:gd name="connsiteX2" fmla="*/ 326746 w 604343"/>
                      <a:gd name="connsiteY2" fmla="*/ 58451 h 829334"/>
                      <a:gd name="connsiteX3" fmla="*/ 326463 w 604343"/>
                      <a:gd name="connsiteY3" fmla="*/ 58639 h 829334"/>
                      <a:gd name="connsiteX4" fmla="*/ 327112 w 604343"/>
                      <a:gd name="connsiteY4" fmla="*/ 87432 h 829334"/>
                      <a:gd name="connsiteX5" fmla="*/ 604343 w 604343"/>
                      <a:gd name="connsiteY5" fmla="*/ 829334 h 829334"/>
                      <a:gd name="connsiteX6" fmla="*/ 296210 w 604343"/>
                      <a:gd name="connsiteY6" fmla="*/ 829334 h 829334"/>
                      <a:gd name="connsiteX7" fmla="*/ 0 w 604343"/>
                      <a:gd name="connsiteY7" fmla="*/ 829334 h 829334"/>
                      <a:gd name="connsiteX8" fmla="*/ 0 w 604343"/>
                      <a:gd name="connsiteY8" fmla="*/ 626321 h 829334"/>
                      <a:gd name="connsiteX9" fmla="*/ 20386 w 604343"/>
                      <a:gd name="connsiteY9" fmla="*/ 495858 h 829334"/>
                      <a:gd name="connsiteX10" fmla="*/ 265226 w 604343"/>
                      <a:gd name="connsiteY10" fmla="*/ 87595 h 829334"/>
                      <a:gd name="connsiteX11" fmla="*/ 266037 w 604343"/>
                      <a:gd name="connsiteY11" fmla="*/ 58720 h 829334"/>
                      <a:gd name="connsiteX12" fmla="*/ 231831 w 604343"/>
                      <a:gd name="connsiteY12" fmla="*/ 36002 h 829334"/>
                      <a:gd name="connsiteX13" fmla="*/ 191561 w 604343"/>
                      <a:gd name="connsiteY13" fmla="*/ 495 h 8293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04343" h="829334">
                        <a:moveTo>
                          <a:pt x="198647" y="0"/>
                        </a:moveTo>
                        <a:cubicBezTo>
                          <a:pt x="220487" y="4198"/>
                          <a:pt x="244513" y="14523"/>
                          <a:pt x="270903" y="32639"/>
                        </a:cubicBezTo>
                        <a:lnTo>
                          <a:pt x="326746" y="58451"/>
                        </a:lnTo>
                        <a:lnTo>
                          <a:pt x="326463" y="58639"/>
                        </a:lnTo>
                        <a:cubicBezTo>
                          <a:pt x="325571" y="69750"/>
                          <a:pt x="326058" y="79565"/>
                          <a:pt x="327112" y="87432"/>
                        </a:cubicBezTo>
                        <a:cubicBezTo>
                          <a:pt x="405139" y="132123"/>
                          <a:pt x="604343" y="298234"/>
                          <a:pt x="604343" y="829334"/>
                        </a:cubicBezTo>
                        <a:lnTo>
                          <a:pt x="296210" y="829334"/>
                        </a:lnTo>
                        <a:lnTo>
                          <a:pt x="0" y="829334"/>
                        </a:lnTo>
                        <a:lnTo>
                          <a:pt x="0" y="626321"/>
                        </a:lnTo>
                        <a:lnTo>
                          <a:pt x="20386" y="495858"/>
                        </a:lnTo>
                        <a:cubicBezTo>
                          <a:pt x="80009" y="223127"/>
                          <a:pt x="206584" y="121234"/>
                          <a:pt x="265226" y="87595"/>
                        </a:cubicBezTo>
                        <a:cubicBezTo>
                          <a:pt x="266687" y="76807"/>
                          <a:pt x="266687" y="66993"/>
                          <a:pt x="266037" y="58720"/>
                        </a:cubicBezTo>
                        <a:cubicBezTo>
                          <a:pt x="256344" y="53204"/>
                          <a:pt x="244732" y="45792"/>
                          <a:pt x="231831" y="36002"/>
                        </a:cubicBezTo>
                        <a:lnTo>
                          <a:pt x="191561" y="495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23" name="Freeform: Shape 122">
                    <a:extLst>
                      <a:ext uri="{FF2B5EF4-FFF2-40B4-BE49-F238E27FC236}">
                        <a16:creationId xmlns:a16="http://schemas.microsoft.com/office/drawing/2014/main" id="{D75FDFDC-CBCE-4148-A65E-CAECE9D47DC8}"/>
                      </a:ext>
                    </a:extLst>
                  </p:cNvPr>
                  <p:cNvSpPr/>
                  <p:nvPr/>
                </p:nvSpPr>
                <p:spPr>
                  <a:xfrm>
                    <a:off x="1531429" y="3371323"/>
                    <a:ext cx="571404" cy="544362"/>
                  </a:xfrm>
                  <a:custGeom>
                    <a:avLst/>
                    <a:gdLst>
                      <a:gd name="connsiteX0" fmla="*/ 153507 w 571404"/>
                      <a:gd name="connsiteY0" fmla="*/ 1202 h 544362"/>
                      <a:gd name="connsiteX1" fmla="*/ 226648 w 571404"/>
                      <a:gd name="connsiteY1" fmla="*/ 18162 h 544362"/>
                      <a:gd name="connsiteX2" fmla="*/ 483005 w 571404"/>
                      <a:gd name="connsiteY2" fmla="*/ 81237 h 544362"/>
                      <a:gd name="connsiteX3" fmla="*/ 571404 w 571404"/>
                      <a:gd name="connsiteY3" fmla="*/ 63396 h 544362"/>
                      <a:gd name="connsiteX4" fmla="*/ 562101 w 571404"/>
                      <a:gd name="connsiteY4" fmla="*/ 122689 h 544362"/>
                      <a:gd name="connsiteX5" fmla="*/ 438716 w 571404"/>
                      <a:gd name="connsiteY5" fmla="*/ 416619 h 544362"/>
                      <a:gd name="connsiteX6" fmla="*/ 404472 w 571404"/>
                      <a:gd name="connsiteY6" fmla="*/ 457016 h 544362"/>
                      <a:gd name="connsiteX7" fmla="*/ 385140 w 571404"/>
                      <a:gd name="connsiteY7" fmla="*/ 477531 h 544362"/>
                      <a:gd name="connsiteX8" fmla="*/ 378612 w 571404"/>
                      <a:gd name="connsiteY8" fmla="*/ 483288 h 544362"/>
                      <a:gd name="connsiteX9" fmla="*/ 291250 w 571404"/>
                      <a:gd name="connsiteY9" fmla="*/ 544362 h 544362"/>
                      <a:gd name="connsiteX10" fmla="*/ 258774 w 571404"/>
                      <a:gd name="connsiteY10" fmla="*/ 534977 h 544362"/>
                      <a:gd name="connsiteX11" fmla="*/ 256143 w 571404"/>
                      <a:gd name="connsiteY11" fmla="*/ 533669 h 544362"/>
                      <a:gd name="connsiteX12" fmla="*/ 256230 w 571404"/>
                      <a:gd name="connsiteY12" fmla="*/ 530567 h 544362"/>
                      <a:gd name="connsiteX13" fmla="*/ 10797 w 571404"/>
                      <a:gd name="connsiteY13" fmla="*/ 122782 h 544362"/>
                      <a:gd name="connsiteX14" fmla="*/ 0 w 571404"/>
                      <a:gd name="connsiteY14" fmla="*/ 53965 h 544362"/>
                      <a:gd name="connsiteX15" fmla="*/ 9960 w 571404"/>
                      <a:gd name="connsiteY15" fmla="*/ 43381 h 544362"/>
                      <a:gd name="connsiteX16" fmla="*/ 153507 w 571404"/>
                      <a:gd name="connsiteY16" fmla="*/ 1202 h 5443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571404" h="544362">
                        <a:moveTo>
                          <a:pt x="153507" y="1202"/>
                        </a:moveTo>
                        <a:cubicBezTo>
                          <a:pt x="175593" y="3414"/>
                          <a:pt x="199911" y="8782"/>
                          <a:pt x="226648" y="18162"/>
                        </a:cubicBezTo>
                        <a:cubicBezTo>
                          <a:pt x="333599" y="55610"/>
                          <a:pt x="415892" y="80441"/>
                          <a:pt x="483005" y="81237"/>
                        </a:cubicBezTo>
                        <a:lnTo>
                          <a:pt x="571404" y="63396"/>
                        </a:lnTo>
                        <a:lnTo>
                          <a:pt x="562101" y="122689"/>
                        </a:lnTo>
                        <a:cubicBezTo>
                          <a:pt x="532109" y="259308"/>
                          <a:pt x="485302" y="352968"/>
                          <a:pt x="438716" y="416619"/>
                        </a:cubicBezTo>
                        <a:lnTo>
                          <a:pt x="404472" y="457016"/>
                        </a:lnTo>
                        <a:lnTo>
                          <a:pt x="385140" y="477531"/>
                        </a:lnTo>
                        <a:lnTo>
                          <a:pt x="378612" y="483288"/>
                        </a:lnTo>
                        <a:lnTo>
                          <a:pt x="291250" y="544362"/>
                        </a:lnTo>
                        <a:cubicBezTo>
                          <a:pt x="291219" y="544362"/>
                          <a:pt x="279137" y="543104"/>
                          <a:pt x="258774" y="534977"/>
                        </a:cubicBezTo>
                        <a:lnTo>
                          <a:pt x="256143" y="533669"/>
                        </a:lnTo>
                        <a:lnTo>
                          <a:pt x="256230" y="530567"/>
                        </a:lnTo>
                        <a:cubicBezTo>
                          <a:pt x="198075" y="497474"/>
                          <a:pt x="70800" y="396083"/>
                          <a:pt x="10797" y="122782"/>
                        </a:cubicBezTo>
                        <a:lnTo>
                          <a:pt x="0" y="53965"/>
                        </a:lnTo>
                        <a:lnTo>
                          <a:pt x="9960" y="43381"/>
                        </a:lnTo>
                        <a:cubicBezTo>
                          <a:pt x="41085" y="16336"/>
                          <a:pt x="87251" y="-5433"/>
                          <a:pt x="153507" y="1202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</p:grp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42BAD994-51E7-46AF-856F-0B9C21728C21}"/>
                    </a:ext>
                  </a:extLst>
                </p:cNvPr>
                <p:cNvSpPr/>
                <p:nvPr/>
              </p:nvSpPr>
              <p:spPr>
                <a:xfrm>
                  <a:off x="1492585" y="3142467"/>
                  <a:ext cx="648870" cy="1541066"/>
                </a:xfrm>
                <a:custGeom>
                  <a:avLst/>
                  <a:gdLst>
                    <a:gd name="connsiteX0" fmla="*/ 552569 w 551191"/>
                    <a:gd name="connsiteY0" fmla="*/ 1314109 h 1309079"/>
                    <a:gd name="connsiteX1" fmla="*/ 0 w 551191"/>
                    <a:gd name="connsiteY1" fmla="*/ 1314109 h 1309079"/>
                    <a:gd name="connsiteX2" fmla="*/ 0 w 551191"/>
                    <a:gd name="connsiteY2" fmla="*/ 1299571 h 1309079"/>
                    <a:gd name="connsiteX3" fmla="*/ 94460 w 551191"/>
                    <a:gd name="connsiteY3" fmla="*/ 822997 h 1309079"/>
                    <a:gd name="connsiteX4" fmla="*/ 174796 w 551191"/>
                    <a:gd name="connsiteY4" fmla="*/ 710417 h 1309079"/>
                    <a:gd name="connsiteX5" fmla="*/ 236254 w 551191"/>
                    <a:gd name="connsiteY5" fmla="*/ 660740 h 1309079"/>
                    <a:gd name="connsiteX6" fmla="*/ 236461 w 551191"/>
                    <a:gd name="connsiteY6" fmla="*/ 653506 h 1309079"/>
                    <a:gd name="connsiteX7" fmla="*/ 95012 w 551191"/>
                    <a:gd name="connsiteY7" fmla="*/ 492145 h 1309079"/>
                    <a:gd name="connsiteX8" fmla="*/ 0 w 551191"/>
                    <a:gd name="connsiteY8" fmla="*/ 14538 h 1309079"/>
                    <a:gd name="connsiteX9" fmla="*/ 0 w 551191"/>
                    <a:gd name="connsiteY9" fmla="*/ 0 h 1309079"/>
                    <a:gd name="connsiteX10" fmla="*/ 552569 w 551191"/>
                    <a:gd name="connsiteY10" fmla="*/ 0 h 1309079"/>
                    <a:gd name="connsiteX11" fmla="*/ 552569 w 551191"/>
                    <a:gd name="connsiteY11" fmla="*/ 14538 h 1309079"/>
                    <a:gd name="connsiteX12" fmla="*/ 457558 w 551191"/>
                    <a:gd name="connsiteY12" fmla="*/ 492076 h 1309079"/>
                    <a:gd name="connsiteX13" fmla="*/ 316039 w 551191"/>
                    <a:gd name="connsiteY13" fmla="*/ 653506 h 1309079"/>
                    <a:gd name="connsiteX14" fmla="*/ 316246 w 551191"/>
                    <a:gd name="connsiteY14" fmla="*/ 660740 h 1309079"/>
                    <a:gd name="connsiteX15" fmla="*/ 377635 w 551191"/>
                    <a:gd name="connsiteY15" fmla="*/ 710348 h 1309079"/>
                    <a:gd name="connsiteX16" fmla="*/ 457971 w 551191"/>
                    <a:gd name="connsiteY16" fmla="*/ 822860 h 1309079"/>
                    <a:gd name="connsiteX17" fmla="*/ 552500 w 551191"/>
                    <a:gd name="connsiteY17" fmla="*/ 1299571 h 1309079"/>
                    <a:gd name="connsiteX18" fmla="*/ 552500 w 551191"/>
                    <a:gd name="connsiteY18" fmla="*/ 1314109 h 1309079"/>
                    <a:gd name="connsiteX19" fmla="*/ 29075 w 551191"/>
                    <a:gd name="connsiteY19" fmla="*/ 1285102 h 1309079"/>
                    <a:gd name="connsiteX20" fmla="*/ 523425 w 551191"/>
                    <a:gd name="connsiteY20" fmla="*/ 1285102 h 1309079"/>
                    <a:gd name="connsiteX21" fmla="*/ 432272 w 551191"/>
                    <a:gd name="connsiteY21" fmla="*/ 836433 h 1309079"/>
                    <a:gd name="connsiteX22" fmla="*/ 295301 w 551191"/>
                    <a:gd name="connsiteY22" fmla="*/ 682099 h 1309079"/>
                    <a:gd name="connsiteX23" fmla="*/ 289031 w 551191"/>
                    <a:gd name="connsiteY23" fmla="*/ 678516 h 1309079"/>
                    <a:gd name="connsiteX24" fmla="*/ 288135 w 551191"/>
                    <a:gd name="connsiteY24" fmla="*/ 671351 h 1309079"/>
                    <a:gd name="connsiteX25" fmla="*/ 287515 w 551191"/>
                    <a:gd name="connsiteY25" fmla="*/ 643791 h 1309079"/>
                    <a:gd name="connsiteX26" fmla="*/ 288135 w 551191"/>
                    <a:gd name="connsiteY26" fmla="*/ 636144 h 1309079"/>
                    <a:gd name="connsiteX27" fmla="*/ 294749 w 551191"/>
                    <a:gd name="connsiteY27" fmla="*/ 632354 h 1309079"/>
                    <a:gd name="connsiteX28" fmla="*/ 431858 w 551191"/>
                    <a:gd name="connsiteY28" fmla="*/ 478503 h 1309079"/>
                    <a:gd name="connsiteX29" fmla="*/ 523425 w 551191"/>
                    <a:gd name="connsiteY29" fmla="*/ 29075 h 1309079"/>
                    <a:gd name="connsiteX30" fmla="*/ 29075 w 551191"/>
                    <a:gd name="connsiteY30" fmla="*/ 29075 h 1309079"/>
                    <a:gd name="connsiteX31" fmla="*/ 120711 w 551191"/>
                    <a:gd name="connsiteY31" fmla="*/ 478641 h 1309079"/>
                    <a:gd name="connsiteX32" fmla="*/ 257820 w 551191"/>
                    <a:gd name="connsiteY32" fmla="*/ 632423 h 1309079"/>
                    <a:gd name="connsiteX33" fmla="*/ 264503 w 551191"/>
                    <a:gd name="connsiteY33" fmla="*/ 636212 h 1309079"/>
                    <a:gd name="connsiteX34" fmla="*/ 265123 w 551191"/>
                    <a:gd name="connsiteY34" fmla="*/ 643929 h 1309079"/>
                    <a:gd name="connsiteX35" fmla="*/ 264296 w 551191"/>
                    <a:gd name="connsiteY35" fmla="*/ 671558 h 1309079"/>
                    <a:gd name="connsiteX36" fmla="*/ 263332 w 551191"/>
                    <a:gd name="connsiteY36" fmla="*/ 678654 h 1309079"/>
                    <a:gd name="connsiteX37" fmla="*/ 257131 w 551191"/>
                    <a:gd name="connsiteY37" fmla="*/ 682237 h 1309079"/>
                    <a:gd name="connsiteX38" fmla="*/ 120160 w 551191"/>
                    <a:gd name="connsiteY38" fmla="*/ 836639 h 1309079"/>
                    <a:gd name="connsiteX39" fmla="*/ 29075 w 551191"/>
                    <a:gd name="connsiteY39" fmla="*/ 1285102 h 1309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551191" h="1309079">
                      <a:moveTo>
                        <a:pt x="552569" y="1314109"/>
                      </a:moveTo>
                      <a:lnTo>
                        <a:pt x="0" y="1314109"/>
                      </a:lnTo>
                      <a:lnTo>
                        <a:pt x="0" y="1299571"/>
                      </a:lnTo>
                      <a:cubicBezTo>
                        <a:pt x="0" y="1102934"/>
                        <a:pt x="31762" y="942537"/>
                        <a:pt x="94460" y="822997"/>
                      </a:cubicBezTo>
                      <a:cubicBezTo>
                        <a:pt x="117473" y="779109"/>
                        <a:pt x="144481" y="741214"/>
                        <a:pt x="174796" y="710417"/>
                      </a:cubicBezTo>
                      <a:cubicBezTo>
                        <a:pt x="198498" y="686302"/>
                        <a:pt x="220408" y="670455"/>
                        <a:pt x="236254" y="660740"/>
                      </a:cubicBezTo>
                      <a:cubicBezTo>
                        <a:pt x="236392" y="658329"/>
                        <a:pt x="236530" y="655918"/>
                        <a:pt x="236461" y="653506"/>
                      </a:cubicBezTo>
                      <a:cubicBezTo>
                        <a:pt x="202425" y="632630"/>
                        <a:pt x="144550" y="586123"/>
                        <a:pt x="95012" y="492145"/>
                      </a:cubicBezTo>
                      <a:cubicBezTo>
                        <a:pt x="31969" y="372536"/>
                        <a:pt x="0" y="211864"/>
                        <a:pt x="0" y="14538"/>
                      </a:cubicBezTo>
                      <a:lnTo>
                        <a:pt x="0" y="0"/>
                      </a:lnTo>
                      <a:lnTo>
                        <a:pt x="552569" y="0"/>
                      </a:lnTo>
                      <a:lnTo>
                        <a:pt x="552569" y="14538"/>
                      </a:lnTo>
                      <a:cubicBezTo>
                        <a:pt x="552569" y="211726"/>
                        <a:pt x="520600" y="372399"/>
                        <a:pt x="457558" y="492076"/>
                      </a:cubicBezTo>
                      <a:cubicBezTo>
                        <a:pt x="408019" y="586054"/>
                        <a:pt x="350144" y="632630"/>
                        <a:pt x="316039" y="653506"/>
                      </a:cubicBezTo>
                      <a:cubicBezTo>
                        <a:pt x="316039" y="655918"/>
                        <a:pt x="316039" y="658329"/>
                        <a:pt x="316246" y="660740"/>
                      </a:cubicBezTo>
                      <a:cubicBezTo>
                        <a:pt x="332093" y="670455"/>
                        <a:pt x="353934" y="686302"/>
                        <a:pt x="377635" y="710348"/>
                      </a:cubicBezTo>
                      <a:cubicBezTo>
                        <a:pt x="407950" y="741146"/>
                        <a:pt x="434959" y="779040"/>
                        <a:pt x="457971" y="822860"/>
                      </a:cubicBezTo>
                      <a:cubicBezTo>
                        <a:pt x="520738" y="942399"/>
                        <a:pt x="552500" y="1102796"/>
                        <a:pt x="552500" y="1299571"/>
                      </a:cubicBezTo>
                      <a:lnTo>
                        <a:pt x="552500" y="1314109"/>
                      </a:lnTo>
                      <a:close/>
                      <a:moveTo>
                        <a:pt x="29075" y="1285102"/>
                      </a:moveTo>
                      <a:lnTo>
                        <a:pt x="523425" y="1285102"/>
                      </a:lnTo>
                      <a:cubicBezTo>
                        <a:pt x="521909" y="1099764"/>
                        <a:pt x="491249" y="948876"/>
                        <a:pt x="432272" y="836433"/>
                      </a:cubicBezTo>
                      <a:cubicBezTo>
                        <a:pt x="382733" y="742041"/>
                        <a:pt x="325203" y="699255"/>
                        <a:pt x="295301" y="682099"/>
                      </a:cubicBezTo>
                      <a:lnTo>
                        <a:pt x="289031" y="678516"/>
                      </a:lnTo>
                      <a:lnTo>
                        <a:pt x="288135" y="671351"/>
                      </a:lnTo>
                      <a:cubicBezTo>
                        <a:pt x="286964" y="662256"/>
                        <a:pt x="286757" y="652955"/>
                        <a:pt x="287515" y="643791"/>
                      </a:cubicBezTo>
                      <a:lnTo>
                        <a:pt x="288135" y="636144"/>
                      </a:lnTo>
                      <a:lnTo>
                        <a:pt x="294749" y="632354"/>
                      </a:lnTo>
                      <a:cubicBezTo>
                        <a:pt x="324652" y="615336"/>
                        <a:pt x="382251" y="572757"/>
                        <a:pt x="431858" y="478503"/>
                      </a:cubicBezTo>
                      <a:cubicBezTo>
                        <a:pt x="491111" y="365991"/>
                        <a:pt x="521909" y="214827"/>
                        <a:pt x="523425" y="29075"/>
                      </a:cubicBezTo>
                      <a:lnTo>
                        <a:pt x="29075" y="29075"/>
                      </a:lnTo>
                      <a:cubicBezTo>
                        <a:pt x="30591" y="214896"/>
                        <a:pt x="61389" y="366129"/>
                        <a:pt x="120711" y="478641"/>
                      </a:cubicBezTo>
                      <a:cubicBezTo>
                        <a:pt x="170387" y="572825"/>
                        <a:pt x="227918" y="615405"/>
                        <a:pt x="257820" y="632423"/>
                      </a:cubicBezTo>
                      <a:lnTo>
                        <a:pt x="264503" y="636212"/>
                      </a:lnTo>
                      <a:lnTo>
                        <a:pt x="265123" y="643929"/>
                      </a:lnTo>
                      <a:cubicBezTo>
                        <a:pt x="265812" y="653093"/>
                        <a:pt x="265605" y="662394"/>
                        <a:pt x="264296" y="671558"/>
                      </a:cubicBezTo>
                      <a:lnTo>
                        <a:pt x="263332" y="678654"/>
                      </a:lnTo>
                      <a:lnTo>
                        <a:pt x="257131" y="682237"/>
                      </a:lnTo>
                      <a:cubicBezTo>
                        <a:pt x="227229" y="699393"/>
                        <a:pt x="169629" y="742248"/>
                        <a:pt x="120160" y="836639"/>
                      </a:cubicBezTo>
                      <a:cubicBezTo>
                        <a:pt x="61251" y="948945"/>
                        <a:pt x="30660" y="1099833"/>
                        <a:pt x="29075" y="1285102"/>
                      </a:cubicBezTo>
                      <a:close/>
                    </a:path>
                  </a:pathLst>
                </a:custGeom>
                <a:solidFill>
                  <a:srgbClr val="D4D4D4"/>
                </a:solidFill>
                <a:ln w="68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C430D4F8-8EF6-4D81-8B8F-63D3C22C0B95}"/>
                    </a:ext>
                  </a:extLst>
                </p:cNvPr>
                <p:cNvSpPr/>
                <p:nvPr/>
              </p:nvSpPr>
              <p:spPr>
                <a:xfrm>
                  <a:off x="1475633" y="3116107"/>
                  <a:ext cx="681314" cy="40554"/>
                </a:xfrm>
                <a:custGeom>
                  <a:avLst/>
                  <a:gdLst>
                    <a:gd name="connsiteX0" fmla="*/ 0 w 578750"/>
                    <a:gd name="connsiteY0" fmla="*/ 0 h 34449"/>
                    <a:gd name="connsiteX1" fmla="*/ 581369 w 578750"/>
                    <a:gd name="connsiteY1" fmla="*/ 0 h 34449"/>
                    <a:gd name="connsiteX2" fmla="*/ 581369 w 578750"/>
                    <a:gd name="connsiteY2" fmla="*/ 36930 h 34449"/>
                    <a:gd name="connsiteX3" fmla="*/ 0 w 578750"/>
                    <a:gd name="connsiteY3" fmla="*/ 36930 h 344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8750" h="34449">
                      <a:moveTo>
                        <a:pt x="0" y="0"/>
                      </a:moveTo>
                      <a:lnTo>
                        <a:pt x="581369" y="0"/>
                      </a:lnTo>
                      <a:lnTo>
                        <a:pt x="581369" y="36930"/>
                      </a:lnTo>
                      <a:lnTo>
                        <a:pt x="0" y="3693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68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48DB2EE2-E07A-475A-87B2-C06CE3D04294}"/>
                    </a:ext>
                  </a:extLst>
                </p:cNvPr>
                <p:cNvSpPr/>
                <p:nvPr/>
              </p:nvSpPr>
              <p:spPr>
                <a:xfrm>
                  <a:off x="1475633" y="4628866"/>
                  <a:ext cx="681314" cy="56776"/>
                </a:xfrm>
                <a:custGeom>
                  <a:avLst/>
                  <a:gdLst>
                    <a:gd name="connsiteX0" fmla="*/ 0 w 578750"/>
                    <a:gd name="connsiteY0" fmla="*/ 0 h 48229"/>
                    <a:gd name="connsiteX1" fmla="*/ 581369 w 578750"/>
                    <a:gd name="connsiteY1" fmla="*/ 0 h 48229"/>
                    <a:gd name="connsiteX2" fmla="*/ 581369 w 578750"/>
                    <a:gd name="connsiteY2" fmla="*/ 51467 h 48229"/>
                    <a:gd name="connsiteX3" fmla="*/ 0 w 578750"/>
                    <a:gd name="connsiteY3" fmla="*/ 51467 h 48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8750" h="48229">
                      <a:moveTo>
                        <a:pt x="0" y="0"/>
                      </a:moveTo>
                      <a:lnTo>
                        <a:pt x="581369" y="0"/>
                      </a:lnTo>
                      <a:lnTo>
                        <a:pt x="581369" y="51467"/>
                      </a:lnTo>
                      <a:lnTo>
                        <a:pt x="0" y="51467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68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2811CB5F-ECC8-4696-8E66-A0477089F038}"/>
                    </a:ext>
                  </a:extLst>
                </p:cNvPr>
                <p:cNvSpPr txBox="1"/>
                <p:nvPr/>
              </p:nvSpPr>
              <p:spPr>
                <a:xfrm>
                  <a:off x="1444615" y="5043729"/>
                  <a:ext cx="743351" cy="19232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tx2"/>
                      </a:solidFill>
                      <a:latin typeface="Arial Black" panose="020B0A04020102020204" pitchFamily="34" charset="0"/>
                    </a:rPr>
                    <a:t>2010</a:t>
                  </a:r>
                </a:p>
              </p:txBody>
            </p: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140CAA49-913B-4DDE-A26C-F5BE363B930A}"/>
                    </a:ext>
                  </a:extLst>
                </p:cNvPr>
                <p:cNvCxnSpPr/>
                <p:nvPr/>
              </p:nvCxnSpPr>
              <p:spPr>
                <a:xfrm>
                  <a:off x="1816290" y="4743858"/>
                  <a:ext cx="0" cy="22860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2D401F3E-4AAE-4CD7-9A11-5A4BCE67C4E4}"/>
                  </a:ext>
                </a:extLst>
              </p:cNvPr>
              <p:cNvGrpSpPr/>
              <p:nvPr/>
            </p:nvGrpSpPr>
            <p:grpSpPr>
              <a:xfrm>
                <a:off x="2512488" y="3116107"/>
                <a:ext cx="743351" cy="2119944"/>
                <a:chOff x="2512488" y="3116107"/>
                <a:chExt cx="743351" cy="2119944"/>
              </a:xfrm>
            </p:grpSpPr>
            <p:grpSp>
              <p:nvGrpSpPr>
                <p:cNvPr id="141" name="Group 140">
                  <a:extLst>
                    <a:ext uri="{FF2B5EF4-FFF2-40B4-BE49-F238E27FC236}">
                      <a16:creationId xmlns:a16="http://schemas.microsoft.com/office/drawing/2014/main" id="{CEE42F0C-D568-4C89-AC22-1DD1B812E575}"/>
                    </a:ext>
                  </a:extLst>
                </p:cNvPr>
                <p:cNvGrpSpPr/>
                <p:nvPr/>
              </p:nvGrpSpPr>
              <p:grpSpPr>
                <a:xfrm>
                  <a:off x="2543506" y="3116107"/>
                  <a:ext cx="681314" cy="1569535"/>
                  <a:chOff x="2543506" y="3116107"/>
                  <a:chExt cx="681314" cy="1569535"/>
                </a:xfrm>
              </p:grpSpPr>
              <p:sp>
                <p:nvSpPr>
                  <p:cNvPr id="130" name="Freeform: Shape 129">
                    <a:extLst>
                      <a:ext uri="{FF2B5EF4-FFF2-40B4-BE49-F238E27FC236}">
                        <a16:creationId xmlns:a16="http://schemas.microsoft.com/office/drawing/2014/main" id="{07CD6180-39D5-4279-8A2E-52D32C3BC83E}"/>
                      </a:ext>
                    </a:extLst>
                  </p:cNvPr>
                  <p:cNvSpPr/>
                  <p:nvPr/>
                </p:nvSpPr>
                <p:spPr>
                  <a:xfrm>
                    <a:off x="2577572" y="3159663"/>
                    <a:ext cx="608316" cy="1508623"/>
                  </a:xfrm>
                  <a:custGeom>
                    <a:avLst/>
                    <a:gdLst>
                      <a:gd name="connsiteX0" fmla="*/ 287997 w 516741"/>
                      <a:gd name="connsiteY0" fmla="*/ 654884 h 1281519"/>
                      <a:gd name="connsiteX1" fmla="*/ 287446 w 516741"/>
                      <a:gd name="connsiteY1" fmla="*/ 630425 h 1281519"/>
                      <a:gd name="connsiteX2" fmla="*/ 523563 w 516741"/>
                      <a:gd name="connsiteY2" fmla="*/ 0 h 1281519"/>
                      <a:gd name="connsiteX3" fmla="*/ 261747 w 516741"/>
                      <a:gd name="connsiteY3" fmla="*/ 0 h 1281519"/>
                      <a:gd name="connsiteX4" fmla="*/ 0 w 516741"/>
                      <a:gd name="connsiteY4" fmla="*/ 0 h 1281519"/>
                      <a:gd name="connsiteX5" fmla="*/ 236116 w 516741"/>
                      <a:gd name="connsiteY5" fmla="*/ 630494 h 1281519"/>
                      <a:gd name="connsiteX6" fmla="*/ 235427 w 516741"/>
                      <a:gd name="connsiteY6" fmla="*/ 655022 h 1281519"/>
                      <a:gd name="connsiteX7" fmla="*/ 0 w 516741"/>
                      <a:gd name="connsiteY7" fmla="*/ 1285102 h 1281519"/>
                      <a:gd name="connsiteX8" fmla="*/ 261747 w 516741"/>
                      <a:gd name="connsiteY8" fmla="*/ 1285102 h 1281519"/>
                      <a:gd name="connsiteX9" fmla="*/ 523494 w 516741"/>
                      <a:gd name="connsiteY9" fmla="*/ 1285102 h 1281519"/>
                      <a:gd name="connsiteX10" fmla="*/ 287997 w 516741"/>
                      <a:gd name="connsiteY10" fmla="*/ 654884 h 1281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16741" h="1281519">
                        <a:moveTo>
                          <a:pt x="287997" y="654884"/>
                        </a:moveTo>
                        <a:cubicBezTo>
                          <a:pt x="287102" y="648201"/>
                          <a:pt x="286688" y="639864"/>
                          <a:pt x="287446" y="630425"/>
                        </a:cubicBezTo>
                        <a:cubicBezTo>
                          <a:pt x="353382" y="592875"/>
                          <a:pt x="523563" y="452252"/>
                          <a:pt x="523563" y="0"/>
                        </a:cubicBezTo>
                        <a:lnTo>
                          <a:pt x="261747" y="0"/>
                        </a:lnTo>
                        <a:lnTo>
                          <a:pt x="0" y="0"/>
                        </a:lnTo>
                        <a:cubicBezTo>
                          <a:pt x="0" y="452390"/>
                          <a:pt x="170249" y="593013"/>
                          <a:pt x="236116" y="630494"/>
                        </a:cubicBezTo>
                        <a:cubicBezTo>
                          <a:pt x="236668" y="637522"/>
                          <a:pt x="236668" y="645858"/>
                          <a:pt x="235427" y="655022"/>
                        </a:cubicBezTo>
                        <a:cubicBezTo>
                          <a:pt x="169009" y="693123"/>
                          <a:pt x="0" y="834297"/>
                          <a:pt x="0" y="1285102"/>
                        </a:cubicBezTo>
                        <a:lnTo>
                          <a:pt x="261747" y="1285102"/>
                        </a:lnTo>
                        <a:lnTo>
                          <a:pt x="523494" y="1285102"/>
                        </a:lnTo>
                        <a:cubicBezTo>
                          <a:pt x="523494" y="833952"/>
                          <a:pt x="354278" y="692847"/>
                          <a:pt x="287997" y="65488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37" name="Freeform: Shape 136">
                    <a:extLst>
                      <a:ext uri="{FF2B5EF4-FFF2-40B4-BE49-F238E27FC236}">
                        <a16:creationId xmlns:a16="http://schemas.microsoft.com/office/drawing/2014/main" id="{BDA35C5A-C14E-4BBC-983A-BC0D40284563}"/>
                      </a:ext>
                    </a:extLst>
                  </p:cNvPr>
                  <p:cNvSpPr/>
                  <p:nvPr/>
                </p:nvSpPr>
                <p:spPr>
                  <a:xfrm>
                    <a:off x="2589495" y="3843170"/>
                    <a:ext cx="604343" cy="829334"/>
                  </a:xfrm>
                  <a:custGeom>
                    <a:avLst/>
                    <a:gdLst>
                      <a:gd name="connsiteX0" fmla="*/ 198647 w 604343"/>
                      <a:gd name="connsiteY0" fmla="*/ 0 h 829334"/>
                      <a:gd name="connsiteX1" fmla="*/ 270903 w 604343"/>
                      <a:gd name="connsiteY1" fmla="*/ 32639 h 829334"/>
                      <a:gd name="connsiteX2" fmla="*/ 326746 w 604343"/>
                      <a:gd name="connsiteY2" fmla="*/ 58451 h 829334"/>
                      <a:gd name="connsiteX3" fmla="*/ 326463 w 604343"/>
                      <a:gd name="connsiteY3" fmla="*/ 58639 h 829334"/>
                      <a:gd name="connsiteX4" fmla="*/ 327112 w 604343"/>
                      <a:gd name="connsiteY4" fmla="*/ 87432 h 829334"/>
                      <a:gd name="connsiteX5" fmla="*/ 604343 w 604343"/>
                      <a:gd name="connsiteY5" fmla="*/ 829334 h 829334"/>
                      <a:gd name="connsiteX6" fmla="*/ 296210 w 604343"/>
                      <a:gd name="connsiteY6" fmla="*/ 829334 h 829334"/>
                      <a:gd name="connsiteX7" fmla="*/ 0 w 604343"/>
                      <a:gd name="connsiteY7" fmla="*/ 829334 h 829334"/>
                      <a:gd name="connsiteX8" fmla="*/ 0 w 604343"/>
                      <a:gd name="connsiteY8" fmla="*/ 626321 h 829334"/>
                      <a:gd name="connsiteX9" fmla="*/ 20386 w 604343"/>
                      <a:gd name="connsiteY9" fmla="*/ 495858 h 829334"/>
                      <a:gd name="connsiteX10" fmla="*/ 265226 w 604343"/>
                      <a:gd name="connsiteY10" fmla="*/ 87595 h 829334"/>
                      <a:gd name="connsiteX11" fmla="*/ 266037 w 604343"/>
                      <a:gd name="connsiteY11" fmla="*/ 58720 h 829334"/>
                      <a:gd name="connsiteX12" fmla="*/ 231831 w 604343"/>
                      <a:gd name="connsiteY12" fmla="*/ 36002 h 829334"/>
                      <a:gd name="connsiteX13" fmla="*/ 191561 w 604343"/>
                      <a:gd name="connsiteY13" fmla="*/ 495 h 8293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04343" h="829334">
                        <a:moveTo>
                          <a:pt x="198647" y="0"/>
                        </a:moveTo>
                        <a:cubicBezTo>
                          <a:pt x="220487" y="4198"/>
                          <a:pt x="244513" y="14523"/>
                          <a:pt x="270903" y="32639"/>
                        </a:cubicBezTo>
                        <a:lnTo>
                          <a:pt x="326746" y="58451"/>
                        </a:lnTo>
                        <a:lnTo>
                          <a:pt x="326463" y="58639"/>
                        </a:lnTo>
                        <a:cubicBezTo>
                          <a:pt x="325571" y="69750"/>
                          <a:pt x="326058" y="79565"/>
                          <a:pt x="327112" y="87432"/>
                        </a:cubicBezTo>
                        <a:cubicBezTo>
                          <a:pt x="405139" y="132123"/>
                          <a:pt x="604343" y="298234"/>
                          <a:pt x="604343" y="829334"/>
                        </a:cubicBezTo>
                        <a:lnTo>
                          <a:pt x="296210" y="829334"/>
                        </a:lnTo>
                        <a:lnTo>
                          <a:pt x="0" y="829334"/>
                        </a:lnTo>
                        <a:lnTo>
                          <a:pt x="0" y="626321"/>
                        </a:lnTo>
                        <a:lnTo>
                          <a:pt x="20386" y="495858"/>
                        </a:lnTo>
                        <a:cubicBezTo>
                          <a:pt x="80009" y="223127"/>
                          <a:pt x="206584" y="121234"/>
                          <a:pt x="265226" y="87595"/>
                        </a:cubicBezTo>
                        <a:cubicBezTo>
                          <a:pt x="266687" y="76807"/>
                          <a:pt x="266687" y="66993"/>
                          <a:pt x="266037" y="58720"/>
                        </a:cubicBezTo>
                        <a:cubicBezTo>
                          <a:pt x="256344" y="53204"/>
                          <a:pt x="244732" y="45792"/>
                          <a:pt x="231831" y="36002"/>
                        </a:cubicBezTo>
                        <a:lnTo>
                          <a:pt x="191561" y="495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40" name="Freeform: Shape 139">
                    <a:extLst>
                      <a:ext uri="{FF2B5EF4-FFF2-40B4-BE49-F238E27FC236}">
                        <a16:creationId xmlns:a16="http://schemas.microsoft.com/office/drawing/2014/main" id="{17D1B2D0-3F0A-4E3C-A1F3-E2DA65239A54}"/>
                      </a:ext>
                    </a:extLst>
                  </p:cNvPr>
                  <p:cNvSpPr/>
                  <p:nvPr/>
                </p:nvSpPr>
                <p:spPr>
                  <a:xfrm>
                    <a:off x="2700038" y="3731511"/>
                    <a:ext cx="368804" cy="544362"/>
                  </a:xfrm>
                  <a:custGeom>
                    <a:avLst/>
                    <a:gdLst>
                      <a:gd name="connsiteX0" fmla="*/ 6767 w 368804"/>
                      <a:gd name="connsiteY0" fmla="*/ 1190 h 544362"/>
                      <a:gd name="connsiteX1" fmla="*/ 52771 w 368804"/>
                      <a:gd name="connsiteY1" fmla="*/ 1202 h 544362"/>
                      <a:gd name="connsiteX2" fmla="*/ 125912 w 368804"/>
                      <a:gd name="connsiteY2" fmla="*/ 18162 h 544362"/>
                      <a:gd name="connsiteX3" fmla="*/ 269030 w 368804"/>
                      <a:gd name="connsiteY3" fmla="*/ 63444 h 544362"/>
                      <a:gd name="connsiteX4" fmla="*/ 324629 w 368804"/>
                      <a:gd name="connsiteY4" fmla="*/ 72180 h 544362"/>
                      <a:gd name="connsiteX5" fmla="*/ 292098 w 368804"/>
                      <a:gd name="connsiteY5" fmla="*/ 110557 h 544362"/>
                      <a:gd name="connsiteX6" fmla="*/ 215920 w 368804"/>
                      <a:gd name="connsiteY6" fmla="*/ 170298 h 544362"/>
                      <a:gd name="connsiteX7" fmla="*/ 216569 w 368804"/>
                      <a:gd name="connsiteY7" fmla="*/ 199091 h 544362"/>
                      <a:gd name="connsiteX8" fmla="*/ 338576 w 368804"/>
                      <a:gd name="connsiteY8" fmla="*/ 313437 h 544362"/>
                      <a:gd name="connsiteX9" fmla="*/ 368804 w 368804"/>
                      <a:gd name="connsiteY9" fmla="*/ 362337 h 544362"/>
                      <a:gd name="connsiteX10" fmla="*/ 337980 w 368804"/>
                      <a:gd name="connsiteY10" fmla="*/ 416619 h 544362"/>
                      <a:gd name="connsiteX11" fmla="*/ 303736 w 368804"/>
                      <a:gd name="connsiteY11" fmla="*/ 457016 h 544362"/>
                      <a:gd name="connsiteX12" fmla="*/ 284404 w 368804"/>
                      <a:gd name="connsiteY12" fmla="*/ 477531 h 544362"/>
                      <a:gd name="connsiteX13" fmla="*/ 277876 w 368804"/>
                      <a:gd name="connsiteY13" fmla="*/ 483288 h 544362"/>
                      <a:gd name="connsiteX14" fmla="*/ 190514 w 368804"/>
                      <a:gd name="connsiteY14" fmla="*/ 544362 h 544362"/>
                      <a:gd name="connsiteX15" fmla="*/ 158038 w 368804"/>
                      <a:gd name="connsiteY15" fmla="*/ 534977 h 544362"/>
                      <a:gd name="connsiteX16" fmla="*/ 155407 w 368804"/>
                      <a:gd name="connsiteY16" fmla="*/ 533669 h 544362"/>
                      <a:gd name="connsiteX17" fmla="*/ 155494 w 368804"/>
                      <a:gd name="connsiteY17" fmla="*/ 530567 h 544362"/>
                      <a:gd name="connsiteX18" fmla="*/ 33471 w 368804"/>
                      <a:gd name="connsiteY18" fmla="*/ 416753 h 544362"/>
                      <a:gd name="connsiteX19" fmla="*/ 2584 w 368804"/>
                      <a:gd name="connsiteY19" fmla="*/ 362364 h 544362"/>
                      <a:gd name="connsiteX20" fmla="*/ 32631 w 368804"/>
                      <a:gd name="connsiteY20" fmla="*/ 313726 h 544362"/>
                      <a:gd name="connsiteX21" fmla="*/ 154683 w 368804"/>
                      <a:gd name="connsiteY21" fmla="*/ 199254 h 544362"/>
                      <a:gd name="connsiteX22" fmla="*/ 155494 w 368804"/>
                      <a:gd name="connsiteY22" fmla="*/ 170379 h 544362"/>
                      <a:gd name="connsiteX23" fmla="*/ 33471 w 368804"/>
                      <a:gd name="connsiteY23" fmla="*/ 56565 h 544362"/>
                      <a:gd name="connsiteX24" fmla="*/ 0 w 368804"/>
                      <a:gd name="connsiteY24" fmla="*/ 2662 h 5443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368804" h="544362">
                        <a:moveTo>
                          <a:pt x="6767" y="1190"/>
                        </a:moveTo>
                        <a:cubicBezTo>
                          <a:pt x="20899" y="-340"/>
                          <a:pt x="36207" y="-457"/>
                          <a:pt x="52771" y="1202"/>
                        </a:cubicBezTo>
                        <a:cubicBezTo>
                          <a:pt x="74857" y="3414"/>
                          <a:pt x="99175" y="8782"/>
                          <a:pt x="125912" y="18162"/>
                        </a:cubicBezTo>
                        <a:cubicBezTo>
                          <a:pt x="179388" y="36886"/>
                          <a:pt x="226699" y="52456"/>
                          <a:pt x="269030" y="63444"/>
                        </a:cubicBezTo>
                        <a:lnTo>
                          <a:pt x="324629" y="72180"/>
                        </a:lnTo>
                        <a:lnTo>
                          <a:pt x="292098" y="110557"/>
                        </a:lnTo>
                        <a:cubicBezTo>
                          <a:pt x="262401" y="140612"/>
                          <a:pt x="235326" y="159247"/>
                          <a:pt x="215920" y="170298"/>
                        </a:cubicBezTo>
                        <a:cubicBezTo>
                          <a:pt x="215028" y="181409"/>
                          <a:pt x="215515" y="191224"/>
                          <a:pt x="216569" y="199091"/>
                        </a:cubicBezTo>
                        <a:cubicBezTo>
                          <a:pt x="245829" y="215850"/>
                          <a:pt x="292130" y="249684"/>
                          <a:pt x="338576" y="313437"/>
                        </a:cubicBezTo>
                        <a:lnTo>
                          <a:pt x="368804" y="362337"/>
                        </a:lnTo>
                        <a:lnTo>
                          <a:pt x="337980" y="416619"/>
                        </a:lnTo>
                        <a:lnTo>
                          <a:pt x="303736" y="457016"/>
                        </a:lnTo>
                        <a:lnTo>
                          <a:pt x="284404" y="477531"/>
                        </a:lnTo>
                        <a:lnTo>
                          <a:pt x="277876" y="483288"/>
                        </a:lnTo>
                        <a:lnTo>
                          <a:pt x="190514" y="544362"/>
                        </a:lnTo>
                        <a:cubicBezTo>
                          <a:pt x="190483" y="544362"/>
                          <a:pt x="178401" y="543104"/>
                          <a:pt x="158038" y="534977"/>
                        </a:cubicBezTo>
                        <a:lnTo>
                          <a:pt x="155407" y="533669"/>
                        </a:lnTo>
                        <a:lnTo>
                          <a:pt x="155494" y="530567"/>
                        </a:lnTo>
                        <a:cubicBezTo>
                          <a:pt x="126417" y="514021"/>
                          <a:pt x="80059" y="480400"/>
                          <a:pt x="33471" y="416753"/>
                        </a:cubicBezTo>
                        <a:lnTo>
                          <a:pt x="2584" y="362364"/>
                        </a:lnTo>
                        <a:lnTo>
                          <a:pt x="32631" y="313726"/>
                        </a:lnTo>
                        <a:cubicBezTo>
                          <a:pt x="79058" y="249957"/>
                          <a:pt x="125362" y="216073"/>
                          <a:pt x="154683" y="199254"/>
                        </a:cubicBezTo>
                        <a:cubicBezTo>
                          <a:pt x="156144" y="188466"/>
                          <a:pt x="156144" y="178652"/>
                          <a:pt x="155494" y="170379"/>
                        </a:cubicBezTo>
                        <a:cubicBezTo>
                          <a:pt x="126416" y="153833"/>
                          <a:pt x="80059" y="120212"/>
                          <a:pt x="33471" y="56565"/>
                        </a:cubicBezTo>
                        <a:lnTo>
                          <a:pt x="0" y="2662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dirty="0"/>
                  </a:p>
                </p:txBody>
              </p:sp>
              <p:sp>
                <p:nvSpPr>
                  <p:cNvPr id="132" name="Freeform: Shape 131">
                    <a:extLst>
                      <a:ext uri="{FF2B5EF4-FFF2-40B4-BE49-F238E27FC236}">
                        <a16:creationId xmlns:a16="http://schemas.microsoft.com/office/drawing/2014/main" id="{EDA16DCB-49C8-4299-AD06-444EC2E57673}"/>
                      </a:ext>
                    </a:extLst>
                  </p:cNvPr>
                  <p:cNvSpPr/>
                  <p:nvPr/>
                </p:nvSpPr>
                <p:spPr>
                  <a:xfrm>
                    <a:off x="2560458" y="3142467"/>
                    <a:ext cx="648870" cy="1541066"/>
                  </a:xfrm>
                  <a:custGeom>
                    <a:avLst/>
                    <a:gdLst>
                      <a:gd name="connsiteX0" fmla="*/ 552569 w 551191"/>
                      <a:gd name="connsiteY0" fmla="*/ 1314109 h 1309079"/>
                      <a:gd name="connsiteX1" fmla="*/ 0 w 551191"/>
                      <a:gd name="connsiteY1" fmla="*/ 1314109 h 1309079"/>
                      <a:gd name="connsiteX2" fmla="*/ 0 w 551191"/>
                      <a:gd name="connsiteY2" fmla="*/ 1299571 h 1309079"/>
                      <a:gd name="connsiteX3" fmla="*/ 94460 w 551191"/>
                      <a:gd name="connsiteY3" fmla="*/ 822997 h 1309079"/>
                      <a:gd name="connsiteX4" fmla="*/ 174796 w 551191"/>
                      <a:gd name="connsiteY4" fmla="*/ 710417 h 1309079"/>
                      <a:gd name="connsiteX5" fmla="*/ 236254 w 551191"/>
                      <a:gd name="connsiteY5" fmla="*/ 660740 h 1309079"/>
                      <a:gd name="connsiteX6" fmla="*/ 236461 w 551191"/>
                      <a:gd name="connsiteY6" fmla="*/ 653506 h 1309079"/>
                      <a:gd name="connsiteX7" fmla="*/ 95012 w 551191"/>
                      <a:gd name="connsiteY7" fmla="*/ 492145 h 1309079"/>
                      <a:gd name="connsiteX8" fmla="*/ 0 w 551191"/>
                      <a:gd name="connsiteY8" fmla="*/ 14538 h 1309079"/>
                      <a:gd name="connsiteX9" fmla="*/ 0 w 551191"/>
                      <a:gd name="connsiteY9" fmla="*/ 0 h 1309079"/>
                      <a:gd name="connsiteX10" fmla="*/ 552569 w 551191"/>
                      <a:gd name="connsiteY10" fmla="*/ 0 h 1309079"/>
                      <a:gd name="connsiteX11" fmla="*/ 552569 w 551191"/>
                      <a:gd name="connsiteY11" fmla="*/ 14538 h 1309079"/>
                      <a:gd name="connsiteX12" fmla="*/ 457558 w 551191"/>
                      <a:gd name="connsiteY12" fmla="*/ 492076 h 1309079"/>
                      <a:gd name="connsiteX13" fmla="*/ 316039 w 551191"/>
                      <a:gd name="connsiteY13" fmla="*/ 653506 h 1309079"/>
                      <a:gd name="connsiteX14" fmla="*/ 316246 w 551191"/>
                      <a:gd name="connsiteY14" fmla="*/ 660740 h 1309079"/>
                      <a:gd name="connsiteX15" fmla="*/ 377635 w 551191"/>
                      <a:gd name="connsiteY15" fmla="*/ 710348 h 1309079"/>
                      <a:gd name="connsiteX16" fmla="*/ 457971 w 551191"/>
                      <a:gd name="connsiteY16" fmla="*/ 822860 h 1309079"/>
                      <a:gd name="connsiteX17" fmla="*/ 552500 w 551191"/>
                      <a:gd name="connsiteY17" fmla="*/ 1299571 h 1309079"/>
                      <a:gd name="connsiteX18" fmla="*/ 552500 w 551191"/>
                      <a:gd name="connsiteY18" fmla="*/ 1314109 h 1309079"/>
                      <a:gd name="connsiteX19" fmla="*/ 29075 w 551191"/>
                      <a:gd name="connsiteY19" fmla="*/ 1285102 h 1309079"/>
                      <a:gd name="connsiteX20" fmla="*/ 523425 w 551191"/>
                      <a:gd name="connsiteY20" fmla="*/ 1285102 h 1309079"/>
                      <a:gd name="connsiteX21" fmla="*/ 432272 w 551191"/>
                      <a:gd name="connsiteY21" fmla="*/ 836433 h 1309079"/>
                      <a:gd name="connsiteX22" fmla="*/ 295301 w 551191"/>
                      <a:gd name="connsiteY22" fmla="*/ 682099 h 1309079"/>
                      <a:gd name="connsiteX23" fmla="*/ 289031 w 551191"/>
                      <a:gd name="connsiteY23" fmla="*/ 678516 h 1309079"/>
                      <a:gd name="connsiteX24" fmla="*/ 288135 w 551191"/>
                      <a:gd name="connsiteY24" fmla="*/ 671351 h 1309079"/>
                      <a:gd name="connsiteX25" fmla="*/ 287515 w 551191"/>
                      <a:gd name="connsiteY25" fmla="*/ 643791 h 1309079"/>
                      <a:gd name="connsiteX26" fmla="*/ 288135 w 551191"/>
                      <a:gd name="connsiteY26" fmla="*/ 636144 h 1309079"/>
                      <a:gd name="connsiteX27" fmla="*/ 294749 w 551191"/>
                      <a:gd name="connsiteY27" fmla="*/ 632354 h 1309079"/>
                      <a:gd name="connsiteX28" fmla="*/ 431858 w 551191"/>
                      <a:gd name="connsiteY28" fmla="*/ 478503 h 1309079"/>
                      <a:gd name="connsiteX29" fmla="*/ 523425 w 551191"/>
                      <a:gd name="connsiteY29" fmla="*/ 29075 h 1309079"/>
                      <a:gd name="connsiteX30" fmla="*/ 29075 w 551191"/>
                      <a:gd name="connsiteY30" fmla="*/ 29075 h 1309079"/>
                      <a:gd name="connsiteX31" fmla="*/ 120711 w 551191"/>
                      <a:gd name="connsiteY31" fmla="*/ 478641 h 1309079"/>
                      <a:gd name="connsiteX32" fmla="*/ 257820 w 551191"/>
                      <a:gd name="connsiteY32" fmla="*/ 632423 h 1309079"/>
                      <a:gd name="connsiteX33" fmla="*/ 264503 w 551191"/>
                      <a:gd name="connsiteY33" fmla="*/ 636212 h 1309079"/>
                      <a:gd name="connsiteX34" fmla="*/ 265123 w 551191"/>
                      <a:gd name="connsiteY34" fmla="*/ 643929 h 1309079"/>
                      <a:gd name="connsiteX35" fmla="*/ 264296 w 551191"/>
                      <a:gd name="connsiteY35" fmla="*/ 671558 h 1309079"/>
                      <a:gd name="connsiteX36" fmla="*/ 263332 w 551191"/>
                      <a:gd name="connsiteY36" fmla="*/ 678654 h 1309079"/>
                      <a:gd name="connsiteX37" fmla="*/ 257131 w 551191"/>
                      <a:gd name="connsiteY37" fmla="*/ 682237 h 1309079"/>
                      <a:gd name="connsiteX38" fmla="*/ 120160 w 551191"/>
                      <a:gd name="connsiteY38" fmla="*/ 836639 h 1309079"/>
                      <a:gd name="connsiteX39" fmla="*/ 29075 w 551191"/>
                      <a:gd name="connsiteY39" fmla="*/ 1285102 h 13090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551191" h="1309079">
                        <a:moveTo>
                          <a:pt x="552569" y="1314109"/>
                        </a:moveTo>
                        <a:lnTo>
                          <a:pt x="0" y="1314109"/>
                        </a:lnTo>
                        <a:lnTo>
                          <a:pt x="0" y="1299571"/>
                        </a:lnTo>
                        <a:cubicBezTo>
                          <a:pt x="0" y="1102934"/>
                          <a:pt x="31762" y="942537"/>
                          <a:pt x="94460" y="822997"/>
                        </a:cubicBezTo>
                        <a:cubicBezTo>
                          <a:pt x="117473" y="779109"/>
                          <a:pt x="144481" y="741214"/>
                          <a:pt x="174796" y="710417"/>
                        </a:cubicBezTo>
                        <a:cubicBezTo>
                          <a:pt x="198498" y="686302"/>
                          <a:pt x="220408" y="670455"/>
                          <a:pt x="236254" y="660740"/>
                        </a:cubicBezTo>
                        <a:cubicBezTo>
                          <a:pt x="236392" y="658329"/>
                          <a:pt x="236530" y="655918"/>
                          <a:pt x="236461" y="653506"/>
                        </a:cubicBezTo>
                        <a:cubicBezTo>
                          <a:pt x="202425" y="632630"/>
                          <a:pt x="144550" y="586123"/>
                          <a:pt x="95012" y="492145"/>
                        </a:cubicBezTo>
                        <a:cubicBezTo>
                          <a:pt x="31969" y="372536"/>
                          <a:pt x="0" y="211864"/>
                          <a:pt x="0" y="14538"/>
                        </a:cubicBezTo>
                        <a:lnTo>
                          <a:pt x="0" y="0"/>
                        </a:lnTo>
                        <a:lnTo>
                          <a:pt x="552569" y="0"/>
                        </a:lnTo>
                        <a:lnTo>
                          <a:pt x="552569" y="14538"/>
                        </a:lnTo>
                        <a:cubicBezTo>
                          <a:pt x="552569" y="211726"/>
                          <a:pt x="520600" y="372399"/>
                          <a:pt x="457558" y="492076"/>
                        </a:cubicBezTo>
                        <a:cubicBezTo>
                          <a:pt x="408019" y="586054"/>
                          <a:pt x="350144" y="632630"/>
                          <a:pt x="316039" y="653506"/>
                        </a:cubicBezTo>
                        <a:cubicBezTo>
                          <a:pt x="316039" y="655918"/>
                          <a:pt x="316039" y="658329"/>
                          <a:pt x="316246" y="660740"/>
                        </a:cubicBezTo>
                        <a:cubicBezTo>
                          <a:pt x="332093" y="670455"/>
                          <a:pt x="353934" y="686302"/>
                          <a:pt x="377635" y="710348"/>
                        </a:cubicBezTo>
                        <a:cubicBezTo>
                          <a:pt x="407950" y="741146"/>
                          <a:pt x="434959" y="779040"/>
                          <a:pt x="457971" y="822860"/>
                        </a:cubicBezTo>
                        <a:cubicBezTo>
                          <a:pt x="520738" y="942399"/>
                          <a:pt x="552500" y="1102796"/>
                          <a:pt x="552500" y="1299571"/>
                        </a:cubicBezTo>
                        <a:lnTo>
                          <a:pt x="552500" y="1314109"/>
                        </a:lnTo>
                        <a:close/>
                        <a:moveTo>
                          <a:pt x="29075" y="1285102"/>
                        </a:moveTo>
                        <a:lnTo>
                          <a:pt x="523425" y="1285102"/>
                        </a:lnTo>
                        <a:cubicBezTo>
                          <a:pt x="521909" y="1099764"/>
                          <a:pt x="491249" y="948876"/>
                          <a:pt x="432272" y="836433"/>
                        </a:cubicBezTo>
                        <a:cubicBezTo>
                          <a:pt x="382733" y="742041"/>
                          <a:pt x="325203" y="699255"/>
                          <a:pt x="295301" y="682099"/>
                        </a:cubicBezTo>
                        <a:lnTo>
                          <a:pt x="289031" y="678516"/>
                        </a:lnTo>
                        <a:lnTo>
                          <a:pt x="288135" y="671351"/>
                        </a:lnTo>
                        <a:cubicBezTo>
                          <a:pt x="286964" y="662256"/>
                          <a:pt x="286757" y="652955"/>
                          <a:pt x="287515" y="643791"/>
                        </a:cubicBezTo>
                        <a:lnTo>
                          <a:pt x="288135" y="636144"/>
                        </a:lnTo>
                        <a:lnTo>
                          <a:pt x="294749" y="632354"/>
                        </a:lnTo>
                        <a:cubicBezTo>
                          <a:pt x="324652" y="615336"/>
                          <a:pt x="382251" y="572757"/>
                          <a:pt x="431858" y="478503"/>
                        </a:cubicBezTo>
                        <a:cubicBezTo>
                          <a:pt x="491111" y="365991"/>
                          <a:pt x="521909" y="214827"/>
                          <a:pt x="523425" y="29075"/>
                        </a:cubicBezTo>
                        <a:lnTo>
                          <a:pt x="29075" y="29075"/>
                        </a:lnTo>
                        <a:cubicBezTo>
                          <a:pt x="30591" y="214896"/>
                          <a:pt x="61389" y="366129"/>
                          <a:pt x="120711" y="478641"/>
                        </a:cubicBezTo>
                        <a:cubicBezTo>
                          <a:pt x="170387" y="572825"/>
                          <a:pt x="227918" y="615405"/>
                          <a:pt x="257820" y="632423"/>
                        </a:cubicBezTo>
                        <a:lnTo>
                          <a:pt x="264503" y="636212"/>
                        </a:lnTo>
                        <a:lnTo>
                          <a:pt x="265123" y="643929"/>
                        </a:lnTo>
                        <a:cubicBezTo>
                          <a:pt x="265812" y="653093"/>
                          <a:pt x="265605" y="662394"/>
                          <a:pt x="264296" y="671558"/>
                        </a:cubicBezTo>
                        <a:lnTo>
                          <a:pt x="263332" y="678654"/>
                        </a:lnTo>
                        <a:lnTo>
                          <a:pt x="257131" y="682237"/>
                        </a:lnTo>
                        <a:cubicBezTo>
                          <a:pt x="227229" y="699393"/>
                          <a:pt x="169629" y="742248"/>
                          <a:pt x="120160" y="836639"/>
                        </a:cubicBezTo>
                        <a:cubicBezTo>
                          <a:pt x="61251" y="948945"/>
                          <a:pt x="30660" y="1099833"/>
                          <a:pt x="29075" y="1285102"/>
                        </a:cubicBezTo>
                        <a:close/>
                      </a:path>
                    </a:pathLst>
                  </a:custGeom>
                  <a:solidFill>
                    <a:srgbClr val="D4D4D4"/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33" name="Freeform: Shape 132">
                    <a:extLst>
                      <a:ext uri="{FF2B5EF4-FFF2-40B4-BE49-F238E27FC236}">
                        <a16:creationId xmlns:a16="http://schemas.microsoft.com/office/drawing/2014/main" id="{9ADE72FC-7DA0-46B1-806A-66779EB6A712}"/>
                      </a:ext>
                    </a:extLst>
                  </p:cNvPr>
                  <p:cNvSpPr/>
                  <p:nvPr/>
                </p:nvSpPr>
                <p:spPr>
                  <a:xfrm>
                    <a:off x="2543506" y="3116107"/>
                    <a:ext cx="681314" cy="40554"/>
                  </a:xfrm>
                  <a:custGeom>
                    <a:avLst/>
                    <a:gdLst>
                      <a:gd name="connsiteX0" fmla="*/ 0 w 578750"/>
                      <a:gd name="connsiteY0" fmla="*/ 0 h 34449"/>
                      <a:gd name="connsiteX1" fmla="*/ 581369 w 578750"/>
                      <a:gd name="connsiteY1" fmla="*/ 0 h 34449"/>
                      <a:gd name="connsiteX2" fmla="*/ 581369 w 578750"/>
                      <a:gd name="connsiteY2" fmla="*/ 36930 h 34449"/>
                      <a:gd name="connsiteX3" fmla="*/ 0 w 578750"/>
                      <a:gd name="connsiteY3" fmla="*/ 36930 h 344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8750" h="34449">
                        <a:moveTo>
                          <a:pt x="0" y="0"/>
                        </a:moveTo>
                        <a:lnTo>
                          <a:pt x="581369" y="0"/>
                        </a:lnTo>
                        <a:lnTo>
                          <a:pt x="581369" y="36930"/>
                        </a:lnTo>
                        <a:lnTo>
                          <a:pt x="0" y="36930"/>
                        </a:lnTo>
                        <a:close/>
                      </a:path>
                    </a:pathLst>
                  </a:custGeom>
                  <a:solidFill>
                    <a:schemeClr val="accent6">
                      <a:lumMod val="75000"/>
                    </a:schemeClr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34" name="Freeform: Shape 133">
                    <a:extLst>
                      <a:ext uri="{FF2B5EF4-FFF2-40B4-BE49-F238E27FC236}">
                        <a16:creationId xmlns:a16="http://schemas.microsoft.com/office/drawing/2014/main" id="{DF9D3790-4390-433C-ACEE-7FEF6EE02819}"/>
                      </a:ext>
                    </a:extLst>
                  </p:cNvPr>
                  <p:cNvSpPr/>
                  <p:nvPr/>
                </p:nvSpPr>
                <p:spPr>
                  <a:xfrm>
                    <a:off x="2543506" y="4628866"/>
                    <a:ext cx="681314" cy="56776"/>
                  </a:xfrm>
                  <a:custGeom>
                    <a:avLst/>
                    <a:gdLst>
                      <a:gd name="connsiteX0" fmla="*/ 0 w 578750"/>
                      <a:gd name="connsiteY0" fmla="*/ 0 h 48229"/>
                      <a:gd name="connsiteX1" fmla="*/ 581369 w 578750"/>
                      <a:gd name="connsiteY1" fmla="*/ 0 h 48229"/>
                      <a:gd name="connsiteX2" fmla="*/ 581369 w 578750"/>
                      <a:gd name="connsiteY2" fmla="*/ 51467 h 48229"/>
                      <a:gd name="connsiteX3" fmla="*/ 0 w 578750"/>
                      <a:gd name="connsiteY3" fmla="*/ 51467 h 48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8750" h="48229">
                        <a:moveTo>
                          <a:pt x="0" y="0"/>
                        </a:moveTo>
                        <a:lnTo>
                          <a:pt x="581369" y="0"/>
                        </a:lnTo>
                        <a:lnTo>
                          <a:pt x="581369" y="51467"/>
                        </a:lnTo>
                        <a:lnTo>
                          <a:pt x="0" y="51467"/>
                        </a:lnTo>
                        <a:close/>
                      </a:path>
                    </a:pathLst>
                  </a:custGeom>
                  <a:solidFill>
                    <a:schemeClr val="accent6">
                      <a:lumMod val="75000"/>
                    </a:schemeClr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</p:grpSp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E680349C-2036-4C72-A577-7C262870D9B1}"/>
                    </a:ext>
                  </a:extLst>
                </p:cNvPr>
                <p:cNvSpPr txBox="1"/>
                <p:nvPr/>
              </p:nvSpPr>
              <p:spPr>
                <a:xfrm>
                  <a:off x="2512488" y="5043729"/>
                  <a:ext cx="743351" cy="19232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tx2"/>
                      </a:solidFill>
                      <a:latin typeface="Arial Black" panose="020B0A04020102020204" pitchFamily="34" charset="0"/>
                    </a:rPr>
                    <a:t>2012</a:t>
                  </a:r>
                </a:p>
              </p:txBody>
            </p: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FE1EAB38-456D-4F6E-A221-63259566CF84}"/>
                    </a:ext>
                  </a:extLst>
                </p:cNvPr>
                <p:cNvCxnSpPr/>
                <p:nvPr/>
              </p:nvCxnSpPr>
              <p:spPr>
                <a:xfrm>
                  <a:off x="2884163" y="4743858"/>
                  <a:ext cx="0" cy="22860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6" name="Group 205">
                <a:extLst>
                  <a:ext uri="{FF2B5EF4-FFF2-40B4-BE49-F238E27FC236}">
                    <a16:creationId xmlns:a16="http://schemas.microsoft.com/office/drawing/2014/main" id="{D3B3263B-9506-47EA-A35D-4BC4C7452649}"/>
                  </a:ext>
                </a:extLst>
              </p:cNvPr>
              <p:cNvGrpSpPr/>
              <p:nvPr/>
            </p:nvGrpSpPr>
            <p:grpSpPr>
              <a:xfrm>
                <a:off x="3580361" y="3116107"/>
                <a:ext cx="743351" cy="2119944"/>
                <a:chOff x="3580361" y="3116107"/>
                <a:chExt cx="743351" cy="2119944"/>
              </a:xfrm>
            </p:grpSpPr>
            <p:grpSp>
              <p:nvGrpSpPr>
                <p:cNvPr id="205" name="Group 204">
                  <a:extLst>
                    <a:ext uri="{FF2B5EF4-FFF2-40B4-BE49-F238E27FC236}">
                      <a16:creationId xmlns:a16="http://schemas.microsoft.com/office/drawing/2014/main" id="{1ACF76ED-8499-46D5-9A30-6CEFB0B73DFC}"/>
                    </a:ext>
                  </a:extLst>
                </p:cNvPr>
                <p:cNvGrpSpPr/>
                <p:nvPr/>
              </p:nvGrpSpPr>
              <p:grpSpPr>
                <a:xfrm>
                  <a:off x="3611379" y="3116107"/>
                  <a:ext cx="681314" cy="1569535"/>
                  <a:chOff x="3611379" y="3116107"/>
                  <a:chExt cx="681314" cy="1569535"/>
                </a:xfrm>
              </p:grpSpPr>
              <p:sp>
                <p:nvSpPr>
                  <p:cNvPr id="161" name="Freeform: Shape 160">
                    <a:extLst>
                      <a:ext uri="{FF2B5EF4-FFF2-40B4-BE49-F238E27FC236}">
                        <a16:creationId xmlns:a16="http://schemas.microsoft.com/office/drawing/2014/main" id="{91444E30-2A52-4258-8497-D14EEF133CC8}"/>
                      </a:ext>
                    </a:extLst>
                  </p:cNvPr>
                  <p:cNvSpPr/>
                  <p:nvPr/>
                </p:nvSpPr>
                <p:spPr>
                  <a:xfrm>
                    <a:off x="3645445" y="3159663"/>
                    <a:ext cx="608316" cy="1508623"/>
                  </a:xfrm>
                  <a:custGeom>
                    <a:avLst/>
                    <a:gdLst>
                      <a:gd name="connsiteX0" fmla="*/ 287997 w 516741"/>
                      <a:gd name="connsiteY0" fmla="*/ 654884 h 1281519"/>
                      <a:gd name="connsiteX1" fmla="*/ 287446 w 516741"/>
                      <a:gd name="connsiteY1" fmla="*/ 630425 h 1281519"/>
                      <a:gd name="connsiteX2" fmla="*/ 523563 w 516741"/>
                      <a:gd name="connsiteY2" fmla="*/ 0 h 1281519"/>
                      <a:gd name="connsiteX3" fmla="*/ 261747 w 516741"/>
                      <a:gd name="connsiteY3" fmla="*/ 0 h 1281519"/>
                      <a:gd name="connsiteX4" fmla="*/ 0 w 516741"/>
                      <a:gd name="connsiteY4" fmla="*/ 0 h 1281519"/>
                      <a:gd name="connsiteX5" fmla="*/ 236116 w 516741"/>
                      <a:gd name="connsiteY5" fmla="*/ 630494 h 1281519"/>
                      <a:gd name="connsiteX6" fmla="*/ 235427 w 516741"/>
                      <a:gd name="connsiteY6" fmla="*/ 655022 h 1281519"/>
                      <a:gd name="connsiteX7" fmla="*/ 0 w 516741"/>
                      <a:gd name="connsiteY7" fmla="*/ 1285102 h 1281519"/>
                      <a:gd name="connsiteX8" fmla="*/ 261747 w 516741"/>
                      <a:gd name="connsiteY8" fmla="*/ 1285102 h 1281519"/>
                      <a:gd name="connsiteX9" fmla="*/ 523494 w 516741"/>
                      <a:gd name="connsiteY9" fmla="*/ 1285102 h 1281519"/>
                      <a:gd name="connsiteX10" fmla="*/ 287997 w 516741"/>
                      <a:gd name="connsiteY10" fmla="*/ 654884 h 1281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16741" h="1281519">
                        <a:moveTo>
                          <a:pt x="287997" y="654884"/>
                        </a:moveTo>
                        <a:cubicBezTo>
                          <a:pt x="287102" y="648201"/>
                          <a:pt x="286688" y="639864"/>
                          <a:pt x="287446" y="630425"/>
                        </a:cubicBezTo>
                        <a:cubicBezTo>
                          <a:pt x="353382" y="592875"/>
                          <a:pt x="523563" y="452252"/>
                          <a:pt x="523563" y="0"/>
                        </a:cubicBezTo>
                        <a:lnTo>
                          <a:pt x="261747" y="0"/>
                        </a:lnTo>
                        <a:lnTo>
                          <a:pt x="0" y="0"/>
                        </a:lnTo>
                        <a:cubicBezTo>
                          <a:pt x="0" y="452390"/>
                          <a:pt x="170249" y="593013"/>
                          <a:pt x="236116" y="630494"/>
                        </a:cubicBezTo>
                        <a:cubicBezTo>
                          <a:pt x="236668" y="637522"/>
                          <a:pt x="236668" y="645858"/>
                          <a:pt x="235427" y="655022"/>
                        </a:cubicBezTo>
                        <a:cubicBezTo>
                          <a:pt x="169009" y="693123"/>
                          <a:pt x="0" y="834297"/>
                          <a:pt x="0" y="1285102"/>
                        </a:cubicBezTo>
                        <a:lnTo>
                          <a:pt x="261747" y="1285102"/>
                        </a:lnTo>
                        <a:lnTo>
                          <a:pt x="523494" y="1285102"/>
                        </a:lnTo>
                        <a:cubicBezTo>
                          <a:pt x="523494" y="833952"/>
                          <a:pt x="354278" y="692847"/>
                          <a:pt x="287997" y="65488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84" name="Freeform: Shape 183">
                    <a:extLst>
                      <a:ext uri="{FF2B5EF4-FFF2-40B4-BE49-F238E27FC236}">
                        <a16:creationId xmlns:a16="http://schemas.microsoft.com/office/drawing/2014/main" id="{4E606746-8E34-46E7-A034-EF111130CC8F}"/>
                      </a:ext>
                    </a:extLst>
                  </p:cNvPr>
                  <p:cNvSpPr/>
                  <p:nvPr/>
                </p:nvSpPr>
                <p:spPr>
                  <a:xfrm>
                    <a:off x="3645445" y="4052884"/>
                    <a:ext cx="616266" cy="619619"/>
                  </a:xfrm>
                  <a:custGeom>
                    <a:avLst/>
                    <a:gdLst>
                      <a:gd name="connsiteX0" fmla="*/ 150373 w 616266"/>
                      <a:gd name="connsiteY0" fmla="*/ 0 h 619619"/>
                      <a:gd name="connsiteX1" fmla="*/ 175237 w 616266"/>
                      <a:gd name="connsiteY1" fmla="*/ 6 h 619619"/>
                      <a:gd name="connsiteX2" fmla="*/ 248378 w 616266"/>
                      <a:gd name="connsiteY2" fmla="*/ 16966 h 619619"/>
                      <a:gd name="connsiteX3" fmla="*/ 504735 w 616266"/>
                      <a:gd name="connsiteY3" fmla="*/ 80041 h 619619"/>
                      <a:gd name="connsiteX4" fmla="*/ 512246 w 616266"/>
                      <a:gd name="connsiteY4" fmla="*/ 78525 h 619619"/>
                      <a:gd name="connsiteX5" fmla="*/ 549122 w 616266"/>
                      <a:gd name="connsiteY5" fmla="*/ 163268 h 619619"/>
                      <a:gd name="connsiteX6" fmla="*/ 559217 w 616266"/>
                      <a:gd name="connsiteY6" fmla="*/ 198849 h 619619"/>
                      <a:gd name="connsiteX7" fmla="*/ 559217 w 616266"/>
                      <a:gd name="connsiteY7" fmla="*/ 198850 h 619619"/>
                      <a:gd name="connsiteX8" fmla="*/ 583921 w 616266"/>
                      <a:gd name="connsiteY8" fmla="*/ 285925 h 619619"/>
                      <a:gd name="connsiteX9" fmla="*/ 607554 w 616266"/>
                      <a:gd name="connsiteY9" fmla="*/ 437091 h 619619"/>
                      <a:gd name="connsiteX10" fmla="*/ 616266 w 616266"/>
                      <a:gd name="connsiteY10" fmla="*/ 619619 h 619619"/>
                      <a:gd name="connsiteX11" fmla="*/ 302905 w 616266"/>
                      <a:gd name="connsiteY11" fmla="*/ 619619 h 619619"/>
                      <a:gd name="connsiteX12" fmla="*/ 0 w 616266"/>
                      <a:gd name="connsiteY12" fmla="*/ 619619 h 619619"/>
                      <a:gd name="connsiteX13" fmla="*/ 8702 w 616266"/>
                      <a:gd name="connsiteY13" fmla="*/ 437221 h 619619"/>
                      <a:gd name="connsiteX14" fmla="*/ 32309 w 616266"/>
                      <a:gd name="connsiteY14" fmla="*/ 286144 h 619619"/>
                      <a:gd name="connsiteX15" fmla="*/ 62644 w 616266"/>
                      <a:gd name="connsiteY15" fmla="*/ 179168 h 619619"/>
                      <a:gd name="connsiteX16" fmla="*/ 62645 w 616266"/>
                      <a:gd name="connsiteY16" fmla="*/ 179168 h 619619"/>
                      <a:gd name="connsiteX17" fmla="*/ 67076 w 616266"/>
                      <a:gd name="connsiteY17" fmla="*/ 163540 h 619619"/>
                      <a:gd name="connsiteX18" fmla="*/ 109254 w 616266"/>
                      <a:gd name="connsiteY18" fmla="*/ 66560 h 619619"/>
                      <a:gd name="connsiteX19" fmla="*/ 111043 w 616266"/>
                      <a:gd name="connsiteY19" fmla="*/ 63665 h 619619"/>
                      <a:gd name="connsiteX20" fmla="*/ 111957 w 616266"/>
                      <a:gd name="connsiteY20" fmla="*/ 62183 h 619619"/>
                      <a:gd name="connsiteX21" fmla="*/ 111958 w 616266"/>
                      <a:gd name="connsiteY21" fmla="*/ 62183 h 619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16266" h="619619">
                        <a:moveTo>
                          <a:pt x="150373" y="0"/>
                        </a:moveTo>
                        <a:lnTo>
                          <a:pt x="175237" y="6"/>
                        </a:lnTo>
                        <a:cubicBezTo>
                          <a:pt x="197323" y="2218"/>
                          <a:pt x="221641" y="7586"/>
                          <a:pt x="248378" y="16966"/>
                        </a:cubicBezTo>
                        <a:cubicBezTo>
                          <a:pt x="355329" y="54414"/>
                          <a:pt x="437622" y="79245"/>
                          <a:pt x="504735" y="80041"/>
                        </a:cubicBezTo>
                        <a:lnTo>
                          <a:pt x="512246" y="78525"/>
                        </a:lnTo>
                        <a:lnTo>
                          <a:pt x="549122" y="163268"/>
                        </a:lnTo>
                        <a:lnTo>
                          <a:pt x="559217" y="198849"/>
                        </a:lnTo>
                        <a:lnTo>
                          <a:pt x="559217" y="198850"/>
                        </a:lnTo>
                        <a:lnTo>
                          <a:pt x="583921" y="285925"/>
                        </a:lnTo>
                        <a:cubicBezTo>
                          <a:pt x="593869" y="331403"/>
                          <a:pt x="601955" y="381633"/>
                          <a:pt x="607554" y="437091"/>
                        </a:cubicBezTo>
                        <a:lnTo>
                          <a:pt x="616266" y="619619"/>
                        </a:lnTo>
                        <a:lnTo>
                          <a:pt x="302905" y="619619"/>
                        </a:lnTo>
                        <a:lnTo>
                          <a:pt x="0" y="619619"/>
                        </a:lnTo>
                        <a:lnTo>
                          <a:pt x="8702" y="437221"/>
                        </a:lnTo>
                        <a:cubicBezTo>
                          <a:pt x="14295" y="381800"/>
                          <a:pt x="22372" y="331599"/>
                          <a:pt x="32309" y="286144"/>
                        </a:cubicBezTo>
                        <a:lnTo>
                          <a:pt x="62644" y="179168"/>
                        </a:lnTo>
                        <a:lnTo>
                          <a:pt x="62645" y="179168"/>
                        </a:lnTo>
                        <a:lnTo>
                          <a:pt x="67076" y="163540"/>
                        </a:lnTo>
                        <a:cubicBezTo>
                          <a:pt x="80108" y="127101"/>
                          <a:pt x="94375" y="94933"/>
                          <a:pt x="109254" y="66560"/>
                        </a:cubicBezTo>
                        <a:lnTo>
                          <a:pt x="111043" y="63665"/>
                        </a:lnTo>
                        <a:lnTo>
                          <a:pt x="111957" y="62183"/>
                        </a:lnTo>
                        <a:lnTo>
                          <a:pt x="111958" y="62183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63" name="Freeform: Shape 162">
                    <a:extLst>
                      <a:ext uri="{FF2B5EF4-FFF2-40B4-BE49-F238E27FC236}">
                        <a16:creationId xmlns:a16="http://schemas.microsoft.com/office/drawing/2014/main" id="{4D18C0AE-07FD-449D-9790-FA120F12721D}"/>
                      </a:ext>
                    </a:extLst>
                  </p:cNvPr>
                  <p:cNvSpPr/>
                  <p:nvPr/>
                </p:nvSpPr>
                <p:spPr>
                  <a:xfrm>
                    <a:off x="3628331" y="3142467"/>
                    <a:ext cx="648870" cy="1541066"/>
                  </a:xfrm>
                  <a:custGeom>
                    <a:avLst/>
                    <a:gdLst>
                      <a:gd name="connsiteX0" fmla="*/ 552569 w 551191"/>
                      <a:gd name="connsiteY0" fmla="*/ 1314109 h 1309079"/>
                      <a:gd name="connsiteX1" fmla="*/ 0 w 551191"/>
                      <a:gd name="connsiteY1" fmla="*/ 1314109 h 1309079"/>
                      <a:gd name="connsiteX2" fmla="*/ 0 w 551191"/>
                      <a:gd name="connsiteY2" fmla="*/ 1299571 h 1309079"/>
                      <a:gd name="connsiteX3" fmla="*/ 94460 w 551191"/>
                      <a:gd name="connsiteY3" fmla="*/ 822997 h 1309079"/>
                      <a:gd name="connsiteX4" fmla="*/ 174796 w 551191"/>
                      <a:gd name="connsiteY4" fmla="*/ 710417 h 1309079"/>
                      <a:gd name="connsiteX5" fmla="*/ 236254 w 551191"/>
                      <a:gd name="connsiteY5" fmla="*/ 660740 h 1309079"/>
                      <a:gd name="connsiteX6" fmla="*/ 236461 w 551191"/>
                      <a:gd name="connsiteY6" fmla="*/ 653506 h 1309079"/>
                      <a:gd name="connsiteX7" fmla="*/ 95012 w 551191"/>
                      <a:gd name="connsiteY7" fmla="*/ 492145 h 1309079"/>
                      <a:gd name="connsiteX8" fmla="*/ 0 w 551191"/>
                      <a:gd name="connsiteY8" fmla="*/ 14538 h 1309079"/>
                      <a:gd name="connsiteX9" fmla="*/ 0 w 551191"/>
                      <a:gd name="connsiteY9" fmla="*/ 0 h 1309079"/>
                      <a:gd name="connsiteX10" fmla="*/ 552569 w 551191"/>
                      <a:gd name="connsiteY10" fmla="*/ 0 h 1309079"/>
                      <a:gd name="connsiteX11" fmla="*/ 552569 w 551191"/>
                      <a:gd name="connsiteY11" fmla="*/ 14538 h 1309079"/>
                      <a:gd name="connsiteX12" fmla="*/ 457558 w 551191"/>
                      <a:gd name="connsiteY12" fmla="*/ 492076 h 1309079"/>
                      <a:gd name="connsiteX13" fmla="*/ 316039 w 551191"/>
                      <a:gd name="connsiteY13" fmla="*/ 653506 h 1309079"/>
                      <a:gd name="connsiteX14" fmla="*/ 316246 w 551191"/>
                      <a:gd name="connsiteY14" fmla="*/ 660740 h 1309079"/>
                      <a:gd name="connsiteX15" fmla="*/ 377635 w 551191"/>
                      <a:gd name="connsiteY15" fmla="*/ 710348 h 1309079"/>
                      <a:gd name="connsiteX16" fmla="*/ 457971 w 551191"/>
                      <a:gd name="connsiteY16" fmla="*/ 822860 h 1309079"/>
                      <a:gd name="connsiteX17" fmla="*/ 552500 w 551191"/>
                      <a:gd name="connsiteY17" fmla="*/ 1299571 h 1309079"/>
                      <a:gd name="connsiteX18" fmla="*/ 552500 w 551191"/>
                      <a:gd name="connsiteY18" fmla="*/ 1314109 h 1309079"/>
                      <a:gd name="connsiteX19" fmla="*/ 29075 w 551191"/>
                      <a:gd name="connsiteY19" fmla="*/ 1285102 h 1309079"/>
                      <a:gd name="connsiteX20" fmla="*/ 523425 w 551191"/>
                      <a:gd name="connsiteY20" fmla="*/ 1285102 h 1309079"/>
                      <a:gd name="connsiteX21" fmla="*/ 432272 w 551191"/>
                      <a:gd name="connsiteY21" fmla="*/ 836433 h 1309079"/>
                      <a:gd name="connsiteX22" fmla="*/ 295301 w 551191"/>
                      <a:gd name="connsiteY22" fmla="*/ 682099 h 1309079"/>
                      <a:gd name="connsiteX23" fmla="*/ 289031 w 551191"/>
                      <a:gd name="connsiteY23" fmla="*/ 678516 h 1309079"/>
                      <a:gd name="connsiteX24" fmla="*/ 288135 w 551191"/>
                      <a:gd name="connsiteY24" fmla="*/ 671351 h 1309079"/>
                      <a:gd name="connsiteX25" fmla="*/ 287515 w 551191"/>
                      <a:gd name="connsiteY25" fmla="*/ 643791 h 1309079"/>
                      <a:gd name="connsiteX26" fmla="*/ 288135 w 551191"/>
                      <a:gd name="connsiteY26" fmla="*/ 636144 h 1309079"/>
                      <a:gd name="connsiteX27" fmla="*/ 294749 w 551191"/>
                      <a:gd name="connsiteY27" fmla="*/ 632354 h 1309079"/>
                      <a:gd name="connsiteX28" fmla="*/ 431858 w 551191"/>
                      <a:gd name="connsiteY28" fmla="*/ 478503 h 1309079"/>
                      <a:gd name="connsiteX29" fmla="*/ 523425 w 551191"/>
                      <a:gd name="connsiteY29" fmla="*/ 29075 h 1309079"/>
                      <a:gd name="connsiteX30" fmla="*/ 29075 w 551191"/>
                      <a:gd name="connsiteY30" fmla="*/ 29075 h 1309079"/>
                      <a:gd name="connsiteX31" fmla="*/ 120711 w 551191"/>
                      <a:gd name="connsiteY31" fmla="*/ 478641 h 1309079"/>
                      <a:gd name="connsiteX32" fmla="*/ 257820 w 551191"/>
                      <a:gd name="connsiteY32" fmla="*/ 632423 h 1309079"/>
                      <a:gd name="connsiteX33" fmla="*/ 264503 w 551191"/>
                      <a:gd name="connsiteY33" fmla="*/ 636212 h 1309079"/>
                      <a:gd name="connsiteX34" fmla="*/ 265123 w 551191"/>
                      <a:gd name="connsiteY34" fmla="*/ 643929 h 1309079"/>
                      <a:gd name="connsiteX35" fmla="*/ 264296 w 551191"/>
                      <a:gd name="connsiteY35" fmla="*/ 671558 h 1309079"/>
                      <a:gd name="connsiteX36" fmla="*/ 263332 w 551191"/>
                      <a:gd name="connsiteY36" fmla="*/ 678654 h 1309079"/>
                      <a:gd name="connsiteX37" fmla="*/ 257131 w 551191"/>
                      <a:gd name="connsiteY37" fmla="*/ 682237 h 1309079"/>
                      <a:gd name="connsiteX38" fmla="*/ 120160 w 551191"/>
                      <a:gd name="connsiteY38" fmla="*/ 836639 h 1309079"/>
                      <a:gd name="connsiteX39" fmla="*/ 29075 w 551191"/>
                      <a:gd name="connsiteY39" fmla="*/ 1285102 h 13090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551191" h="1309079">
                        <a:moveTo>
                          <a:pt x="552569" y="1314109"/>
                        </a:moveTo>
                        <a:lnTo>
                          <a:pt x="0" y="1314109"/>
                        </a:lnTo>
                        <a:lnTo>
                          <a:pt x="0" y="1299571"/>
                        </a:lnTo>
                        <a:cubicBezTo>
                          <a:pt x="0" y="1102934"/>
                          <a:pt x="31762" y="942537"/>
                          <a:pt x="94460" y="822997"/>
                        </a:cubicBezTo>
                        <a:cubicBezTo>
                          <a:pt x="117473" y="779109"/>
                          <a:pt x="144481" y="741214"/>
                          <a:pt x="174796" y="710417"/>
                        </a:cubicBezTo>
                        <a:cubicBezTo>
                          <a:pt x="198498" y="686302"/>
                          <a:pt x="220408" y="670455"/>
                          <a:pt x="236254" y="660740"/>
                        </a:cubicBezTo>
                        <a:cubicBezTo>
                          <a:pt x="236392" y="658329"/>
                          <a:pt x="236530" y="655918"/>
                          <a:pt x="236461" y="653506"/>
                        </a:cubicBezTo>
                        <a:cubicBezTo>
                          <a:pt x="202425" y="632630"/>
                          <a:pt x="144550" y="586123"/>
                          <a:pt x="95012" y="492145"/>
                        </a:cubicBezTo>
                        <a:cubicBezTo>
                          <a:pt x="31969" y="372536"/>
                          <a:pt x="0" y="211864"/>
                          <a:pt x="0" y="14538"/>
                        </a:cubicBezTo>
                        <a:lnTo>
                          <a:pt x="0" y="0"/>
                        </a:lnTo>
                        <a:lnTo>
                          <a:pt x="552569" y="0"/>
                        </a:lnTo>
                        <a:lnTo>
                          <a:pt x="552569" y="14538"/>
                        </a:lnTo>
                        <a:cubicBezTo>
                          <a:pt x="552569" y="211726"/>
                          <a:pt x="520600" y="372399"/>
                          <a:pt x="457558" y="492076"/>
                        </a:cubicBezTo>
                        <a:cubicBezTo>
                          <a:pt x="408019" y="586054"/>
                          <a:pt x="350144" y="632630"/>
                          <a:pt x="316039" y="653506"/>
                        </a:cubicBezTo>
                        <a:cubicBezTo>
                          <a:pt x="316039" y="655918"/>
                          <a:pt x="316039" y="658329"/>
                          <a:pt x="316246" y="660740"/>
                        </a:cubicBezTo>
                        <a:cubicBezTo>
                          <a:pt x="332093" y="670455"/>
                          <a:pt x="353934" y="686302"/>
                          <a:pt x="377635" y="710348"/>
                        </a:cubicBezTo>
                        <a:cubicBezTo>
                          <a:pt x="407950" y="741146"/>
                          <a:pt x="434959" y="779040"/>
                          <a:pt x="457971" y="822860"/>
                        </a:cubicBezTo>
                        <a:cubicBezTo>
                          <a:pt x="520738" y="942399"/>
                          <a:pt x="552500" y="1102796"/>
                          <a:pt x="552500" y="1299571"/>
                        </a:cubicBezTo>
                        <a:lnTo>
                          <a:pt x="552500" y="1314109"/>
                        </a:lnTo>
                        <a:close/>
                        <a:moveTo>
                          <a:pt x="29075" y="1285102"/>
                        </a:moveTo>
                        <a:lnTo>
                          <a:pt x="523425" y="1285102"/>
                        </a:lnTo>
                        <a:cubicBezTo>
                          <a:pt x="521909" y="1099764"/>
                          <a:pt x="491249" y="948876"/>
                          <a:pt x="432272" y="836433"/>
                        </a:cubicBezTo>
                        <a:cubicBezTo>
                          <a:pt x="382733" y="742041"/>
                          <a:pt x="325203" y="699255"/>
                          <a:pt x="295301" y="682099"/>
                        </a:cubicBezTo>
                        <a:lnTo>
                          <a:pt x="289031" y="678516"/>
                        </a:lnTo>
                        <a:lnTo>
                          <a:pt x="288135" y="671351"/>
                        </a:lnTo>
                        <a:cubicBezTo>
                          <a:pt x="286964" y="662256"/>
                          <a:pt x="286757" y="652955"/>
                          <a:pt x="287515" y="643791"/>
                        </a:cubicBezTo>
                        <a:lnTo>
                          <a:pt x="288135" y="636144"/>
                        </a:lnTo>
                        <a:lnTo>
                          <a:pt x="294749" y="632354"/>
                        </a:lnTo>
                        <a:cubicBezTo>
                          <a:pt x="324652" y="615336"/>
                          <a:pt x="382251" y="572757"/>
                          <a:pt x="431858" y="478503"/>
                        </a:cubicBezTo>
                        <a:cubicBezTo>
                          <a:pt x="491111" y="365991"/>
                          <a:pt x="521909" y="214827"/>
                          <a:pt x="523425" y="29075"/>
                        </a:cubicBezTo>
                        <a:lnTo>
                          <a:pt x="29075" y="29075"/>
                        </a:lnTo>
                        <a:cubicBezTo>
                          <a:pt x="30591" y="214896"/>
                          <a:pt x="61389" y="366129"/>
                          <a:pt x="120711" y="478641"/>
                        </a:cubicBezTo>
                        <a:cubicBezTo>
                          <a:pt x="170387" y="572825"/>
                          <a:pt x="227918" y="615405"/>
                          <a:pt x="257820" y="632423"/>
                        </a:cubicBezTo>
                        <a:lnTo>
                          <a:pt x="264503" y="636212"/>
                        </a:lnTo>
                        <a:lnTo>
                          <a:pt x="265123" y="643929"/>
                        </a:lnTo>
                        <a:cubicBezTo>
                          <a:pt x="265812" y="653093"/>
                          <a:pt x="265605" y="662394"/>
                          <a:pt x="264296" y="671558"/>
                        </a:cubicBezTo>
                        <a:lnTo>
                          <a:pt x="263332" y="678654"/>
                        </a:lnTo>
                        <a:lnTo>
                          <a:pt x="257131" y="682237"/>
                        </a:lnTo>
                        <a:cubicBezTo>
                          <a:pt x="227229" y="699393"/>
                          <a:pt x="169629" y="742248"/>
                          <a:pt x="120160" y="836639"/>
                        </a:cubicBezTo>
                        <a:cubicBezTo>
                          <a:pt x="61251" y="948945"/>
                          <a:pt x="30660" y="1099833"/>
                          <a:pt x="29075" y="1285102"/>
                        </a:cubicBezTo>
                        <a:close/>
                      </a:path>
                    </a:pathLst>
                  </a:custGeom>
                  <a:solidFill>
                    <a:srgbClr val="D4D4D4"/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64" name="Freeform: Shape 163">
                    <a:extLst>
                      <a:ext uri="{FF2B5EF4-FFF2-40B4-BE49-F238E27FC236}">
                        <a16:creationId xmlns:a16="http://schemas.microsoft.com/office/drawing/2014/main" id="{17696292-6A53-4488-B7A5-AE5AE08A1B50}"/>
                      </a:ext>
                    </a:extLst>
                  </p:cNvPr>
                  <p:cNvSpPr/>
                  <p:nvPr/>
                </p:nvSpPr>
                <p:spPr>
                  <a:xfrm>
                    <a:off x="3611379" y="3116107"/>
                    <a:ext cx="681314" cy="40554"/>
                  </a:xfrm>
                  <a:custGeom>
                    <a:avLst/>
                    <a:gdLst>
                      <a:gd name="connsiteX0" fmla="*/ 0 w 578750"/>
                      <a:gd name="connsiteY0" fmla="*/ 0 h 34449"/>
                      <a:gd name="connsiteX1" fmla="*/ 581369 w 578750"/>
                      <a:gd name="connsiteY1" fmla="*/ 0 h 34449"/>
                      <a:gd name="connsiteX2" fmla="*/ 581369 w 578750"/>
                      <a:gd name="connsiteY2" fmla="*/ 36930 h 34449"/>
                      <a:gd name="connsiteX3" fmla="*/ 0 w 578750"/>
                      <a:gd name="connsiteY3" fmla="*/ 36930 h 344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8750" h="34449">
                        <a:moveTo>
                          <a:pt x="0" y="0"/>
                        </a:moveTo>
                        <a:lnTo>
                          <a:pt x="581369" y="0"/>
                        </a:lnTo>
                        <a:lnTo>
                          <a:pt x="581369" y="36930"/>
                        </a:lnTo>
                        <a:lnTo>
                          <a:pt x="0" y="36930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65" name="Freeform: Shape 164">
                    <a:extLst>
                      <a:ext uri="{FF2B5EF4-FFF2-40B4-BE49-F238E27FC236}">
                        <a16:creationId xmlns:a16="http://schemas.microsoft.com/office/drawing/2014/main" id="{F56A6775-7A52-419A-A6AE-650A05A34241}"/>
                      </a:ext>
                    </a:extLst>
                  </p:cNvPr>
                  <p:cNvSpPr/>
                  <p:nvPr/>
                </p:nvSpPr>
                <p:spPr>
                  <a:xfrm>
                    <a:off x="3611379" y="4628866"/>
                    <a:ext cx="681314" cy="56776"/>
                  </a:xfrm>
                  <a:custGeom>
                    <a:avLst/>
                    <a:gdLst>
                      <a:gd name="connsiteX0" fmla="*/ 0 w 578750"/>
                      <a:gd name="connsiteY0" fmla="*/ 0 h 48229"/>
                      <a:gd name="connsiteX1" fmla="*/ 581369 w 578750"/>
                      <a:gd name="connsiteY1" fmla="*/ 0 h 48229"/>
                      <a:gd name="connsiteX2" fmla="*/ 581369 w 578750"/>
                      <a:gd name="connsiteY2" fmla="*/ 51467 h 48229"/>
                      <a:gd name="connsiteX3" fmla="*/ 0 w 578750"/>
                      <a:gd name="connsiteY3" fmla="*/ 51467 h 48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8750" h="48229">
                        <a:moveTo>
                          <a:pt x="0" y="0"/>
                        </a:moveTo>
                        <a:lnTo>
                          <a:pt x="581369" y="0"/>
                        </a:lnTo>
                        <a:lnTo>
                          <a:pt x="581369" y="51467"/>
                        </a:lnTo>
                        <a:lnTo>
                          <a:pt x="0" y="51467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</p:grpSp>
            <p:sp>
              <p:nvSpPr>
                <p:cNvPr id="166" name="TextBox 165">
                  <a:extLst>
                    <a:ext uri="{FF2B5EF4-FFF2-40B4-BE49-F238E27FC236}">
                      <a16:creationId xmlns:a16="http://schemas.microsoft.com/office/drawing/2014/main" id="{6BF2992F-27B8-4884-9D0C-C934CB8BAB35}"/>
                    </a:ext>
                  </a:extLst>
                </p:cNvPr>
                <p:cNvSpPr txBox="1"/>
                <p:nvPr/>
              </p:nvSpPr>
              <p:spPr>
                <a:xfrm>
                  <a:off x="3580361" y="5043729"/>
                  <a:ext cx="743351" cy="19232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tx2"/>
                      </a:solidFill>
                      <a:latin typeface="Arial Black" panose="020B0A04020102020204" pitchFamily="34" charset="0"/>
                    </a:rPr>
                    <a:t>2014</a:t>
                  </a:r>
                </a:p>
              </p:txBody>
            </p:sp>
            <p:cxnSp>
              <p:nvCxnSpPr>
                <p:cNvPr id="167" name="Straight Connector 166">
                  <a:extLst>
                    <a:ext uri="{FF2B5EF4-FFF2-40B4-BE49-F238E27FC236}">
                      <a16:creationId xmlns:a16="http://schemas.microsoft.com/office/drawing/2014/main" id="{C562BF9B-EE15-46F6-95E7-93F7E21C1E68}"/>
                    </a:ext>
                  </a:extLst>
                </p:cNvPr>
                <p:cNvCxnSpPr/>
                <p:nvPr/>
              </p:nvCxnSpPr>
              <p:spPr>
                <a:xfrm>
                  <a:off x="3952036" y="4743858"/>
                  <a:ext cx="0" cy="22860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7" name="Group 206">
                <a:extLst>
                  <a:ext uri="{FF2B5EF4-FFF2-40B4-BE49-F238E27FC236}">
                    <a16:creationId xmlns:a16="http://schemas.microsoft.com/office/drawing/2014/main" id="{1B0CA077-2F88-4448-B6F5-75E37C390500}"/>
                  </a:ext>
                </a:extLst>
              </p:cNvPr>
              <p:cNvGrpSpPr/>
              <p:nvPr/>
            </p:nvGrpSpPr>
            <p:grpSpPr>
              <a:xfrm>
                <a:off x="4648234" y="3116107"/>
                <a:ext cx="743351" cy="2119944"/>
                <a:chOff x="4648234" y="3116107"/>
                <a:chExt cx="743351" cy="2119944"/>
              </a:xfrm>
            </p:grpSpPr>
            <p:grpSp>
              <p:nvGrpSpPr>
                <p:cNvPr id="204" name="Group 203">
                  <a:extLst>
                    <a:ext uri="{FF2B5EF4-FFF2-40B4-BE49-F238E27FC236}">
                      <a16:creationId xmlns:a16="http://schemas.microsoft.com/office/drawing/2014/main" id="{87E01E74-DB9C-419E-B364-E5CAF692F04B}"/>
                    </a:ext>
                  </a:extLst>
                </p:cNvPr>
                <p:cNvGrpSpPr/>
                <p:nvPr/>
              </p:nvGrpSpPr>
              <p:grpSpPr>
                <a:xfrm>
                  <a:off x="4679252" y="3116107"/>
                  <a:ext cx="681314" cy="1569535"/>
                  <a:chOff x="4679252" y="3116107"/>
                  <a:chExt cx="681314" cy="1569535"/>
                </a:xfrm>
              </p:grpSpPr>
              <p:sp>
                <p:nvSpPr>
                  <p:cNvPr id="175" name="Freeform: Shape 174">
                    <a:extLst>
                      <a:ext uri="{FF2B5EF4-FFF2-40B4-BE49-F238E27FC236}">
                        <a16:creationId xmlns:a16="http://schemas.microsoft.com/office/drawing/2014/main" id="{DA588C21-F142-4AC5-AD04-A03DD720BD4B}"/>
                      </a:ext>
                    </a:extLst>
                  </p:cNvPr>
                  <p:cNvSpPr/>
                  <p:nvPr/>
                </p:nvSpPr>
                <p:spPr>
                  <a:xfrm>
                    <a:off x="4713318" y="3159663"/>
                    <a:ext cx="608316" cy="1508623"/>
                  </a:xfrm>
                  <a:custGeom>
                    <a:avLst/>
                    <a:gdLst>
                      <a:gd name="connsiteX0" fmla="*/ 287997 w 516741"/>
                      <a:gd name="connsiteY0" fmla="*/ 654884 h 1281519"/>
                      <a:gd name="connsiteX1" fmla="*/ 287446 w 516741"/>
                      <a:gd name="connsiteY1" fmla="*/ 630425 h 1281519"/>
                      <a:gd name="connsiteX2" fmla="*/ 523563 w 516741"/>
                      <a:gd name="connsiteY2" fmla="*/ 0 h 1281519"/>
                      <a:gd name="connsiteX3" fmla="*/ 261747 w 516741"/>
                      <a:gd name="connsiteY3" fmla="*/ 0 h 1281519"/>
                      <a:gd name="connsiteX4" fmla="*/ 0 w 516741"/>
                      <a:gd name="connsiteY4" fmla="*/ 0 h 1281519"/>
                      <a:gd name="connsiteX5" fmla="*/ 236116 w 516741"/>
                      <a:gd name="connsiteY5" fmla="*/ 630494 h 1281519"/>
                      <a:gd name="connsiteX6" fmla="*/ 235427 w 516741"/>
                      <a:gd name="connsiteY6" fmla="*/ 655022 h 1281519"/>
                      <a:gd name="connsiteX7" fmla="*/ 0 w 516741"/>
                      <a:gd name="connsiteY7" fmla="*/ 1285102 h 1281519"/>
                      <a:gd name="connsiteX8" fmla="*/ 261747 w 516741"/>
                      <a:gd name="connsiteY8" fmla="*/ 1285102 h 1281519"/>
                      <a:gd name="connsiteX9" fmla="*/ 523494 w 516741"/>
                      <a:gd name="connsiteY9" fmla="*/ 1285102 h 1281519"/>
                      <a:gd name="connsiteX10" fmla="*/ 287997 w 516741"/>
                      <a:gd name="connsiteY10" fmla="*/ 654884 h 1281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16741" h="1281519">
                        <a:moveTo>
                          <a:pt x="287997" y="654884"/>
                        </a:moveTo>
                        <a:cubicBezTo>
                          <a:pt x="287102" y="648201"/>
                          <a:pt x="286688" y="639864"/>
                          <a:pt x="287446" y="630425"/>
                        </a:cubicBezTo>
                        <a:cubicBezTo>
                          <a:pt x="353382" y="592875"/>
                          <a:pt x="523563" y="452252"/>
                          <a:pt x="523563" y="0"/>
                        </a:cubicBezTo>
                        <a:lnTo>
                          <a:pt x="261747" y="0"/>
                        </a:lnTo>
                        <a:lnTo>
                          <a:pt x="0" y="0"/>
                        </a:lnTo>
                        <a:cubicBezTo>
                          <a:pt x="0" y="452390"/>
                          <a:pt x="170249" y="593013"/>
                          <a:pt x="236116" y="630494"/>
                        </a:cubicBezTo>
                        <a:cubicBezTo>
                          <a:pt x="236668" y="637522"/>
                          <a:pt x="236668" y="645858"/>
                          <a:pt x="235427" y="655022"/>
                        </a:cubicBezTo>
                        <a:cubicBezTo>
                          <a:pt x="169009" y="693123"/>
                          <a:pt x="0" y="834297"/>
                          <a:pt x="0" y="1285102"/>
                        </a:cubicBezTo>
                        <a:lnTo>
                          <a:pt x="261747" y="1285102"/>
                        </a:lnTo>
                        <a:lnTo>
                          <a:pt x="523494" y="1285102"/>
                        </a:lnTo>
                        <a:cubicBezTo>
                          <a:pt x="523494" y="833952"/>
                          <a:pt x="354278" y="692847"/>
                          <a:pt x="287997" y="65488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87" name="Freeform: Shape 186">
                    <a:extLst>
                      <a:ext uri="{FF2B5EF4-FFF2-40B4-BE49-F238E27FC236}">
                        <a16:creationId xmlns:a16="http://schemas.microsoft.com/office/drawing/2014/main" id="{82067788-59B9-418F-8832-C3BCCA20430D}"/>
                      </a:ext>
                    </a:extLst>
                  </p:cNvPr>
                  <p:cNvSpPr/>
                  <p:nvPr/>
                </p:nvSpPr>
                <p:spPr>
                  <a:xfrm>
                    <a:off x="4713318" y="4303596"/>
                    <a:ext cx="616266" cy="368908"/>
                  </a:xfrm>
                  <a:custGeom>
                    <a:avLst/>
                    <a:gdLst>
                      <a:gd name="connsiteX0" fmla="*/ 107896 w 616266"/>
                      <a:gd name="connsiteY0" fmla="*/ 0 h 368908"/>
                      <a:gd name="connsiteX1" fmla="*/ 251815 w 616266"/>
                      <a:gd name="connsiteY1" fmla="*/ 14519 h 368908"/>
                      <a:gd name="connsiteX2" fmla="*/ 363043 w 616266"/>
                      <a:gd name="connsiteY2" fmla="*/ 26001 h 368908"/>
                      <a:gd name="connsiteX3" fmla="*/ 362479 w 616266"/>
                      <a:gd name="connsiteY3" fmla="*/ 26084 h 368908"/>
                      <a:gd name="connsiteX4" fmla="*/ 363772 w 616266"/>
                      <a:gd name="connsiteY4" fmla="*/ 38892 h 368908"/>
                      <a:gd name="connsiteX5" fmla="*/ 515616 w 616266"/>
                      <a:gd name="connsiteY5" fmla="*/ 65622 h 368908"/>
                      <a:gd name="connsiteX6" fmla="*/ 591830 w 616266"/>
                      <a:gd name="connsiteY6" fmla="*/ 85797 h 368908"/>
                      <a:gd name="connsiteX7" fmla="*/ 607554 w 616266"/>
                      <a:gd name="connsiteY7" fmla="*/ 186379 h 368908"/>
                      <a:gd name="connsiteX8" fmla="*/ 616266 w 616266"/>
                      <a:gd name="connsiteY8" fmla="*/ 368908 h 368908"/>
                      <a:gd name="connsiteX9" fmla="*/ 308133 w 616266"/>
                      <a:gd name="connsiteY9" fmla="*/ 368908 h 368908"/>
                      <a:gd name="connsiteX10" fmla="*/ 302221 w 616266"/>
                      <a:gd name="connsiteY10" fmla="*/ 368908 h 368908"/>
                      <a:gd name="connsiteX11" fmla="*/ 0 w 616266"/>
                      <a:gd name="connsiteY11" fmla="*/ 368908 h 368908"/>
                      <a:gd name="connsiteX12" fmla="*/ 8702 w 616266"/>
                      <a:gd name="connsiteY12" fmla="*/ 186509 h 368908"/>
                      <a:gd name="connsiteX13" fmla="*/ 24864 w 616266"/>
                      <a:gd name="connsiteY13" fmla="*/ 83079 h 368908"/>
                      <a:gd name="connsiteX14" fmla="*/ 131733 w 616266"/>
                      <a:gd name="connsiteY14" fmla="*/ 56593 h 368908"/>
                      <a:gd name="connsiteX15" fmla="*/ 240507 w 616266"/>
                      <a:gd name="connsiteY15" fmla="*/ 38965 h 368908"/>
                      <a:gd name="connsiteX16" fmla="*/ 242123 w 616266"/>
                      <a:gd name="connsiteY16" fmla="*/ 26120 h 368908"/>
                      <a:gd name="connsiteX17" fmla="*/ 173992 w 616266"/>
                      <a:gd name="connsiteY17" fmla="*/ 16015 h 368908"/>
                      <a:gd name="connsiteX18" fmla="*/ 93782 w 616266"/>
                      <a:gd name="connsiteY18" fmla="*/ 220 h 3689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616266" h="368908">
                        <a:moveTo>
                          <a:pt x="107896" y="0"/>
                        </a:moveTo>
                        <a:cubicBezTo>
                          <a:pt x="151397" y="1868"/>
                          <a:pt x="199251" y="6460"/>
                          <a:pt x="251815" y="14519"/>
                        </a:cubicBezTo>
                        <a:lnTo>
                          <a:pt x="363043" y="26001"/>
                        </a:lnTo>
                        <a:lnTo>
                          <a:pt x="362479" y="26084"/>
                        </a:lnTo>
                        <a:cubicBezTo>
                          <a:pt x="360702" y="31027"/>
                          <a:pt x="361672" y="35393"/>
                          <a:pt x="363772" y="38892"/>
                        </a:cubicBezTo>
                        <a:cubicBezTo>
                          <a:pt x="402625" y="43862"/>
                          <a:pt x="456563" y="52208"/>
                          <a:pt x="515616" y="65622"/>
                        </a:cubicBezTo>
                        <a:lnTo>
                          <a:pt x="591830" y="85797"/>
                        </a:lnTo>
                        <a:lnTo>
                          <a:pt x="607554" y="186379"/>
                        </a:lnTo>
                        <a:cubicBezTo>
                          <a:pt x="613154" y="241836"/>
                          <a:pt x="616266" y="302521"/>
                          <a:pt x="616266" y="368908"/>
                        </a:cubicBezTo>
                        <a:lnTo>
                          <a:pt x="308133" y="368908"/>
                        </a:lnTo>
                        <a:lnTo>
                          <a:pt x="302221" y="368908"/>
                        </a:lnTo>
                        <a:lnTo>
                          <a:pt x="0" y="368908"/>
                        </a:lnTo>
                        <a:cubicBezTo>
                          <a:pt x="0" y="302571"/>
                          <a:pt x="3109" y="241930"/>
                          <a:pt x="8702" y="186509"/>
                        </a:cubicBezTo>
                        <a:lnTo>
                          <a:pt x="24864" y="83079"/>
                        </a:lnTo>
                        <a:lnTo>
                          <a:pt x="131733" y="56593"/>
                        </a:lnTo>
                        <a:cubicBezTo>
                          <a:pt x="173649" y="48344"/>
                          <a:pt x="211307" y="42706"/>
                          <a:pt x="240507" y="38965"/>
                        </a:cubicBezTo>
                        <a:cubicBezTo>
                          <a:pt x="243417" y="34166"/>
                          <a:pt x="243417" y="29800"/>
                          <a:pt x="242123" y="26120"/>
                        </a:cubicBezTo>
                        <a:cubicBezTo>
                          <a:pt x="222816" y="23667"/>
                          <a:pt x="199688" y="20370"/>
                          <a:pt x="173992" y="16015"/>
                        </a:cubicBezTo>
                        <a:lnTo>
                          <a:pt x="93782" y="22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88" name="Freeform: Shape 187">
                    <a:extLst>
                      <a:ext uri="{FF2B5EF4-FFF2-40B4-BE49-F238E27FC236}">
                        <a16:creationId xmlns:a16="http://schemas.microsoft.com/office/drawing/2014/main" id="{86699A81-0CB6-4C0C-BE13-2A3DB39B58CD}"/>
                      </a:ext>
                    </a:extLst>
                  </p:cNvPr>
                  <p:cNvSpPr/>
                  <p:nvPr/>
                </p:nvSpPr>
                <p:spPr>
                  <a:xfrm>
                    <a:off x="4742481" y="4257838"/>
                    <a:ext cx="557981" cy="414667"/>
                  </a:xfrm>
                  <a:custGeom>
                    <a:avLst/>
                    <a:gdLst>
                      <a:gd name="connsiteX0" fmla="*/ 100071 w 557981"/>
                      <a:gd name="connsiteY0" fmla="*/ 1190 h 414667"/>
                      <a:gd name="connsiteX1" fmla="*/ 146075 w 557981"/>
                      <a:gd name="connsiteY1" fmla="*/ 1202 h 414667"/>
                      <a:gd name="connsiteX2" fmla="*/ 219216 w 557981"/>
                      <a:gd name="connsiteY2" fmla="*/ 18162 h 414667"/>
                      <a:gd name="connsiteX3" fmla="*/ 475573 w 557981"/>
                      <a:gd name="connsiteY3" fmla="*/ 81237 h 414667"/>
                      <a:gd name="connsiteX4" fmla="*/ 550542 w 557981"/>
                      <a:gd name="connsiteY4" fmla="*/ 66107 h 414667"/>
                      <a:gd name="connsiteX5" fmla="*/ 554759 w 557981"/>
                      <a:gd name="connsiteY5" fmla="*/ 80972 h 414667"/>
                      <a:gd name="connsiteX6" fmla="*/ 557981 w 557981"/>
                      <a:gd name="connsiteY6" fmla="*/ 101580 h 414667"/>
                      <a:gd name="connsiteX7" fmla="*/ 554669 w 557981"/>
                      <a:gd name="connsiteY7" fmla="*/ 122689 h 414667"/>
                      <a:gd name="connsiteX8" fmla="*/ 499199 w 557981"/>
                      <a:gd name="connsiteY8" fmla="*/ 297017 h 414667"/>
                      <a:gd name="connsiteX9" fmla="*/ 432393 w 557981"/>
                      <a:gd name="connsiteY9" fmla="*/ 414667 h 414667"/>
                      <a:gd name="connsiteX10" fmla="*/ 278971 w 557981"/>
                      <a:gd name="connsiteY10" fmla="*/ 414667 h 414667"/>
                      <a:gd name="connsiteX11" fmla="*/ 125590 w 557981"/>
                      <a:gd name="connsiteY11" fmla="*/ 414667 h 414667"/>
                      <a:gd name="connsiteX12" fmla="*/ 58850 w 557981"/>
                      <a:gd name="connsiteY12" fmla="*/ 297144 h 414667"/>
                      <a:gd name="connsiteX13" fmla="*/ 3365 w 557981"/>
                      <a:gd name="connsiteY13" fmla="*/ 122782 h 414667"/>
                      <a:gd name="connsiteX14" fmla="*/ 0 w 557981"/>
                      <a:gd name="connsiteY14" fmla="*/ 101333 h 414667"/>
                      <a:gd name="connsiteX15" fmla="*/ 3147 w 557981"/>
                      <a:gd name="connsiteY15" fmla="*/ 81191 h 414667"/>
                      <a:gd name="connsiteX16" fmla="*/ 16080 w 557981"/>
                      <a:gd name="connsiteY16" fmla="*/ 35583 h 414667"/>
                      <a:gd name="connsiteX17" fmla="*/ 61128 w 557981"/>
                      <a:gd name="connsiteY17" fmla="*/ 9662 h 414667"/>
                      <a:gd name="connsiteX18" fmla="*/ 100071 w 557981"/>
                      <a:gd name="connsiteY18" fmla="*/ 1190 h 4146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557981" h="414667">
                        <a:moveTo>
                          <a:pt x="100071" y="1190"/>
                        </a:moveTo>
                        <a:cubicBezTo>
                          <a:pt x="114203" y="-341"/>
                          <a:pt x="129511" y="-457"/>
                          <a:pt x="146075" y="1202"/>
                        </a:cubicBezTo>
                        <a:cubicBezTo>
                          <a:pt x="168161" y="3414"/>
                          <a:pt x="192479" y="8782"/>
                          <a:pt x="219216" y="18162"/>
                        </a:cubicBezTo>
                        <a:cubicBezTo>
                          <a:pt x="326167" y="55610"/>
                          <a:pt x="408460" y="80441"/>
                          <a:pt x="475573" y="81237"/>
                        </a:cubicBezTo>
                        <a:lnTo>
                          <a:pt x="550542" y="66107"/>
                        </a:lnTo>
                        <a:lnTo>
                          <a:pt x="554759" y="80972"/>
                        </a:lnTo>
                        <a:lnTo>
                          <a:pt x="557981" y="101580"/>
                        </a:lnTo>
                        <a:lnTo>
                          <a:pt x="554669" y="122689"/>
                        </a:lnTo>
                        <a:cubicBezTo>
                          <a:pt x="539673" y="190999"/>
                          <a:pt x="520473" y="248569"/>
                          <a:pt x="499199" y="297017"/>
                        </a:cubicBezTo>
                        <a:lnTo>
                          <a:pt x="432393" y="414667"/>
                        </a:lnTo>
                        <a:lnTo>
                          <a:pt x="278971" y="414667"/>
                        </a:lnTo>
                        <a:lnTo>
                          <a:pt x="125590" y="414667"/>
                        </a:lnTo>
                        <a:lnTo>
                          <a:pt x="58850" y="297144"/>
                        </a:lnTo>
                        <a:cubicBezTo>
                          <a:pt x="37571" y="248688"/>
                          <a:pt x="18366" y="191108"/>
                          <a:pt x="3365" y="122782"/>
                        </a:cubicBezTo>
                        <a:lnTo>
                          <a:pt x="0" y="101333"/>
                        </a:lnTo>
                        <a:lnTo>
                          <a:pt x="3147" y="81191"/>
                        </a:lnTo>
                        <a:lnTo>
                          <a:pt x="16080" y="35583"/>
                        </a:lnTo>
                        <a:lnTo>
                          <a:pt x="61128" y="9662"/>
                        </a:lnTo>
                        <a:cubicBezTo>
                          <a:pt x="72985" y="5665"/>
                          <a:pt x="85940" y="2721"/>
                          <a:pt x="100071" y="119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77" name="Freeform: Shape 176">
                    <a:extLst>
                      <a:ext uri="{FF2B5EF4-FFF2-40B4-BE49-F238E27FC236}">
                        <a16:creationId xmlns:a16="http://schemas.microsoft.com/office/drawing/2014/main" id="{2FC8AE88-36EE-40A9-AE1A-2E7F0F6BF7E3}"/>
                      </a:ext>
                    </a:extLst>
                  </p:cNvPr>
                  <p:cNvSpPr/>
                  <p:nvPr/>
                </p:nvSpPr>
                <p:spPr>
                  <a:xfrm>
                    <a:off x="4696204" y="3142467"/>
                    <a:ext cx="648870" cy="1541066"/>
                  </a:xfrm>
                  <a:custGeom>
                    <a:avLst/>
                    <a:gdLst>
                      <a:gd name="connsiteX0" fmla="*/ 552569 w 551191"/>
                      <a:gd name="connsiteY0" fmla="*/ 1314109 h 1309079"/>
                      <a:gd name="connsiteX1" fmla="*/ 0 w 551191"/>
                      <a:gd name="connsiteY1" fmla="*/ 1314109 h 1309079"/>
                      <a:gd name="connsiteX2" fmla="*/ 0 w 551191"/>
                      <a:gd name="connsiteY2" fmla="*/ 1299571 h 1309079"/>
                      <a:gd name="connsiteX3" fmla="*/ 94460 w 551191"/>
                      <a:gd name="connsiteY3" fmla="*/ 822997 h 1309079"/>
                      <a:gd name="connsiteX4" fmla="*/ 174796 w 551191"/>
                      <a:gd name="connsiteY4" fmla="*/ 710417 h 1309079"/>
                      <a:gd name="connsiteX5" fmla="*/ 236254 w 551191"/>
                      <a:gd name="connsiteY5" fmla="*/ 660740 h 1309079"/>
                      <a:gd name="connsiteX6" fmla="*/ 236461 w 551191"/>
                      <a:gd name="connsiteY6" fmla="*/ 653506 h 1309079"/>
                      <a:gd name="connsiteX7" fmla="*/ 95012 w 551191"/>
                      <a:gd name="connsiteY7" fmla="*/ 492145 h 1309079"/>
                      <a:gd name="connsiteX8" fmla="*/ 0 w 551191"/>
                      <a:gd name="connsiteY8" fmla="*/ 14538 h 1309079"/>
                      <a:gd name="connsiteX9" fmla="*/ 0 w 551191"/>
                      <a:gd name="connsiteY9" fmla="*/ 0 h 1309079"/>
                      <a:gd name="connsiteX10" fmla="*/ 552569 w 551191"/>
                      <a:gd name="connsiteY10" fmla="*/ 0 h 1309079"/>
                      <a:gd name="connsiteX11" fmla="*/ 552569 w 551191"/>
                      <a:gd name="connsiteY11" fmla="*/ 14538 h 1309079"/>
                      <a:gd name="connsiteX12" fmla="*/ 457558 w 551191"/>
                      <a:gd name="connsiteY12" fmla="*/ 492076 h 1309079"/>
                      <a:gd name="connsiteX13" fmla="*/ 316039 w 551191"/>
                      <a:gd name="connsiteY13" fmla="*/ 653506 h 1309079"/>
                      <a:gd name="connsiteX14" fmla="*/ 316246 w 551191"/>
                      <a:gd name="connsiteY14" fmla="*/ 660740 h 1309079"/>
                      <a:gd name="connsiteX15" fmla="*/ 377635 w 551191"/>
                      <a:gd name="connsiteY15" fmla="*/ 710348 h 1309079"/>
                      <a:gd name="connsiteX16" fmla="*/ 457971 w 551191"/>
                      <a:gd name="connsiteY16" fmla="*/ 822860 h 1309079"/>
                      <a:gd name="connsiteX17" fmla="*/ 552500 w 551191"/>
                      <a:gd name="connsiteY17" fmla="*/ 1299571 h 1309079"/>
                      <a:gd name="connsiteX18" fmla="*/ 552500 w 551191"/>
                      <a:gd name="connsiteY18" fmla="*/ 1314109 h 1309079"/>
                      <a:gd name="connsiteX19" fmla="*/ 29075 w 551191"/>
                      <a:gd name="connsiteY19" fmla="*/ 1285102 h 1309079"/>
                      <a:gd name="connsiteX20" fmla="*/ 523425 w 551191"/>
                      <a:gd name="connsiteY20" fmla="*/ 1285102 h 1309079"/>
                      <a:gd name="connsiteX21" fmla="*/ 432272 w 551191"/>
                      <a:gd name="connsiteY21" fmla="*/ 836433 h 1309079"/>
                      <a:gd name="connsiteX22" fmla="*/ 295301 w 551191"/>
                      <a:gd name="connsiteY22" fmla="*/ 682099 h 1309079"/>
                      <a:gd name="connsiteX23" fmla="*/ 289031 w 551191"/>
                      <a:gd name="connsiteY23" fmla="*/ 678516 h 1309079"/>
                      <a:gd name="connsiteX24" fmla="*/ 288135 w 551191"/>
                      <a:gd name="connsiteY24" fmla="*/ 671351 h 1309079"/>
                      <a:gd name="connsiteX25" fmla="*/ 287515 w 551191"/>
                      <a:gd name="connsiteY25" fmla="*/ 643791 h 1309079"/>
                      <a:gd name="connsiteX26" fmla="*/ 288135 w 551191"/>
                      <a:gd name="connsiteY26" fmla="*/ 636144 h 1309079"/>
                      <a:gd name="connsiteX27" fmla="*/ 294749 w 551191"/>
                      <a:gd name="connsiteY27" fmla="*/ 632354 h 1309079"/>
                      <a:gd name="connsiteX28" fmla="*/ 431858 w 551191"/>
                      <a:gd name="connsiteY28" fmla="*/ 478503 h 1309079"/>
                      <a:gd name="connsiteX29" fmla="*/ 523425 w 551191"/>
                      <a:gd name="connsiteY29" fmla="*/ 29075 h 1309079"/>
                      <a:gd name="connsiteX30" fmla="*/ 29075 w 551191"/>
                      <a:gd name="connsiteY30" fmla="*/ 29075 h 1309079"/>
                      <a:gd name="connsiteX31" fmla="*/ 120711 w 551191"/>
                      <a:gd name="connsiteY31" fmla="*/ 478641 h 1309079"/>
                      <a:gd name="connsiteX32" fmla="*/ 257820 w 551191"/>
                      <a:gd name="connsiteY32" fmla="*/ 632423 h 1309079"/>
                      <a:gd name="connsiteX33" fmla="*/ 264503 w 551191"/>
                      <a:gd name="connsiteY33" fmla="*/ 636212 h 1309079"/>
                      <a:gd name="connsiteX34" fmla="*/ 265123 w 551191"/>
                      <a:gd name="connsiteY34" fmla="*/ 643929 h 1309079"/>
                      <a:gd name="connsiteX35" fmla="*/ 264296 w 551191"/>
                      <a:gd name="connsiteY35" fmla="*/ 671558 h 1309079"/>
                      <a:gd name="connsiteX36" fmla="*/ 263332 w 551191"/>
                      <a:gd name="connsiteY36" fmla="*/ 678654 h 1309079"/>
                      <a:gd name="connsiteX37" fmla="*/ 257131 w 551191"/>
                      <a:gd name="connsiteY37" fmla="*/ 682237 h 1309079"/>
                      <a:gd name="connsiteX38" fmla="*/ 120160 w 551191"/>
                      <a:gd name="connsiteY38" fmla="*/ 836639 h 1309079"/>
                      <a:gd name="connsiteX39" fmla="*/ 29075 w 551191"/>
                      <a:gd name="connsiteY39" fmla="*/ 1285102 h 13090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551191" h="1309079">
                        <a:moveTo>
                          <a:pt x="552569" y="1314109"/>
                        </a:moveTo>
                        <a:lnTo>
                          <a:pt x="0" y="1314109"/>
                        </a:lnTo>
                        <a:lnTo>
                          <a:pt x="0" y="1299571"/>
                        </a:lnTo>
                        <a:cubicBezTo>
                          <a:pt x="0" y="1102934"/>
                          <a:pt x="31762" y="942537"/>
                          <a:pt x="94460" y="822997"/>
                        </a:cubicBezTo>
                        <a:cubicBezTo>
                          <a:pt x="117473" y="779109"/>
                          <a:pt x="144481" y="741214"/>
                          <a:pt x="174796" y="710417"/>
                        </a:cubicBezTo>
                        <a:cubicBezTo>
                          <a:pt x="198498" y="686302"/>
                          <a:pt x="220408" y="670455"/>
                          <a:pt x="236254" y="660740"/>
                        </a:cubicBezTo>
                        <a:cubicBezTo>
                          <a:pt x="236392" y="658329"/>
                          <a:pt x="236530" y="655918"/>
                          <a:pt x="236461" y="653506"/>
                        </a:cubicBezTo>
                        <a:cubicBezTo>
                          <a:pt x="202425" y="632630"/>
                          <a:pt x="144550" y="586123"/>
                          <a:pt x="95012" y="492145"/>
                        </a:cubicBezTo>
                        <a:cubicBezTo>
                          <a:pt x="31969" y="372536"/>
                          <a:pt x="0" y="211864"/>
                          <a:pt x="0" y="14538"/>
                        </a:cubicBezTo>
                        <a:lnTo>
                          <a:pt x="0" y="0"/>
                        </a:lnTo>
                        <a:lnTo>
                          <a:pt x="552569" y="0"/>
                        </a:lnTo>
                        <a:lnTo>
                          <a:pt x="552569" y="14538"/>
                        </a:lnTo>
                        <a:cubicBezTo>
                          <a:pt x="552569" y="211726"/>
                          <a:pt x="520600" y="372399"/>
                          <a:pt x="457558" y="492076"/>
                        </a:cubicBezTo>
                        <a:cubicBezTo>
                          <a:pt x="408019" y="586054"/>
                          <a:pt x="350144" y="632630"/>
                          <a:pt x="316039" y="653506"/>
                        </a:cubicBezTo>
                        <a:cubicBezTo>
                          <a:pt x="316039" y="655918"/>
                          <a:pt x="316039" y="658329"/>
                          <a:pt x="316246" y="660740"/>
                        </a:cubicBezTo>
                        <a:cubicBezTo>
                          <a:pt x="332093" y="670455"/>
                          <a:pt x="353934" y="686302"/>
                          <a:pt x="377635" y="710348"/>
                        </a:cubicBezTo>
                        <a:cubicBezTo>
                          <a:pt x="407950" y="741146"/>
                          <a:pt x="434959" y="779040"/>
                          <a:pt x="457971" y="822860"/>
                        </a:cubicBezTo>
                        <a:cubicBezTo>
                          <a:pt x="520738" y="942399"/>
                          <a:pt x="552500" y="1102796"/>
                          <a:pt x="552500" y="1299571"/>
                        </a:cubicBezTo>
                        <a:lnTo>
                          <a:pt x="552500" y="1314109"/>
                        </a:lnTo>
                        <a:close/>
                        <a:moveTo>
                          <a:pt x="29075" y="1285102"/>
                        </a:moveTo>
                        <a:lnTo>
                          <a:pt x="523425" y="1285102"/>
                        </a:lnTo>
                        <a:cubicBezTo>
                          <a:pt x="521909" y="1099764"/>
                          <a:pt x="491249" y="948876"/>
                          <a:pt x="432272" y="836433"/>
                        </a:cubicBezTo>
                        <a:cubicBezTo>
                          <a:pt x="382733" y="742041"/>
                          <a:pt x="325203" y="699255"/>
                          <a:pt x="295301" y="682099"/>
                        </a:cubicBezTo>
                        <a:lnTo>
                          <a:pt x="289031" y="678516"/>
                        </a:lnTo>
                        <a:lnTo>
                          <a:pt x="288135" y="671351"/>
                        </a:lnTo>
                        <a:cubicBezTo>
                          <a:pt x="286964" y="662256"/>
                          <a:pt x="286757" y="652955"/>
                          <a:pt x="287515" y="643791"/>
                        </a:cubicBezTo>
                        <a:lnTo>
                          <a:pt x="288135" y="636144"/>
                        </a:lnTo>
                        <a:lnTo>
                          <a:pt x="294749" y="632354"/>
                        </a:lnTo>
                        <a:cubicBezTo>
                          <a:pt x="324652" y="615336"/>
                          <a:pt x="382251" y="572757"/>
                          <a:pt x="431858" y="478503"/>
                        </a:cubicBezTo>
                        <a:cubicBezTo>
                          <a:pt x="491111" y="365991"/>
                          <a:pt x="521909" y="214827"/>
                          <a:pt x="523425" y="29075"/>
                        </a:cubicBezTo>
                        <a:lnTo>
                          <a:pt x="29075" y="29075"/>
                        </a:lnTo>
                        <a:cubicBezTo>
                          <a:pt x="30591" y="214896"/>
                          <a:pt x="61389" y="366129"/>
                          <a:pt x="120711" y="478641"/>
                        </a:cubicBezTo>
                        <a:cubicBezTo>
                          <a:pt x="170387" y="572825"/>
                          <a:pt x="227918" y="615405"/>
                          <a:pt x="257820" y="632423"/>
                        </a:cubicBezTo>
                        <a:lnTo>
                          <a:pt x="264503" y="636212"/>
                        </a:lnTo>
                        <a:lnTo>
                          <a:pt x="265123" y="643929"/>
                        </a:lnTo>
                        <a:cubicBezTo>
                          <a:pt x="265812" y="653093"/>
                          <a:pt x="265605" y="662394"/>
                          <a:pt x="264296" y="671558"/>
                        </a:cubicBezTo>
                        <a:lnTo>
                          <a:pt x="263332" y="678654"/>
                        </a:lnTo>
                        <a:lnTo>
                          <a:pt x="257131" y="682237"/>
                        </a:lnTo>
                        <a:cubicBezTo>
                          <a:pt x="227229" y="699393"/>
                          <a:pt x="169629" y="742248"/>
                          <a:pt x="120160" y="836639"/>
                        </a:cubicBezTo>
                        <a:cubicBezTo>
                          <a:pt x="61251" y="948945"/>
                          <a:pt x="30660" y="1099833"/>
                          <a:pt x="29075" y="1285102"/>
                        </a:cubicBezTo>
                        <a:close/>
                      </a:path>
                    </a:pathLst>
                  </a:custGeom>
                  <a:solidFill>
                    <a:srgbClr val="D4D4D4"/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78" name="Freeform: Shape 177">
                    <a:extLst>
                      <a:ext uri="{FF2B5EF4-FFF2-40B4-BE49-F238E27FC236}">
                        <a16:creationId xmlns:a16="http://schemas.microsoft.com/office/drawing/2014/main" id="{F1F0696C-D8E5-4389-9D56-F737312CBE3C}"/>
                      </a:ext>
                    </a:extLst>
                  </p:cNvPr>
                  <p:cNvSpPr/>
                  <p:nvPr/>
                </p:nvSpPr>
                <p:spPr>
                  <a:xfrm>
                    <a:off x="4679252" y="3116107"/>
                    <a:ext cx="681314" cy="40554"/>
                  </a:xfrm>
                  <a:custGeom>
                    <a:avLst/>
                    <a:gdLst>
                      <a:gd name="connsiteX0" fmla="*/ 0 w 578750"/>
                      <a:gd name="connsiteY0" fmla="*/ 0 h 34449"/>
                      <a:gd name="connsiteX1" fmla="*/ 581369 w 578750"/>
                      <a:gd name="connsiteY1" fmla="*/ 0 h 34449"/>
                      <a:gd name="connsiteX2" fmla="*/ 581369 w 578750"/>
                      <a:gd name="connsiteY2" fmla="*/ 36930 h 34449"/>
                      <a:gd name="connsiteX3" fmla="*/ 0 w 578750"/>
                      <a:gd name="connsiteY3" fmla="*/ 36930 h 344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8750" h="34449">
                        <a:moveTo>
                          <a:pt x="0" y="0"/>
                        </a:moveTo>
                        <a:lnTo>
                          <a:pt x="581369" y="0"/>
                        </a:lnTo>
                        <a:lnTo>
                          <a:pt x="581369" y="36930"/>
                        </a:lnTo>
                        <a:lnTo>
                          <a:pt x="0" y="3693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79" name="Freeform: Shape 178">
                    <a:extLst>
                      <a:ext uri="{FF2B5EF4-FFF2-40B4-BE49-F238E27FC236}">
                        <a16:creationId xmlns:a16="http://schemas.microsoft.com/office/drawing/2014/main" id="{4D51CFEB-39E2-4FB1-8E28-E1D8CB0E3DB4}"/>
                      </a:ext>
                    </a:extLst>
                  </p:cNvPr>
                  <p:cNvSpPr/>
                  <p:nvPr/>
                </p:nvSpPr>
                <p:spPr>
                  <a:xfrm>
                    <a:off x="4679252" y="4628866"/>
                    <a:ext cx="681314" cy="56776"/>
                  </a:xfrm>
                  <a:custGeom>
                    <a:avLst/>
                    <a:gdLst>
                      <a:gd name="connsiteX0" fmla="*/ 0 w 578750"/>
                      <a:gd name="connsiteY0" fmla="*/ 0 h 48229"/>
                      <a:gd name="connsiteX1" fmla="*/ 581369 w 578750"/>
                      <a:gd name="connsiteY1" fmla="*/ 0 h 48229"/>
                      <a:gd name="connsiteX2" fmla="*/ 581369 w 578750"/>
                      <a:gd name="connsiteY2" fmla="*/ 51467 h 48229"/>
                      <a:gd name="connsiteX3" fmla="*/ 0 w 578750"/>
                      <a:gd name="connsiteY3" fmla="*/ 51467 h 48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8750" h="48229">
                        <a:moveTo>
                          <a:pt x="0" y="0"/>
                        </a:moveTo>
                        <a:lnTo>
                          <a:pt x="581369" y="0"/>
                        </a:lnTo>
                        <a:lnTo>
                          <a:pt x="581369" y="51467"/>
                        </a:lnTo>
                        <a:lnTo>
                          <a:pt x="0" y="51467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</p:grpSp>
            <p:sp>
              <p:nvSpPr>
                <p:cNvPr id="180" name="TextBox 179">
                  <a:extLst>
                    <a:ext uri="{FF2B5EF4-FFF2-40B4-BE49-F238E27FC236}">
                      <a16:creationId xmlns:a16="http://schemas.microsoft.com/office/drawing/2014/main" id="{0B95CAF6-E736-4308-AF2F-F756E27203AF}"/>
                    </a:ext>
                  </a:extLst>
                </p:cNvPr>
                <p:cNvSpPr txBox="1"/>
                <p:nvPr/>
              </p:nvSpPr>
              <p:spPr>
                <a:xfrm>
                  <a:off x="4648234" y="5043729"/>
                  <a:ext cx="743351" cy="19232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tx2"/>
                      </a:solidFill>
                      <a:latin typeface="Arial Black" panose="020B0A04020102020204" pitchFamily="34" charset="0"/>
                    </a:rPr>
                    <a:t>2016</a:t>
                  </a:r>
                </a:p>
              </p:txBody>
            </p:sp>
            <p:cxnSp>
              <p:nvCxnSpPr>
                <p:cNvPr id="181" name="Straight Connector 180">
                  <a:extLst>
                    <a:ext uri="{FF2B5EF4-FFF2-40B4-BE49-F238E27FC236}">
                      <a16:creationId xmlns:a16="http://schemas.microsoft.com/office/drawing/2014/main" id="{3F89E89E-F068-4437-B944-99B46F7B103D}"/>
                    </a:ext>
                  </a:extLst>
                </p:cNvPr>
                <p:cNvCxnSpPr/>
                <p:nvPr/>
              </p:nvCxnSpPr>
              <p:spPr>
                <a:xfrm>
                  <a:off x="5019909" y="4743858"/>
                  <a:ext cx="0" cy="22860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30147902-DC9F-4165-B72D-67B088BCA899}"/>
                  </a:ext>
                </a:extLst>
              </p:cNvPr>
              <p:cNvGrpSpPr/>
              <p:nvPr/>
            </p:nvGrpSpPr>
            <p:grpSpPr>
              <a:xfrm>
                <a:off x="5716107" y="3116107"/>
                <a:ext cx="743351" cy="2119944"/>
                <a:chOff x="5716107" y="3116107"/>
                <a:chExt cx="743351" cy="2119944"/>
              </a:xfrm>
            </p:grpSpPr>
            <p:sp>
              <p:nvSpPr>
                <p:cNvPr id="195" name="TextBox 194">
                  <a:extLst>
                    <a:ext uri="{FF2B5EF4-FFF2-40B4-BE49-F238E27FC236}">
                      <a16:creationId xmlns:a16="http://schemas.microsoft.com/office/drawing/2014/main" id="{C407410B-0DBA-45A4-ADF6-591E4703FCD6}"/>
                    </a:ext>
                  </a:extLst>
                </p:cNvPr>
                <p:cNvSpPr txBox="1"/>
                <p:nvPr/>
              </p:nvSpPr>
              <p:spPr>
                <a:xfrm>
                  <a:off x="5716107" y="5043729"/>
                  <a:ext cx="743351" cy="19232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tx2"/>
                      </a:solidFill>
                      <a:latin typeface="Arial Black" panose="020B0A04020102020204" pitchFamily="34" charset="0"/>
                    </a:rPr>
                    <a:t>2018</a:t>
                  </a:r>
                </a:p>
              </p:txBody>
            </p:sp>
            <p:cxnSp>
              <p:nvCxnSpPr>
                <p:cNvPr id="196" name="Straight Connector 195">
                  <a:extLst>
                    <a:ext uri="{FF2B5EF4-FFF2-40B4-BE49-F238E27FC236}">
                      <a16:creationId xmlns:a16="http://schemas.microsoft.com/office/drawing/2014/main" id="{BDDB15FF-E447-4959-8ABF-76E0C9D687E4}"/>
                    </a:ext>
                  </a:extLst>
                </p:cNvPr>
                <p:cNvCxnSpPr/>
                <p:nvPr/>
              </p:nvCxnSpPr>
              <p:spPr>
                <a:xfrm>
                  <a:off x="6087782" y="4743858"/>
                  <a:ext cx="0" cy="22860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03" name="Group 202">
                  <a:extLst>
                    <a:ext uri="{FF2B5EF4-FFF2-40B4-BE49-F238E27FC236}">
                      <a16:creationId xmlns:a16="http://schemas.microsoft.com/office/drawing/2014/main" id="{82525BC9-DE60-4B37-98DE-BB35EFB0D686}"/>
                    </a:ext>
                  </a:extLst>
                </p:cNvPr>
                <p:cNvGrpSpPr/>
                <p:nvPr/>
              </p:nvGrpSpPr>
              <p:grpSpPr>
                <a:xfrm>
                  <a:off x="5747125" y="3116107"/>
                  <a:ext cx="681314" cy="1569535"/>
                  <a:chOff x="5747125" y="3116107"/>
                  <a:chExt cx="681314" cy="1569535"/>
                </a:xfrm>
              </p:grpSpPr>
              <p:sp>
                <p:nvSpPr>
                  <p:cNvPr id="190" name="Freeform: Shape 189">
                    <a:extLst>
                      <a:ext uri="{FF2B5EF4-FFF2-40B4-BE49-F238E27FC236}">
                        <a16:creationId xmlns:a16="http://schemas.microsoft.com/office/drawing/2014/main" id="{3EC6CC07-5373-420E-8446-B94627278CAD}"/>
                      </a:ext>
                    </a:extLst>
                  </p:cNvPr>
                  <p:cNvSpPr/>
                  <p:nvPr/>
                </p:nvSpPr>
                <p:spPr>
                  <a:xfrm>
                    <a:off x="5781191" y="3159663"/>
                    <a:ext cx="608316" cy="1508623"/>
                  </a:xfrm>
                  <a:custGeom>
                    <a:avLst/>
                    <a:gdLst>
                      <a:gd name="connsiteX0" fmla="*/ 287997 w 516741"/>
                      <a:gd name="connsiteY0" fmla="*/ 654884 h 1281519"/>
                      <a:gd name="connsiteX1" fmla="*/ 287446 w 516741"/>
                      <a:gd name="connsiteY1" fmla="*/ 630425 h 1281519"/>
                      <a:gd name="connsiteX2" fmla="*/ 523563 w 516741"/>
                      <a:gd name="connsiteY2" fmla="*/ 0 h 1281519"/>
                      <a:gd name="connsiteX3" fmla="*/ 261747 w 516741"/>
                      <a:gd name="connsiteY3" fmla="*/ 0 h 1281519"/>
                      <a:gd name="connsiteX4" fmla="*/ 0 w 516741"/>
                      <a:gd name="connsiteY4" fmla="*/ 0 h 1281519"/>
                      <a:gd name="connsiteX5" fmla="*/ 236116 w 516741"/>
                      <a:gd name="connsiteY5" fmla="*/ 630494 h 1281519"/>
                      <a:gd name="connsiteX6" fmla="*/ 235427 w 516741"/>
                      <a:gd name="connsiteY6" fmla="*/ 655022 h 1281519"/>
                      <a:gd name="connsiteX7" fmla="*/ 0 w 516741"/>
                      <a:gd name="connsiteY7" fmla="*/ 1285102 h 1281519"/>
                      <a:gd name="connsiteX8" fmla="*/ 261747 w 516741"/>
                      <a:gd name="connsiteY8" fmla="*/ 1285102 h 1281519"/>
                      <a:gd name="connsiteX9" fmla="*/ 523494 w 516741"/>
                      <a:gd name="connsiteY9" fmla="*/ 1285102 h 1281519"/>
                      <a:gd name="connsiteX10" fmla="*/ 287997 w 516741"/>
                      <a:gd name="connsiteY10" fmla="*/ 654884 h 1281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16741" h="1281519">
                        <a:moveTo>
                          <a:pt x="287997" y="654884"/>
                        </a:moveTo>
                        <a:cubicBezTo>
                          <a:pt x="287102" y="648201"/>
                          <a:pt x="286688" y="639864"/>
                          <a:pt x="287446" y="630425"/>
                        </a:cubicBezTo>
                        <a:cubicBezTo>
                          <a:pt x="353382" y="592875"/>
                          <a:pt x="523563" y="452252"/>
                          <a:pt x="523563" y="0"/>
                        </a:cubicBezTo>
                        <a:lnTo>
                          <a:pt x="261747" y="0"/>
                        </a:lnTo>
                        <a:lnTo>
                          <a:pt x="0" y="0"/>
                        </a:lnTo>
                        <a:cubicBezTo>
                          <a:pt x="0" y="452390"/>
                          <a:pt x="170249" y="593013"/>
                          <a:pt x="236116" y="630494"/>
                        </a:cubicBezTo>
                        <a:cubicBezTo>
                          <a:pt x="236668" y="637522"/>
                          <a:pt x="236668" y="645858"/>
                          <a:pt x="235427" y="655022"/>
                        </a:cubicBezTo>
                        <a:cubicBezTo>
                          <a:pt x="169009" y="693123"/>
                          <a:pt x="0" y="834297"/>
                          <a:pt x="0" y="1285102"/>
                        </a:cubicBezTo>
                        <a:lnTo>
                          <a:pt x="261747" y="1285102"/>
                        </a:lnTo>
                        <a:lnTo>
                          <a:pt x="523494" y="1285102"/>
                        </a:lnTo>
                        <a:cubicBezTo>
                          <a:pt x="523494" y="833952"/>
                          <a:pt x="354278" y="692847"/>
                          <a:pt x="287997" y="65488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97" name="Freeform: Shape 196">
                    <a:extLst>
                      <a:ext uri="{FF2B5EF4-FFF2-40B4-BE49-F238E27FC236}">
                        <a16:creationId xmlns:a16="http://schemas.microsoft.com/office/drawing/2014/main" id="{61A131A2-2CEC-4A05-BE5C-8E3EDF4EDB1E}"/>
                      </a:ext>
                    </a:extLst>
                  </p:cNvPr>
                  <p:cNvSpPr/>
                  <p:nvPr/>
                </p:nvSpPr>
                <p:spPr>
                  <a:xfrm>
                    <a:off x="5793114" y="3843170"/>
                    <a:ext cx="604343" cy="829334"/>
                  </a:xfrm>
                  <a:custGeom>
                    <a:avLst/>
                    <a:gdLst>
                      <a:gd name="connsiteX0" fmla="*/ 198647 w 604343"/>
                      <a:gd name="connsiteY0" fmla="*/ 0 h 829334"/>
                      <a:gd name="connsiteX1" fmla="*/ 270903 w 604343"/>
                      <a:gd name="connsiteY1" fmla="*/ 32639 h 829334"/>
                      <a:gd name="connsiteX2" fmla="*/ 326746 w 604343"/>
                      <a:gd name="connsiteY2" fmla="*/ 58451 h 829334"/>
                      <a:gd name="connsiteX3" fmla="*/ 326463 w 604343"/>
                      <a:gd name="connsiteY3" fmla="*/ 58639 h 829334"/>
                      <a:gd name="connsiteX4" fmla="*/ 327112 w 604343"/>
                      <a:gd name="connsiteY4" fmla="*/ 87432 h 829334"/>
                      <a:gd name="connsiteX5" fmla="*/ 604343 w 604343"/>
                      <a:gd name="connsiteY5" fmla="*/ 829334 h 829334"/>
                      <a:gd name="connsiteX6" fmla="*/ 296210 w 604343"/>
                      <a:gd name="connsiteY6" fmla="*/ 829334 h 829334"/>
                      <a:gd name="connsiteX7" fmla="*/ 0 w 604343"/>
                      <a:gd name="connsiteY7" fmla="*/ 829334 h 829334"/>
                      <a:gd name="connsiteX8" fmla="*/ 0 w 604343"/>
                      <a:gd name="connsiteY8" fmla="*/ 626321 h 829334"/>
                      <a:gd name="connsiteX9" fmla="*/ 20386 w 604343"/>
                      <a:gd name="connsiteY9" fmla="*/ 495858 h 829334"/>
                      <a:gd name="connsiteX10" fmla="*/ 265226 w 604343"/>
                      <a:gd name="connsiteY10" fmla="*/ 87595 h 829334"/>
                      <a:gd name="connsiteX11" fmla="*/ 266037 w 604343"/>
                      <a:gd name="connsiteY11" fmla="*/ 58720 h 829334"/>
                      <a:gd name="connsiteX12" fmla="*/ 231831 w 604343"/>
                      <a:gd name="connsiteY12" fmla="*/ 36002 h 829334"/>
                      <a:gd name="connsiteX13" fmla="*/ 191561 w 604343"/>
                      <a:gd name="connsiteY13" fmla="*/ 495 h 8293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04343" h="829334">
                        <a:moveTo>
                          <a:pt x="198647" y="0"/>
                        </a:moveTo>
                        <a:cubicBezTo>
                          <a:pt x="220487" y="4198"/>
                          <a:pt x="244513" y="14523"/>
                          <a:pt x="270903" y="32639"/>
                        </a:cubicBezTo>
                        <a:lnTo>
                          <a:pt x="326746" y="58451"/>
                        </a:lnTo>
                        <a:lnTo>
                          <a:pt x="326463" y="58639"/>
                        </a:lnTo>
                        <a:cubicBezTo>
                          <a:pt x="325571" y="69750"/>
                          <a:pt x="326058" y="79565"/>
                          <a:pt x="327112" y="87432"/>
                        </a:cubicBezTo>
                        <a:cubicBezTo>
                          <a:pt x="405139" y="132123"/>
                          <a:pt x="604343" y="298234"/>
                          <a:pt x="604343" y="829334"/>
                        </a:cubicBezTo>
                        <a:lnTo>
                          <a:pt x="296210" y="829334"/>
                        </a:lnTo>
                        <a:lnTo>
                          <a:pt x="0" y="829334"/>
                        </a:lnTo>
                        <a:lnTo>
                          <a:pt x="0" y="626321"/>
                        </a:lnTo>
                        <a:lnTo>
                          <a:pt x="20386" y="495858"/>
                        </a:lnTo>
                        <a:cubicBezTo>
                          <a:pt x="80009" y="223127"/>
                          <a:pt x="206584" y="121234"/>
                          <a:pt x="265226" y="87595"/>
                        </a:cubicBezTo>
                        <a:cubicBezTo>
                          <a:pt x="266687" y="76807"/>
                          <a:pt x="266687" y="66993"/>
                          <a:pt x="266037" y="58720"/>
                        </a:cubicBezTo>
                        <a:cubicBezTo>
                          <a:pt x="256344" y="53204"/>
                          <a:pt x="244732" y="45792"/>
                          <a:pt x="231831" y="36002"/>
                        </a:cubicBezTo>
                        <a:lnTo>
                          <a:pt x="191561" y="495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202" name="Freeform: Shape 201">
                    <a:extLst>
                      <a:ext uri="{FF2B5EF4-FFF2-40B4-BE49-F238E27FC236}">
                        <a16:creationId xmlns:a16="http://schemas.microsoft.com/office/drawing/2014/main" id="{E73EE7DC-2F64-47C9-BEE0-973B9FA9B3A8}"/>
                      </a:ext>
                    </a:extLst>
                  </p:cNvPr>
                  <p:cNvSpPr/>
                  <p:nvPr/>
                </p:nvSpPr>
                <p:spPr>
                  <a:xfrm>
                    <a:off x="5783231" y="3227932"/>
                    <a:ext cx="604236" cy="687753"/>
                  </a:xfrm>
                  <a:custGeom>
                    <a:avLst/>
                    <a:gdLst>
                      <a:gd name="connsiteX0" fmla="*/ 90618 w 604236"/>
                      <a:gd name="connsiteY0" fmla="*/ 1416 h 687753"/>
                      <a:gd name="connsiteX1" fmla="*/ 145336 w 604236"/>
                      <a:gd name="connsiteY1" fmla="*/ 1430 h 687753"/>
                      <a:gd name="connsiteX2" fmla="*/ 232330 w 604236"/>
                      <a:gd name="connsiteY2" fmla="*/ 21602 h 687753"/>
                      <a:gd name="connsiteX3" fmla="*/ 537243 w 604236"/>
                      <a:gd name="connsiteY3" fmla="*/ 96624 h 687753"/>
                      <a:gd name="connsiteX4" fmla="*/ 604236 w 604236"/>
                      <a:gd name="connsiteY4" fmla="*/ 83103 h 687753"/>
                      <a:gd name="connsiteX5" fmla="*/ 602724 w 604236"/>
                      <a:gd name="connsiteY5" fmla="*/ 114664 h 687753"/>
                      <a:gd name="connsiteX6" fmla="*/ 578968 w 604236"/>
                      <a:gd name="connsiteY6" fmla="*/ 266081 h 687753"/>
                      <a:gd name="connsiteX7" fmla="*/ 571194 w 604236"/>
                      <a:gd name="connsiteY7" fmla="*/ 293381 h 687753"/>
                      <a:gd name="connsiteX8" fmla="*/ 553137 w 604236"/>
                      <a:gd name="connsiteY8" fmla="*/ 360692 h 687753"/>
                      <a:gd name="connsiteX9" fmla="*/ 548604 w 604236"/>
                      <a:gd name="connsiteY9" fmla="*/ 372699 h 687753"/>
                      <a:gd name="connsiteX10" fmla="*/ 544002 w 604236"/>
                      <a:gd name="connsiteY10" fmla="*/ 388859 h 687753"/>
                      <a:gd name="connsiteX11" fmla="*/ 540213 w 604236"/>
                      <a:gd name="connsiteY11" fmla="*/ 397531 h 687753"/>
                      <a:gd name="connsiteX12" fmla="*/ 537285 w 604236"/>
                      <a:gd name="connsiteY12" fmla="*/ 402687 h 687753"/>
                      <a:gd name="connsiteX13" fmla="*/ 523047 w 604236"/>
                      <a:gd name="connsiteY13" fmla="*/ 440408 h 687753"/>
                      <a:gd name="connsiteX14" fmla="*/ 455132 w 604236"/>
                      <a:gd name="connsiteY14" fmla="*/ 560010 h 687753"/>
                      <a:gd name="connsiteX15" fmla="*/ 420888 w 604236"/>
                      <a:gd name="connsiteY15" fmla="*/ 600407 h 687753"/>
                      <a:gd name="connsiteX16" fmla="*/ 401556 w 604236"/>
                      <a:gd name="connsiteY16" fmla="*/ 620922 h 687753"/>
                      <a:gd name="connsiteX17" fmla="*/ 395028 w 604236"/>
                      <a:gd name="connsiteY17" fmla="*/ 626679 h 687753"/>
                      <a:gd name="connsiteX18" fmla="*/ 307666 w 604236"/>
                      <a:gd name="connsiteY18" fmla="*/ 687753 h 687753"/>
                      <a:gd name="connsiteX19" fmla="*/ 275190 w 604236"/>
                      <a:gd name="connsiteY19" fmla="*/ 678368 h 687753"/>
                      <a:gd name="connsiteX20" fmla="*/ 272559 w 604236"/>
                      <a:gd name="connsiteY20" fmla="*/ 677060 h 687753"/>
                      <a:gd name="connsiteX21" fmla="*/ 272646 w 604236"/>
                      <a:gd name="connsiteY21" fmla="*/ 673958 h 687753"/>
                      <a:gd name="connsiteX22" fmla="*/ 82698 w 604236"/>
                      <a:gd name="connsiteY22" fmla="*/ 440535 h 687753"/>
                      <a:gd name="connsiteX23" fmla="*/ 66123 w 604236"/>
                      <a:gd name="connsiteY23" fmla="*/ 396625 h 687753"/>
                      <a:gd name="connsiteX24" fmla="*/ 65515 w 604236"/>
                      <a:gd name="connsiteY24" fmla="*/ 395555 h 687753"/>
                      <a:gd name="connsiteX25" fmla="*/ 62640 w 604236"/>
                      <a:gd name="connsiteY25" fmla="*/ 388978 h 687753"/>
                      <a:gd name="connsiteX26" fmla="*/ 60809 w 604236"/>
                      <a:gd name="connsiteY26" fmla="*/ 382548 h 687753"/>
                      <a:gd name="connsiteX27" fmla="*/ 52601 w 604236"/>
                      <a:gd name="connsiteY27" fmla="*/ 360805 h 687753"/>
                      <a:gd name="connsiteX28" fmla="*/ 27213 w 604236"/>
                      <a:gd name="connsiteY28" fmla="*/ 266173 h 687753"/>
                      <a:gd name="connsiteX29" fmla="*/ 16416 w 604236"/>
                      <a:gd name="connsiteY29" fmla="*/ 197356 h 687753"/>
                      <a:gd name="connsiteX30" fmla="*/ 16803 w 604236"/>
                      <a:gd name="connsiteY30" fmla="*/ 196945 h 687753"/>
                      <a:gd name="connsiteX31" fmla="*/ 3901 w 604236"/>
                      <a:gd name="connsiteY31" fmla="*/ 114717 h 687753"/>
                      <a:gd name="connsiteX32" fmla="*/ 0 w 604236"/>
                      <a:gd name="connsiteY32" fmla="*/ 33273 h 687753"/>
                      <a:gd name="connsiteX33" fmla="*/ 5813 w 604236"/>
                      <a:gd name="connsiteY33" fmla="*/ 29079 h 687753"/>
                      <a:gd name="connsiteX34" fmla="*/ 90618 w 604236"/>
                      <a:gd name="connsiteY34" fmla="*/ 1416 h 687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604236" h="687753">
                        <a:moveTo>
                          <a:pt x="90618" y="1416"/>
                        </a:moveTo>
                        <a:cubicBezTo>
                          <a:pt x="107426" y="-405"/>
                          <a:pt x="125634" y="-543"/>
                          <a:pt x="145336" y="1430"/>
                        </a:cubicBezTo>
                        <a:cubicBezTo>
                          <a:pt x="171605" y="4061"/>
                          <a:pt x="200529" y="10445"/>
                          <a:pt x="232330" y="21602"/>
                        </a:cubicBezTo>
                        <a:cubicBezTo>
                          <a:pt x="359538" y="66143"/>
                          <a:pt x="457418" y="95677"/>
                          <a:pt x="537243" y="96624"/>
                        </a:cubicBezTo>
                        <a:lnTo>
                          <a:pt x="604236" y="83103"/>
                        </a:lnTo>
                        <a:lnTo>
                          <a:pt x="602724" y="114664"/>
                        </a:lnTo>
                        <a:cubicBezTo>
                          <a:pt x="597095" y="170229"/>
                          <a:pt x="588966" y="220541"/>
                          <a:pt x="578968" y="266081"/>
                        </a:cubicBezTo>
                        <a:lnTo>
                          <a:pt x="571194" y="293381"/>
                        </a:lnTo>
                        <a:lnTo>
                          <a:pt x="553137" y="360692"/>
                        </a:lnTo>
                        <a:lnTo>
                          <a:pt x="548604" y="372699"/>
                        </a:lnTo>
                        <a:lnTo>
                          <a:pt x="544002" y="388859"/>
                        </a:lnTo>
                        <a:lnTo>
                          <a:pt x="540213" y="397531"/>
                        </a:lnTo>
                        <a:lnTo>
                          <a:pt x="537285" y="402687"/>
                        </a:lnTo>
                        <a:lnTo>
                          <a:pt x="523047" y="440408"/>
                        </a:lnTo>
                        <a:cubicBezTo>
                          <a:pt x="501773" y="488857"/>
                          <a:pt x="478425" y="528185"/>
                          <a:pt x="455132" y="560010"/>
                        </a:cubicBezTo>
                        <a:lnTo>
                          <a:pt x="420888" y="600407"/>
                        </a:lnTo>
                        <a:lnTo>
                          <a:pt x="401556" y="620922"/>
                        </a:lnTo>
                        <a:lnTo>
                          <a:pt x="395028" y="626679"/>
                        </a:lnTo>
                        <a:lnTo>
                          <a:pt x="307666" y="687753"/>
                        </a:lnTo>
                        <a:cubicBezTo>
                          <a:pt x="307635" y="687753"/>
                          <a:pt x="295553" y="686495"/>
                          <a:pt x="275190" y="678368"/>
                        </a:cubicBezTo>
                        <a:lnTo>
                          <a:pt x="272559" y="677060"/>
                        </a:lnTo>
                        <a:lnTo>
                          <a:pt x="272646" y="673958"/>
                        </a:lnTo>
                        <a:cubicBezTo>
                          <a:pt x="229030" y="649138"/>
                          <a:pt x="146534" y="585901"/>
                          <a:pt x="82698" y="440535"/>
                        </a:cubicBezTo>
                        <a:lnTo>
                          <a:pt x="66123" y="396625"/>
                        </a:lnTo>
                        <a:lnTo>
                          <a:pt x="65515" y="395555"/>
                        </a:lnTo>
                        <a:lnTo>
                          <a:pt x="62640" y="388978"/>
                        </a:lnTo>
                        <a:lnTo>
                          <a:pt x="60809" y="382548"/>
                        </a:lnTo>
                        <a:lnTo>
                          <a:pt x="52601" y="360805"/>
                        </a:lnTo>
                        <a:cubicBezTo>
                          <a:pt x="43265" y="331812"/>
                          <a:pt x="34714" y="300336"/>
                          <a:pt x="27213" y="266173"/>
                        </a:cubicBezTo>
                        <a:lnTo>
                          <a:pt x="16416" y="197356"/>
                        </a:lnTo>
                        <a:lnTo>
                          <a:pt x="16803" y="196945"/>
                        </a:lnTo>
                        <a:lnTo>
                          <a:pt x="3901" y="114717"/>
                        </a:lnTo>
                        <a:lnTo>
                          <a:pt x="0" y="33273"/>
                        </a:lnTo>
                        <a:lnTo>
                          <a:pt x="5813" y="29079"/>
                        </a:lnTo>
                        <a:cubicBezTo>
                          <a:pt x="28984" y="15423"/>
                          <a:pt x="57002" y="5056"/>
                          <a:pt x="90618" y="141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92" name="Freeform: Shape 191">
                    <a:extLst>
                      <a:ext uri="{FF2B5EF4-FFF2-40B4-BE49-F238E27FC236}">
                        <a16:creationId xmlns:a16="http://schemas.microsoft.com/office/drawing/2014/main" id="{0247D159-16B7-4D3E-A3D6-5C05B72B24E2}"/>
                      </a:ext>
                    </a:extLst>
                  </p:cNvPr>
                  <p:cNvSpPr/>
                  <p:nvPr/>
                </p:nvSpPr>
                <p:spPr>
                  <a:xfrm>
                    <a:off x="5764077" y="3142467"/>
                    <a:ext cx="648870" cy="1541066"/>
                  </a:xfrm>
                  <a:custGeom>
                    <a:avLst/>
                    <a:gdLst>
                      <a:gd name="connsiteX0" fmla="*/ 552569 w 551191"/>
                      <a:gd name="connsiteY0" fmla="*/ 1314109 h 1309079"/>
                      <a:gd name="connsiteX1" fmla="*/ 0 w 551191"/>
                      <a:gd name="connsiteY1" fmla="*/ 1314109 h 1309079"/>
                      <a:gd name="connsiteX2" fmla="*/ 0 w 551191"/>
                      <a:gd name="connsiteY2" fmla="*/ 1299571 h 1309079"/>
                      <a:gd name="connsiteX3" fmla="*/ 94460 w 551191"/>
                      <a:gd name="connsiteY3" fmla="*/ 822997 h 1309079"/>
                      <a:gd name="connsiteX4" fmla="*/ 174796 w 551191"/>
                      <a:gd name="connsiteY4" fmla="*/ 710417 h 1309079"/>
                      <a:gd name="connsiteX5" fmla="*/ 236254 w 551191"/>
                      <a:gd name="connsiteY5" fmla="*/ 660740 h 1309079"/>
                      <a:gd name="connsiteX6" fmla="*/ 236461 w 551191"/>
                      <a:gd name="connsiteY6" fmla="*/ 653506 h 1309079"/>
                      <a:gd name="connsiteX7" fmla="*/ 95012 w 551191"/>
                      <a:gd name="connsiteY7" fmla="*/ 492145 h 1309079"/>
                      <a:gd name="connsiteX8" fmla="*/ 0 w 551191"/>
                      <a:gd name="connsiteY8" fmla="*/ 14538 h 1309079"/>
                      <a:gd name="connsiteX9" fmla="*/ 0 w 551191"/>
                      <a:gd name="connsiteY9" fmla="*/ 0 h 1309079"/>
                      <a:gd name="connsiteX10" fmla="*/ 552569 w 551191"/>
                      <a:gd name="connsiteY10" fmla="*/ 0 h 1309079"/>
                      <a:gd name="connsiteX11" fmla="*/ 552569 w 551191"/>
                      <a:gd name="connsiteY11" fmla="*/ 14538 h 1309079"/>
                      <a:gd name="connsiteX12" fmla="*/ 457558 w 551191"/>
                      <a:gd name="connsiteY12" fmla="*/ 492076 h 1309079"/>
                      <a:gd name="connsiteX13" fmla="*/ 316039 w 551191"/>
                      <a:gd name="connsiteY13" fmla="*/ 653506 h 1309079"/>
                      <a:gd name="connsiteX14" fmla="*/ 316246 w 551191"/>
                      <a:gd name="connsiteY14" fmla="*/ 660740 h 1309079"/>
                      <a:gd name="connsiteX15" fmla="*/ 377635 w 551191"/>
                      <a:gd name="connsiteY15" fmla="*/ 710348 h 1309079"/>
                      <a:gd name="connsiteX16" fmla="*/ 457971 w 551191"/>
                      <a:gd name="connsiteY16" fmla="*/ 822860 h 1309079"/>
                      <a:gd name="connsiteX17" fmla="*/ 552500 w 551191"/>
                      <a:gd name="connsiteY17" fmla="*/ 1299571 h 1309079"/>
                      <a:gd name="connsiteX18" fmla="*/ 552500 w 551191"/>
                      <a:gd name="connsiteY18" fmla="*/ 1314109 h 1309079"/>
                      <a:gd name="connsiteX19" fmla="*/ 29075 w 551191"/>
                      <a:gd name="connsiteY19" fmla="*/ 1285102 h 1309079"/>
                      <a:gd name="connsiteX20" fmla="*/ 523425 w 551191"/>
                      <a:gd name="connsiteY20" fmla="*/ 1285102 h 1309079"/>
                      <a:gd name="connsiteX21" fmla="*/ 432272 w 551191"/>
                      <a:gd name="connsiteY21" fmla="*/ 836433 h 1309079"/>
                      <a:gd name="connsiteX22" fmla="*/ 295301 w 551191"/>
                      <a:gd name="connsiteY22" fmla="*/ 682099 h 1309079"/>
                      <a:gd name="connsiteX23" fmla="*/ 289031 w 551191"/>
                      <a:gd name="connsiteY23" fmla="*/ 678516 h 1309079"/>
                      <a:gd name="connsiteX24" fmla="*/ 288135 w 551191"/>
                      <a:gd name="connsiteY24" fmla="*/ 671351 h 1309079"/>
                      <a:gd name="connsiteX25" fmla="*/ 287515 w 551191"/>
                      <a:gd name="connsiteY25" fmla="*/ 643791 h 1309079"/>
                      <a:gd name="connsiteX26" fmla="*/ 288135 w 551191"/>
                      <a:gd name="connsiteY26" fmla="*/ 636144 h 1309079"/>
                      <a:gd name="connsiteX27" fmla="*/ 294749 w 551191"/>
                      <a:gd name="connsiteY27" fmla="*/ 632354 h 1309079"/>
                      <a:gd name="connsiteX28" fmla="*/ 431858 w 551191"/>
                      <a:gd name="connsiteY28" fmla="*/ 478503 h 1309079"/>
                      <a:gd name="connsiteX29" fmla="*/ 523425 w 551191"/>
                      <a:gd name="connsiteY29" fmla="*/ 29075 h 1309079"/>
                      <a:gd name="connsiteX30" fmla="*/ 29075 w 551191"/>
                      <a:gd name="connsiteY30" fmla="*/ 29075 h 1309079"/>
                      <a:gd name="connsiteX31" fmla="*/ 120711 w 551191"/>
                      <a:gd name="connsiteY31" fmla="*/ 478641 h 1309079"/>
                      <a:gd name="connsiteX32" fmla="*/ 257820 w 551191"/>
                      <a:gd name="connsiteY32" fmla="*/ 632423 h 1309079"/>
                      <a:gd name="connsiteX33" fmla="*/ 264503 w 551191"/>
                      <a:gd name="connsiteY33" fmla="*/ 636212 h 1309079"/>
                      <a:gd name="connsiteX34" fmla="*/ 265123 w 551191"/>
                      <a:gd name="connsiteY34" fmla="*/ 643929 h 1309079"/>
                      <a:gd name="connsiteX35" fmla="*/ 264296 w 551191"/>
                      <a:gd name="connsiteY35" fmla="*/ 671558 h 1309079"/>
                      <a:gd name="connsiteX36" fmla="*/ 263332 w 551191"/>
                      <a:gd name="connsiteY36" fmla="*/ 678654 h 1309079"/>
                      <a:gd name="connsiteX37" fmla="*/ 257131 w 551191"/>
                      <a:gd name="connsiteY37" fmla="*/ 682237 h 1309079"/>
                      <a:gd name="connsiteX38" fmla="*/ 120160 w 551191"/>
                      <a:gd name="connsiteY38" fmla="*/ 836639 h 1309079"/>
                      <a:gd name="connsiteX39" fmla="*/ 29075 w 551191"/>
                      <a:gd name="connsiteY39" fmla="*/ 1285102 h 13090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551191" h="1309079">
                        <a:moveTo>
                          <a:pt x="552569" y="1314109"/>
                        </a:moveTo>
                        <a:lnTo>
                          <a:pt x="0" y="1314109"/>
                        </a:lnTo>
                        <a:lnTo>
                          <a:pt x="0" y="1299571"/>
                        </a:lnTo>
                        <a:cubicBezTo>
                          <a:pt x="0" y="1102934"/>
                          <a:pt x="31762" y="942537"/>
                          <a:pt x="94460" y="822997"/>
                        </a:cubicBezTo>
                        <a:cubicBezTo>
                          <a:pt x="117473" y="779109"/>
                          <a:pt x="144481" y="741214"/>
                          <a:pt x="174796" y="710417"/>
                        </a:cubicBezTo>
                        <a:cubicBezTo>
                          <a:pt x="198498" y="686302"/>
                          <a:pt x="220408" y="670455"/>
                          <a:pt x="236254" y="660740"/>
                        </a:cubicBezTo>
                        <a:cubicBezTo>
                          <a:pt x="236392" y="658329"/>
                          <a:pt x="236530" y="655918"/>
                          <a:pt x="236461" y="653506"/>
                        </a:cubicBezTo>
                        <a:cubicBezTo>
                          <a:pt x="202425" y="632630"/>
                          <a:pt x="144550" y="586123"/>
                          <a:pt x="95012" y="492145"/>
                        </a:cubicBezTo>
                        <a:cubicBezTo>
                          <a:pt x="31969" y="372536"/>
                          <a:pt x="0" y="211864"/>
                          <a:pt x="0" y="14538"/>
                        </a:cubicBezTo>
                        <a:lnTo>
                          <a:pt x="0" y="0"/>
                        </a:lnTo>
                        <a:lnTo>
                          <a:pt x="552569" y="0"/>
                        </a:lnTo>
                        <a:lnTo>
                          <a:pt x="552569" y="14538"/>
                        </a:lnTo>
                        <a:cubicBezTo>
                          <a:pt x="552569" y="211726"/>
                          <a:pt x="520600" y="372399"/>
                          <a:pt x="457558" y="492076"/>
                        </a:cubicBezTo>
                        <a:cubicBezTo>
                          <a:pt x="408019" y="586054"/>
                          <a:pt x="350144" y="632630"/>
                          <a:pt x="316039" y="653506"/>
                        </a:cubicBezTo>
                        <a:cubicBezTo>
                          <a:pt x="316039" y="655918"/>
                          <a:pt x="316039" y="658329"/>
                          <a:pt x="316246" y="660740"/>
                        </a:cubicBezTo>
                        <a:cubicBezTo>
                          <a:pt x="332093" y="670455"/>
                          <a:pt x="353934" y="686302"/>
                          <a:pt x="377635" y="710348"/>
                        </a:cubicBezTo>
                        <a:cubicBezTo>
                          <a:pt x="407950" y="741146"/>
                          <a:pt x="434959" y="779040"/>
                          <a:pt x="457971" y="822860"/>
                        </a:cubicBezTo>
                        <a:cubicBezTo>
                          <a:pt x="520738" y="942399"/>
                          <a:pt x="552500" y="1102796"/>
                          <a:pt x="552500" y="1299571"/>
                        </a:cubicBezTo>
                        <a:lnTo>
                          <a:pt x="552500" y="1314109"/>
                        </a:lnTo>
                        <a:close/>
                        <a:moveTo>
                          <a:pt x="29075" y="1285102"/>
                        </a:moveTo>
                        <a:lnTo>
                          <a:pt x="523425" y="1285102"/>
                        </a:lnTo>
                        <a:cubicBezTo>
                          <a:pt x="521909" y="1099764"/>
                          <a:pt x="491249" y="948876"/>
                          <a:pt x="432272" y="836433"/>
                        </a:cubicBezTo>
                        <a:cubicBezTo>
                          <a:pt x="382733" y="742041"/>
                          <a:pt x="325203" y="699255"/>
                          <a:pt x="295301" y="682099"/>
                        </a:cubicBezTo>
                        <a:lnTo>
                          <a:pt x="289031" y="678516"/>
                        </a:lnTo>
                        <a:lnTo>
                          <a:pt x="288135" y="671351"/>
                        </a:lnTo>
                        <a:cubicBezTo>
                          <a:pt x="286964" y="662256"/>
                          <a:pt x="286757" y="652955"/>
                          <a:pt x="287515" y="643791"/>
                        </a:cubicBezTo>
                        <a:lnTo>
                          <a:pt x="288135" y="636144"/>
                        </a:lnTo>
                        <a:lnTo>
                          <a:pt x="294749" y="632354"/>
                        </a:lnTo>
                        <a:cubicBezTo>
                          <a:pt x="324652" y="615336"/>
                          <a:pt x="382251" y="572757"/>
                          <a:pt x="431858" y="478503"/>
                        </a:cubicBezTo>
                        <a:cubicBezTo>
                          <a:pt x="491111" y="365991"/>
                          <a:pt x="521909" y="214827"/>
                          <a:pt x="523425" y="29075"/>
                        </a:cubicBezTo>
                        <a:lnTo>
                          <a:pt x="29075" y="29075"/>
                        </a:lnTo>
                        <a:cubicBezTo>
                          <a:pt x="30591" y="214896"/>
                          <a:pt x="61389" y="366129"/>
                          <a:pt x="120711" y="478641"/>
                        </a:cubicBezTo>
                        <a:cubicBezTo>
                          <a:pt x="170387" y="572825"/>
                          <a:pt x="227918" y="615405"/>
                          <a:pt x="257820" y="632423"/>
                        </a:cubicBezTo>
                        <a:lnTo>
                          <a:pt x="264503" y="636212"/>
                        </a:lnTo>
                        <a:lnTo>
                          <a:pt x="265123" y="643929"/>
                        </a:lnTo>
                        <a:cubicBezTo>
                          <a:pt x="265812" y="653093"/>
                          <a:pt x="265605" y="662394"/>
                          <a:pt x="264296" y="671558"/>
                        </a:cubicBezTo>
                        <a:lnTo>
                          <a:pt x="263332" y="678654"/>
                        </a:lnTo>
                        <a:lnTo>
                          <a:pt x="257131" y="682237"/>
                        </a:lnTo>
                        <a:cubicBezTo>
                          <a:pt x="227229" y="699393"/>
                          <a:pt x="169629" y="742248"/>
                          <a:pt x="120160" y="836639"/>
                        </a:cubicBezTo>
                        <a:cubicBezTo>
                          <a:pt x="61251" y="948945"/>
                          <a:pt x="30660" y="1099833"/>
                          <a:pt x="29075" y="1285102"/>
                        </a:cubicBezTo>
                        <a:close/>
                      </a:path>
                    </a:pathLst>
                  </a:custGeom>
                  <a:solidFill>
                    <a:srgbClr val="D4D4D4"/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94" name="Freeform: Shape 193">
                    <a:extLst>
                      <a:ext uri="{FF2B5EF4-FFF2-40B4-BE49-F238E27FC236}">
                        <a16:creationId xmlns:a16="http://schemas.microsoft.com/office/drawing/2014/main" id="{9ADA5EDF-D76D-43CC-B85E-9EC47A298FC6}"/>
                      </a:ext>
                    </a:extLst>
                  </p:cNvPr>
                  <p:cNvSpPr/>
                  <p:nvPr/>
                </p:nvSpPr>
                <p:spPr>
                  <a:xfrm>
                    <a:off x="5747125" y="4628866"/>
                    <a:ext cx="681314" cy="56776"/>
                  </a:xfrm>
                  <a:custGeom>
                    <a:avLst/>
                    <a:gdLst>
                      <a:gd name="connsiteX0" fmla="*/ 0 w 578750"/>
                      <a:gd name="connsiteY0" fmla="*/ 0 h 48229"/>
                      <a:gd name="connsiteX1" fmla="*/ 581369 w 578750"/>
                      <a:gd name="connsiteY1" fmla="*/ 0 h 48229"/>
                      <a:gd name="connsiteX2" fmla="*/ 581369 w 578750"/>
                      <a:gd name="connsiteY2" fmla="*/ 51467 h 48229"/>
                      <a:gd name="connsiteX3" fmla="*/ 0 w 578750"/>
                      <a:gd name="connsiteY3" fmla="*/ 51467 h 48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8750" h="48229">
                        <a:moveTo>
                          <a:pt x="0" y="0"/>
                        </a:moveTo>
                        <a:lnTo>
                          <a:pt x="581369" y="0"/>
                        </a:lnTo>
                        <a:lnTo>
                          <a:pt x="581369" y="51467"/>
                        </a:lnTo>
                        <a:lnTo>
                          <a:pt x="0" y="51467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93" name="Freeform: Shape 192">
                    <a:extLst>
                      <a:ext uri="{FF2B5EF4-FFF2-40B4-BE49-F238E27FC236}">
                        <a16:creationId xmlns:a16="http://schemas.microsoft.com/office/drawing/2014/main" id="{2390122A-294B-4F47-9525-CCD42E085C38}"/>
                      </a:ext>
                    </a:extLst>
                  </p:cNvPr>
                  <p:cNvSpPr/>
                  <p:nvPr/>
                </p:nvSpPr>
                <p:spPr>
                  <a:xfrm>
                    <a:off x="5747125" y="3116107"/>
                    <a:ext cx="681314" cy="40554"/>
                  </a:xfrm>
                  <a:custGeom>
                    <a:avLst/>
                    <a:gdLst>
                      <a:gd name="connsiteX0" fmla="*/ 0 w 578750"/>
                      <a:gd name="connsiteY0" fmla="*/ 0 h 34449"/>
                      <a:gd name="connsiteX1" fmla="*/ 581369 w 578750"/>
                      <a:gd name="connsiteY1" fmla="*/ 0 h 34449"/>
                      <a:gd name="connsiteX2" fmla="*/ 581369 w 578750"/>
                      <a:gd name="connsiteY2" fmla="*/ 36930 h 34449"/>
                      <a:gd name="connsiteX3" fmla="*/ 0 w 578750"/>
                      <a:gd name="connsiteY3" fmla="*/ 36930 h 344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8750" h="34449">
                        <a:moveTo>
                          <a:pt x="0" y="0"/>
                        </a:moveTo>
                        <a:lnTo>
                          <a:pt x="581369" y="0"/>
                        </a:lnTo>
                        <a:lnTo>
                          <a:pt x="581369" y="36930"/>
                        </a:lnTo>
                        <a:lnTo>
                          <a:pt x="0" y="3693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6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</p:grpSp>
          </p:grp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C4AF6FBE-AE76-4647-A5F2-EF41860CE0C9}"/>
                  </a:ext>
                </a:extLst>
              </p:cNvPr>
              <p:cNvCxnSpPr/>
              <p:nvPr/>
            </p:nvCxnSpPr>
            <p:spPr>
              <a:xfrm>
                <a:off x="1381724" y="4745029"/>
                <a:ext cx="5140624" cy="0"/>
              </a:xfrm>
              <a:prstGeom prst="line">
                <a:avLst/>
              </a:prstGeom>
              <a:ln w="508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C9DBE353-F276-4BCB-AFBC-6CBDD3EEC3C9}"/>
                </a:ext>
              </a:extLst>
            </p:cNvPr>
            <p:cNvSpPr txBox="1"/>
            <p:nvPr/>
          </p:nvSpPr>
          <p:spPr>
            <a:xfrm>
              <a:off x="4849687" y="1088396"/>
              <a:ext cx="6581316" cy="7989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consectetur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adipiscing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elit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sed do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eiusmod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tempor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incididunt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ut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labore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et dolore magna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aliqua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Ut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enim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ad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miniveniam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quis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nostrud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exercitation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ullamco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laboris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nisi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ut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aliquip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6CC0A640-DE56-4C0B-8A1D-8088CA9C7232}"/>
                </a:ext>
              </a:extLst>
            </p:cNvPr>
            <p:cNvSpPr txBox="1"/>
            <p:nvPr/>
          </p:nvSpPr>
          <p:spPr>
            <a:xfrm>
              <a:off x="4849686" y="5383802"/>
              <a:ext cx="6581316" cy="4621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</a:t>
              </a:r>
              <a:r>
                <a:rPr lang="en-US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consectetur</a:t>
              </a:r>
              <a:r>
                <a:rPr 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adipiscing</a:t>
              </a:r>
              <a:r>
                <a:rPr 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elit</a:t>
              </a:r>
              <a:r>
                <a:rPr 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sed do </a:t>
              </a:r>
              <a:r>
                <a:rPr lang="en-US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eiusmod</a:t>
              </a:r>
              <a:r>
                <a:rPr 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tempor</a:t>
              </a:r>
              <a:r>
                <a:rPr 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incididunt</a:t>
              </a:r>
              <a:r>
                <a:rPr 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ut</a:t>
              </a:r>
              <a:r>
                <a:rPr 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labore</a:t>
              </a:r>
              <a:r>
                <a:rPr 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et dolore magna </a:t>
              </a:r>
              <a:r>
                <a:rPr lang="en-US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aliqua</a:t>
              </a:r>
              <a:r>
                <a:rPr 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</a:t>
              </a:r>
            </a:p>
          </p:txBody>
        </p:sp>
      </p:grp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BC7FB2D9-0AA0-48E7-B78B-8ECCB2A0060F}"/>
              </a:ext>
            </a:extLst>
          </p:cNvPr>
          <p:cNvCxnSpPr>
            <a:cxnSpLocks/>
          </p:cNvCxnSpPr>
          <p:nvPr/>
        </p:nvCxnSpPr>
        <p:spPr>
          <a:xfrm>
            <a:off x="478971" y="2810085"/>
            <a:ext cx="0" cy="32042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Freeform: Shape 246">
            <a:extLst>
              <a:ext uri="{FF2B5EF4-FFF2-40B4-BE49-F238E27FC236}">
                <a16:creationId xmlns:a16="http://schemas.microsoft.com/office/drawing/2014/main" id="{2CAC0D08-9308-4848-9138-28FA2A48540B}"/>
              </a:ext>
            </a:extLst>
          </p:cNvPr>
          <p:cNvSpPr/>
          <p:nvPr/>
        </p:nvSpPr>
        <p:spPr>
          <a:xfrm rot="20811351">
            <a:off x="11010651" y="-215071"/>
            <a:ext cx="1503835" cy="3365361"/>
          </a:xfrm>
          <a:custGeom>
            <a:avLst/>
            <a:gdLst>
              <a:gd name="connsiteX0" fmla="*/ 0 w 1503835"/>
              <a:gd name="connsiteY0" fmla="*/ 0 h 3365361"/>
              <a:gd name="connsiteX1" fmla="*/ 1503835 w 1503835"/>
              <a:gd name="connsiteY1" fmla="*/ 351175 h 3365361"/>
              <a:gd name="connsiteX2" fmla="*/ 799963 w 1503835"/>
              <a:gd name="connsiteY2" fmla="*/ 3365361 h 3365361"/>
              <a:gd name="connsiteX3" fmla="*/ 732228 w 1503835"/>
              <a:gd name="connsiteY3" fmla="*/ 3266286 h 3365361"/>
              <a:gd name="connsiteX4" fmla="*/ 688381 w 1503835"/>
              <a:gd name="connsiteY4" fmla="*/ 2259266 h 3365361"/>
              <a:gd name="connsiteX5" fmla="*/ 875094 w 1503835"/>
              <a:gd name="connsiteY5" fmla="*/ 1305909 h 3365361"/>
              <a:gd name="connsiteX6" fmla="*/ 93060 w 1503835"/>
              <a:gd name="connsiteY6" fmla="*/ 73167 h 3365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3835" h="3365361">
                <a:moveTo>
                  <a:pt x="0" y="0"/>
                </a:moveTo>
                <a:lnTo>
                  <a:pt x="1503835" y="351175"/>
                </a:lnTo>
                <a:lnTo>
                  <a:pt x="799963" y="3365361"/>
                </a:lnTo>
                <a:lnTo>
                  <a:pt x="732228" y="3266286"/>
                </a:lnTo>
                <a:cubicBezTo>
                  <a:pt x="439850" y="2849604"/>
                  <a:pt x="139144" y="2491002"/>
                  <a:pt x="688381" y="2259266"/>
                </a:cubicBezTo>
                <a:cubicBezTo>
                  <a:pt x="1567159" y="1888488"/>
                  <a:pt x="445101" y="2048280"/>
                  <a:pt x="875094" y="1305909"/>
                </a:cubicBezTo>
                <a:cubicBezTo>
                  <a:pt x="1170714" y="795529"/>
                  <a:pt x="487959" y="371812"/>
                  <a:pt x="93060" y="73167"/>
                </a:cubicBezTo>
                <a:close/>
              </a:path>
            </a:pathLst>
          </a:custGeom>
          <a:gradFill>
            <a:gsLst>
              <a:gs pos="0">
                <a:srgbClr val="A3D5FF">
                  <a:alpha val="14000"/>
                </a:srgbClr>
              </a:gs>
              <a:gs pos="99000">
                <a:srgbClr val="68B4F2">
                  <a:alpha val="3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78631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Freeform: Shape 374">
            <a:extLst>
              <a:ext uri="{FF2B5EF4-FFF2-40B4-BE49-F238E27FC236}">
                <a16:creationId xmlns:a16="http://schemas.microsoft.com/office/drawing/2014/main" id="{A3A2DFE0-5684-497E-AEB9-0D9602D12E30}"/>
              </a:ext>
            </a:extLst>
          </p:cNvPr>
          <p:cNvSpPr/>
          <p:nvPr/>
        </p:nvSpPr>
        <p:spPr>
          <a:xfrm rot="1142277">
            <a:off x="-778788" y="-596477"/>
            <a:ext cx="4432614" cy="6376509"/>
          </a:xfrm>
          <a:custGeom>
            <a:avLst/>
            <a:gdLst>
              <a:gd name="connsiteX0" fmla="*/ 0 w 4432614"/>
              <a:gd name="connsiteY0" fmla="*/ 1211292 h 6376509"/>
              <a:gd name="connsiteX1" fmla="*/ 3510293 w 4432614"/>
              <a:gd name="connsiteY1" fmla="*/ 0 h 6376509"/>
              <a:gd name="connsiteX2" fmla="*/ 3506453 w 4432614"/>
              <a:gd name="connsiteY2" fmla="*/ 45987 h 6376509"/>
              <a:gd name="connsiteX3" fmla="*/ 4407254 w 4432614"/>
              <a:gd name="connsiteY3" fmla="*/ 4232229 h 6376509"/>
              <a:gd name="connsiteX4" fmla="*/ 1930241 w 4432614"/>
              <a:gd name="connsiteY4" fmla="*/ 6249810 h 6376509"/>
              <a:gd name="connsiteX5" fmla="*/ 1782354 w 4432614"/>
              <a:gd name="connsiteY5" fmla="*/ 6376509 h 637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2614" h="6376509">
                <a:moveTo>
                  <a:pt x="0" y="1211292"/>
                </a:moveTo>
                <a:lnTo>
                  <a:pt x="3510293" y="0"/>
                </a:lnTo>
                <a:lnTo>
                  <a:pt x="3506453" y="45987"/>
                </a:lnTo>
                <a:cubicBezTo>
                  <a:pt x="3454257" y="1291028"/>
                  <a:pt x="4617094" y="3051631"/>
                  <a:pt x="4407254" y="4232229"/>
                </a:cubicBezTo>
                <a:cubicBezTo>
                  <a:pt x="4155442" y="5648946"/>
                  <a:pt x="2919710" y="5483564"/>
                  <a:pt x="1930241" y="6249810"/>
                </a:cubicBezTo>
                <a:lnTo>
                  <a:pt x="1782354" y="6376509"/>
                </a:lnTo>
                <a:close/>
              </a:path>
            </a:pathLst>
          </a:custGeom>
          <a:gradFill flip="none" rotWithShape="0">
            <a:gsLst>
              <a:gs pos="0">
                <a:srgbClr val="A3D5FF">
                  <a:alpha val="0"/>
                </a:srgbClr>
              </a:gs>
              <a:gs pos="100000">
                <a:srgbClr val="68B4F2">
                  <a:alpha val="54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374" name="Freeform: Shape 373">
            <a:extLst>
              <a:ext uri="{FF2B5EF4-FFF2-40B4-BE49-F238E27FC236}">
                <a16:creationId xmlns:a16="http://schemas.microsoft.com/office/drawing/2014/main" id="{CB02F0ED-6CA4-4F05-9DD3-51C4D9460513}"/>
              </a:ext>
            </a:extLst>
          </p:cNvPr>
          <p:cNvSpPr/>
          <p:nvPr/>
        </p:nvSpPr>
        <p:spPr>
          <a:xfrm>
            <a:off x="-12688" y="1"/>
            <a:ext cx="3229809" cy="6692359"/>
          </a:xfrm>
          <a:custGeom>
            <a:avLst/>
            <a:gdLst>
              <a:gd name="connsiteX0" fmla="*/ 0 w 3229809"/>
              <a:gd name="connsiteY0" fmla="*/ 0 h 6692359"/>
              <a:gd name="connsiteX1" fmla="*/ 2579056 w 3229809"/>
              <a:gd name="connsiteY1" fmla="*/ 0 h 6692359"/>
              <a:gd name="connsiteX2" fmla="*/ 2578864 w 3229809"/>
              <a:gd name="connsiteY2" fmla="*/ 50121 h 6692359"/>
              <a:gd name="connsiteX3" fmla="*/ 3211996 w 3229809"/>
              <a:gd name="connsiteY3" fmla="*/ 2964906 h 6692359"/>
              <a:gd name="connsiteX4" fmla="*/ 1335733 w 3229809"/>
              <a:gd name="connsiteY4" fmla="*/ 4542794 h 6692359"/>
              <a:gd name="connsiteX5" fmla="*/ 38706 w 3229809"/>
              <a:gd name="connsiteY5" fmla="*/ 6670736 h 6692359"/>
              <a:gd name="connsiteX6" fmla="*/ 0 w 3229809"/>
              <a:gd name="connsiteY6" fmla="*/ 6692359 h 6692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9809" h="6692359">
                <a:moveTo>
                  <a:pt x="0" y="0"/>
                </a:moveTo>
                <a:lnTo>
                  <a:pt x="2579056" y="0"/>
                </a:lnTo>
                <a:lnTo>
                  <a:pt x="2578864" y="50121"/>
                </a:lnTo>
                <a:cubicBezTo>
                  <a:pt x="2606420" y="941045"/>
                  <a:pt x="3353490" y="2146070"/>
                  <a:pt x="3211996" y="2964906"/>
                </a:cubicBezTo>
                <a:cubicBezTo>
                  <a:pt x="3023335" y="4056688"/>
                  <a:pt x="2048361" y="3847957"/>
                  <a:pt x="1335733" y="4542794"/>
                </a:cubicBezTo>
                <a:cubicBezTo>
                  <a:pt x="751154" y="5112777"/>
                  <a:pt x="1281715" y="5939386"/>
                  <a:pt x="38706" y="6670736"/>
                </a:cubicBezTo>
                <a:lnTo>
                  <a:pt x="0" y="6692359"/>
                </a:lnTo>
                <a:close/>
              </a:path>
            </a:pathLst>
          </a:custGeom>
          <a:gradFill>
            <a:gsLst>
              <a:gs pos="0">
                <a:srgbClr val="A3D5FF">
                  <a:alpha val="9000"/>
                </a:srgbClr>
              </a:gs>
              <a:gs pos="100000">
                <a:srgbClr val="68B4F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6E188B9-4A06-41DF-8233-BD1BA21C4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 dirty="0">
                <a:solidFill>
                  <a:schemeClr val="bg1"/>
                </a:solidFill>
              </a:rPr>
              <a:t>your footer is 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056B2C-F943-4B62-863C-09EDE89D7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5C09C-E732-4C10-8315-5D339FEEE77B}" type="slidenum">
              <a:rPr lang="en-ID" smtClean="0">
                <a:solidFill>
                  <a:schemeClr val="bg1"/>
                </a:solidFill>
              </a:rPr>
              <a:pPr/>
              <a:t>11</a:t>
            </a:fld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82" name="Title 22">
            <a:extLst>
              <a:ext uri="{FF2B5EF4-FFF2-40B4-BE49-F238E27FC236}">
                <a16:creationId xmlns:a16="http://schemas.microsoft.com/office/drawing/2014/main" id="{C0091F21-9BAC-496A-BA75-6F0E89F68CF6}"/>
              </a:ext>
            </a:extLst>
          </p:cNvPr>
          <p:cNvSpPr txBox="1">
            <a:spLocks/>
          </p:cNvSpPr>
          <p:nvPr/>
        </p:nvSpPr>
        <p:spPr>
          <a:xfrm>
            <a:off x="1134998" y="619746"/>
            <a:ext cx="10314633" cy="6093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en-ID" sz="4400" dirty="0">
                <a:solidFill>
                  <a:schemeClr val="accent1"/>
                </a:solidFill>
              </a:rPr>
              <a:t>TABLE OF CONTENTS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6BB4D4B5-EE39-4E3A-B165-5747E736D72A}"/>
              </a:ext>
            </a:extLst>
          </p:cNvPr>
          <p:cNvSpPr txBox="1"/>
          <p:nvPr/>
        </p:nvSpPr>
        <p:spPr>
          <a:xfrm>
            <a:off x="1098927" y="5525628"/>
            <a:ext cx="1044537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sed do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labore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dolore magna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aliqua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ad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miniveniam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quis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nostrud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exercitation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ullamco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laboris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nisi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312" name="Table 311">
            <a:extLst>
              <a:ext uri="{FF2B5EF4-FFF2-40B4-BE49-F238E27FC236}">
                <a16:creationId xmlns:a16="http://schemas.microsoft.com/office/drawing/2014/main" id="{F0488AC6-F74F-487B-88E9-D600BA13AC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093439"/>
              </p:ext>
            </p:extLst>
          </p:nvPr>
        </p:nvGraphicFramePr>
        <p:xfrm>
          <a:off x="5255328" y="1557264"/>
          <a:ext cx="6288972" cy="3662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1532">
                  <a:extLst>
                    <a:ext uri="{9D8B030D-6E8A-4147-A177-3AD203B41FA5}">
                      <a16:colId xmlns:a16="http://schemas.microsoft.com/office/drawing/2014/main" val="2639088993"/>
                    </a:ext>
                  </a:extLst>
                </a:gridCol>
                <a:gridCol w="1661532">
                  <a:extLst>
                    <a:ext uri="{9D8B030D-6E8A-4147-A177-3AD203B41FA5}">
                      <a16:colId xmlns:a16="http://schemas.microsoft.com/office/drawing/2014/main" val="1657625216"/>
                    </a:ext>
                  </a:extLst>
                </a:gridCol>
                <a:gridCol w="2965908">
                  <a:extLst>
                    <a:ext uri="{9D8B030D-6E8A-4147-A177-3AD203B41FA5}">
                      <a16:colId xmlns:a16="http://schemas.microsoft.com/office/drawing/2014/main" val="1053432108"/>
                    </a:ext>
                  </a:extLst>
                </a:gridCol>
              </a:tblGrid>
              <a:tr h="646078"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solidFill>
                            <a:schemeClr val="bg1"/>
                          </a:solidFill>
                        </a:rPr>
                        <a:t>Lorem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solidFill>
                            <a:schemeClr val="bg1"/>
                          </a:solidFill>
                        </a:rPr>
                        <a:t>ipsum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err="1">
                          <a:solidFill>
                            <a:schemeClr val="bg1"/>
                          </a:solidFill>
                        </a:rPr>
                        <a:t>consectetur</a:t>
                      </a:r>
                      <a:endParaRPr lang="en-ID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7077"/>
                  </a:ext>
                </a:extLst>
              </a:tr>
              <a:tr h="50271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Ut </a:t>
                      </a:r>
                      <a:r>
                        <a:rPr lang="en-US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enim</a:t>
                      </a:r>
                      <a:endParaRPr lang="en-ID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eiusmod</a:t>
                      </a:r>
                      <a:endParaRPr lang="en-ID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Lorem ipsum dolor sit </a:t>
                      </a:r>
                      <a:r>
                        <a:rPr lang="en-US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amet</a:t>
                      </a:r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endParaRPr lang="en-ID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538321"/>
                  </a:ext>
                </a:extLst>
              </a:tr>
              <a:tr h="50271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Ut </a:t>
                      </a:r>
                      <a:r>
                        <a:rPr lang="en-US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enim</a:t>
                      </a:r>
                      <a:endParaRPr lang="en-ID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tempor</a:t>
                      </a:r>
                      <a:endParaRPr lang="en-ID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Lorem ipsum dolor sit </a:t>
                      </a:r>
                      <a:r>
                        <a:rPr lang="en-US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amet</a:t>
                      </a:r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endParaRPr lang="en-ID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466186"/>
                  </a:ext>
                </a:extLst>
              </a:tr>
              <a:tr h="50271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exercitation</a:t>
                      </a:r>
                      <a:endParaRPr lang="en-ID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ipsum</a:t>
                      </a:r>
                      <a:endParaRPr lang="en-ID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Lorem ipsum dolor sit </a:t>
                      </a:r>
                      <a:r>
                        <a:rPr lang="en-US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amet</a:t>
                      </a:r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endParaRPr lang="en-ID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8188383"/>
                  </a:ext>
                </a:extLst>
              </a:tr>
              <a:tr h="50271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ullamco</a:t>
                      </a:r>
                      <a:endParaRPr lang="en-ID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ut</a:t>
                      </a:r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labore</a:t>
                      </a:r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endParaRPr lang="en-ID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Lorem ipsum dolor sit </a:t>
                      </a:r>
                      <a:r>
                        <a:rPr lang="en-US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amet</a:t>
                      </a:r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endParaRPr lang="en-ID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398397"/>
                  </a:ext>
                </a:extLst>
              </a:tr>
              <a:tr h="50271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laboris</a:t>
                      </a:r>
                      <a:endParaRPr lang="en-ID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et dolore </a:t>
                      </a:r>
                      <a:endParaRPr lang="en-ID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Lorem ipsum dolor sit </a:t>
                      </a:r>
                      <a:r>
                        <a:rPr lang="en-US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amet</a:t>
                      </a:r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endParaRPr lang="en-ID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561290"/>
                  </a:ext>
                </a:extLst>
              </a:tr>
              <a:tr h="50271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laboris</a:t>
                      </a:r>
                      <a:endParaRPr lang="en-ID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sed do </a:t>
                      </a:r>
                      <a:endParaRPr lang="en-ID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Lorem ipsum dolor sit </a:t>
                      </a:r>
                      <a:r>
                        <a:rPr lang="en-US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amet</a:t>
                      </a:r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endParaRPr lang="en-ID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202941"/>
                  </a:ext>
                </a:extLst>
              </a:tr>
            </a:tbl>
          </a:graphicData>
        </a:graphic>
      </p:graphicFrame>
      <p:grpSp>
        <p:nvGrpSpPr>
          <p:cNvPr id="316" name="Graphic 314">
            <a:extLst>
              <a:ext uri="{FF2B5EF4-FFF2-40B4-BE49-F238E27FC236}">
                <a16:creationId xmlns:a16="http://schemas.microsoft.com/office/drawing/2014/main" id="{79F11A32-1BCD-49E7-B7B8-96B6F247ACCC}"/>
              </a:ext>
            </a:extLst>
          </p:cNvPr>
          <p:cNvGrpSpPr/>
          <p:nvPr/>
        </p:nvGrpSpPr>
        <p:grpSpPr>
          <a:xfrm>
            <a:off x="1599772" y="1512720"/>
            <a:ext cx="838200" cy="1095375"/>
            <a:chOff x="1166016" y="1076112"/>
            <a:chExt cx="838200" cy="1095375"/>
          </a:xfrm>
          <a:solidFill>
            <a:schemeClr val="accent1"/>
          </a:solidFill>
        </p:grpSpPr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CC4EF1F5-7646-4C57-843F-335E38BDDE88}"/>
                </a:ext>
              </a:extLst>
            </p:cNvPr>
            <p:cNvSpPr/>
            <p:nvPr/>
          </p:nvSpPr>
          <p:spPr>
            <a:xfrm>
              <a:off x="1166016" y="1076112"/>
              <a:ext cx="838200" cy="1095375"/>
            </a:xfrm>
            <a:custGeom>
              <a:avLst/>
              <a:gdLst>
                <a:gd name="connsiteX0" fmla="*/ 0 w 838200"/>
                <a:gd name="connsiteY0" fmla="*/ 0 h 1095375"/>
                <a:gd name="connsiteX1" fmla="*/ 838295 w 838200"/>
                <a:gd name="connsiteY1" fmla="*/ 0 h 1095375"/>
                <a:gd name="connsiteX2" fmla="*/ 838295 w 838200"/>
                <a:gd name="connsiteY2" fmla="*/ 1100709 h 1095375"/>
                <a:gd name="connsiteX3" fmla="*/ 0 w 838200"/>
                <a:gd name="connsiteY3" fmla="*/ 1100709 h 109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8200" h="1095375">
                  <a:moveTo>
                    <a:pt x="0" y="0"/>
                  </a:moveTo>
                  <a:lnTo>
                    <a:pt x="838295" y="0"/>
                  </a:lnTo>
                  <a:lnTo>
                    <a:pt x="838295" y="1100709"/>
                  </a:lnTo>
                  <a:lnTo>
                    <a:pt x="0" y="1100709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33761655-DFB9-498F-8791-005715E82916}"/>
                </a:ext>
              </a:extLst>
            </p:cNvPr>
            <p:cNvSpPr/>
            <p:nvPr/>
          </p:nvSpPr>
          <p:spPr>
            <a:xfrm>
              <a:off x="1278221" y="1192793"/>
              <a:ext cx="114300" cy="114300"/>
            </a:xfrm>
            <a:custGeom>
              <a:avLst/>
              <a:gdLst>
                <a:gd name="connsiteX0" fmla="*/ 0 w 114300"/>
                <a:gd name="connsiteY0" fmla="*/ 0 h 114300"/>
                <a:gd name="connsiteX1" fmla="*/ 119348 w 114300"/>
                <a:gd name="connsiteY1" fmla="*/ 0 h 114300"/>
                <a:gd name="connsiteX2" fmla="*/ 119348 w 114300"/>
                <a:gd name="connsiteY2" fmla="*/ 119348 h 114300"/>
                <a:gd name="connsiteX3" fmla="*/ 0 w 114300"/>
                <a:gd name="connsiteY3" fmla="*/ 119348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114300">
                  <a:moveTo>
                    <a:pt x="0" y="0"/>
                  </a:moveTo>
                  <a:lnTo>
                    <a:pt x="119348" y="0"/>
                  </a:lnTo>
                  <a:lnTo>
                    <a:pt x="119348" y="119348"/>
                  </a:lnTo>
                  <a:lnTo>
                    <a:pt x="0" y="11934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B82CCF7E-4E7C-4201-8967-51888937FC6E}"/>
                </a:ext>
              </a:extLst>
            </p:cNvPr>
            <p:cNvSpPr/>
            <p:nvPr/>
          </p:nvSpPr>
          <p:spPr>
            <a:xfrm>
              <a:off x="1278221" y="1502737"/>
              <a:ext cx="114300" cy="114300"/>
            </a:xfrm>
            <a:custGeom>
              <a:avLst/>
              <a:gdLst>
                <a:gd name="connsiteX0" fmla="*/ 0 w 114300"/>
                <a:gd name="connsiteY0" fmla="*/ 0 h 114300"/>
                <a:gd name="connsiteX1" fmla="*/ 119348 w 114300"/>
                <a:gd name="connsiteY1" fmla="*/ 0 h 114300"/>
                <a:gd name="connsiteX2" fmla="*/ 119348 w 114300"/>
                <a:gd name="connsiteY2" fmla="*/ 119348 h 114300"/>
                <a:gd name="connsiteX3" fmla="*/ 0 w 114300"/>
                <a:gd name="connsiteY3" fmla="*/ 119348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114300">
                  <a:moveTo>
                    <a:pt x="0" y="0"/>
                  </a:moveTo>
                  <a:lnTo>
                    <a:pt x="119348" y="0"/>
                  </a:lnTo>
                  <a:lnTo>
                    <a:pt x="119348" y="119348"/>
                  </a:lnTo>
                  <a:lnTo>
                    <a:pt x="0" y="11934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B54E3E80-7230-4544-B621-C3E728217EE1}"/>
                </a:ext>
              </a:extLst>
            </p:cNvPr>
            <p:cNvSpPr/>
            <p:nvPr/>
          </p:nvSpPr>
          <p:spPr>
            <a:xfrm>
              <a:off x="1278221" y="1812776"/>
              <a:ext cx="114300" cy="114300"/>
            </a:xfrm>
            <a:custGeom>
              <a:avLst/>
              <a:gdLst>
                <a:gd name="connsiteX0" fmla="*/ 0 w 114300"/>
                <a:gd name="connsiteY0" fmla="*/ 0 h 114300"/>
                <a:gd name="connsiteX1" fmla="*/ 119348 w 114300"/>
                <a:gd name="connsiteY1" fmla="*/ 0 h 114300"/>
                <a:gd name="connsiteX2" fmla="*/ 119348 w 114300"/>
                <a:gd name="connsiteY2" fmla="*/ 119348 h 114300"/>
                <a:gd name="connsiteX3" fmla="*/ 0 w 114300"/>
                <a:gd name="connsiteY3" fmla="*/ 119348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114300">
                  <a:moveTo>
                    <a:pt x="0" y="0"/>
                  </a:moveTo>
                  <a:lnTo>
                    <a:pt x="119348" y="0"/>
                  </a:lnTo>
                  <a:lnTo>
                    <a:pt x="119348" y="119348"/>
                  </a:lnTo>
                  <a:lnTo>
                    <a:pt x="0" y="11934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4DFD0C2A-0DC3-4EE6-AFDD-D0218296C159}"/>
                </a:ext>
              </a:extLst>
            </p:cNvPr>
            <p:cNvSpPr/>
            <p:nvPr/>
          </p:nvSpPr>
          <p:spPr>
            <a:xfrm>
              <a:off x="1471197" y="1192793"/>
              <a:ext cx="381000" cy="28575"/>
            </a:xfrm>
            <a:custGeom>
              <a:avLst/>
              <a:gdLst>
                <a:gd name="connsiteX0" fmla="*/ 0 w 381000"/>
                <a:gd name="connsiteY0" fmla="*/ 0 h 28575"/>
                <a:gd name="connsiteX1" fmla="*/ 385763 w 381000"/>
                <a:gd name="connsiteY1" fmla="*/ 0 h 28575"/>
                <a:gd name="connsiteX2" fmla="*/ 385763 w 381000"/>
                <a:gd name="connsiteY2" fmla="*/ 35909 h 28575"/>
                <a:gd name="connsiteX3" fmla="*/ 0 w 381000"/>
                <a:gd name="connsiteY3" fmla="*/ 3590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" h="28575">
                  <a:moveTo>
                    <a:pt x="0" y="0"/>
                  </a:moveTo>
                  <a:lnTo>
                    <a:pt x="385763" y="0"/>
                  </a:lnTo>
                  <a:lnTo>
                    <a:pt x="385763" y="35909"/>
                  </a:lnTo>
                  <a:lnTo>
                    <a:pt x="0" y="35909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6BE2D37-B442-4F68-8559-68C26AA6AFB3}"/>
                </a:ext>
              </a:extLst>
            </p:cNvPr>
            <p:cNvSpPr/>
            <p:nvPr/>
          </p:nvSpPr>
          <p:spPr>
            <a:xfrm>
              <a:off x="1471197" y="1276232"/>
              <a:ext cx="381000" cy="28575"/>
            </a:xfrm>
            <a:custGeom>
              <a:avLst/>
              <a:gdLst>
                <a:gd name="connsiteX0" fmla="*/ 0 w 381000"/>
                <a:gd name="connsiteY0" fmla="*/ 0 h 28575"/>
                <a:gd name="connsiteX1" fmla="*/ 385763 w 381000"/>
                <a:gd name="connsiteY1" fmla="*/ 0 h 28575"/>
                <a:gd name="connsiteX2" fmla="*/ 385763 w 381000"/>
                <a:gd name="connsiteY2" fmla="*/ 35909 h 28575"/>
                <a:gd name="connsiteX3" fmla="*/ 0 w 381000"/>
                <a:gd name="connsiteY3" fmla="*/ 3590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" h="28575">
                  <a:moveTo>
                    <a:pt x="0" y="0"/>
                  </a:moveTo>
                  <a:lnTo>
                    <a:pt x="385763" y="0"/>
                  </a:lnTo>
                  <a:lnTo>
                    <a:pt x="385763" y="35909"/>
                  </a:lnTo>
                  <a:lnTo>
                    <a:pt x="0" y="35909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E97F7ED9-2415-424E-9630-8FBE00E2B66A}"/>
                </a:ext>
              </a:extLst>
            </p:cNvPr>
            <p:cNvSpPr/>
            <p:nvPr/>
          </p:nvSpPr>
          <p:spPr>
            <a:xfrm>
              <a:off x="1471197" y="1502737"/>
              <a:ext cx="381000" cy="28575"/>
            </a:xfrm>
            <a:custGeom>
              <a:avLst/>
              <a:gdLst>
                <a:gd name="connsiteX0" fmla="*/ 0 w 381000"/>
                <a:gd name="connsiteY0" fmla="*/ 0 h 28575"/>
                <a:gd name="connsiteX1" fmla="*/ 385763 w 381000"/>
                <a:gd name="connsiteY1" fmla="*/ 0 h 28575"/>
                <a:gd name="connsiteX2" fmla="*/ 385763 w 381000"/>
                <a:gd name="connsiteY2" fmla="*/ 35909 h 28575"/>
                <a:gd name="connsiteX3" fmla="*/ 0 w 381000"/>
                <a:gd name="connsiteY3" fmla="*/ 3590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" h="28575">
                  <a:moveTo>
                    <a:pt x="0" y="0"/>
                  </a:moveTo>
                  <a:lnTo>
                    <a:pt x="385763" y="0"/>
                  </a:lnTo>
                  <a:lnTo>
                    <a:pt x="385763" y="35909"/>
                  </a:lnTo>
                  <a:lnTo>
                    <a:pt x="0" y="35909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9823C956-2025-4BDA-9E56-829816913928}"/>
                </a:ext>
              </a:extLst>
            </p:cNvPr>
            <p:cNvSpPr/>
            <p:nvPr/>
          </p:nvSpPr>
          <p:spPr>
            <a:xfrm>
              <a:off x="1471197" y="1586271"/>
              <a:ext cx="381000" cy="28575"/>
            </a:xfrm>
            <a:custGeom>
              <a:avLst/>
              <a:gdLst>
                <a:gd name="connsiteX0" fmla="*/ 0 w 381000"/>
                <a:gd name="connsiteY0" fmla="*/ 0 h 28575"/>
                <a:gd name="connsiteX1" fmla="*/ 385763 w 381000"/>
                <a:gd name="connsiteY1" fmla="*/ 0 h 28575"/>
                <a:gd name="connsiteX2" fmla="*/ 385763 w 381000"/>
                <a:gd name="connsiteY2" fmla="*/ 35909 h 28575"/>
                <a:gd name="connsiteX3" fmla="*/ 0 w 381000"/>
                <a:gd name="connsiteY3" fmla="*/ 3590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" h="28575">
                  <a:moveTo>
                    <a:pt x="0" y="0"/>
                  </a:moveTo>
                  <a:lnTo>
                    <a:pt x="385763" y="0"/>
                  </a:lnTo>
                  <a:lnTo>
                    <a:pt x="385763" y="35909"/>
                  </a:lnTo>
                  <a:lnTo>
                    <a:pt x="0" y="35909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62AAED9B-4B48-4FD7-8BD5-73C412E71FF1}"/>
                </a:ext>
              </a:extLst>
            </p:cNvPr>
            <p:cNvSpPr/>
            <p:nvPr/>
          </p:nvSpPr>
          <p:spPr>
            <a:xfrm>
              <a:off x="1471197" y="1812776"/>
              <a:ext cx="381000" cy="28575"/>
            </a:xfrm>
            <a:custGeom>
              <a:avLst/>
              <a:gdLst>
                <a:gd name="connsiteX0" fmla="*/ 0 w 381000"/>
                <a:gd name="connsiteY0" fmla="*/ 0 h 28575"/>
                <a:gd name="connsiteX1" fmla="*/ 385763 w 381000"/>
                <a:gd name="connsiteY1" fmla="*/ 0 h 28575"/>
                <a:gd name="connsiteX2" fmla="*/ 385763 w 381000"/>
                <a:gd name="connsiteY2" fmla="*/ 35909 h 28575"/>
                <a:gd name="connsiteX3" fmla="*/ 0 w 381000"/>
                <a:gd name="connsiteY3" fmla="*/ 3590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" h="28575">
                  <a:moveTo>
                    <a:pt x="0" y="0"/>
                  </a:moveTo>
                  <a:lnTo>
                    <a:pt x="385763" y="0"/>
                  </a:lnTo>
                  <a:lnTo>
                    <a:pt x="385763" y="35909"/>
                  </a:lnTo>
                  <a:lnTo>
                    <a:pt x="0" y="35909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DFF3B44D-AE2F-45D9-BAC2-33E318C6F13C}"/>
                </a:ext>
              </a:extLst>
            </p:cNvPr>
            <p:cNvSpPr/>
            <p:nvPr/>
          </p:nvSpPr>
          <p:spPr>
            <a:xfrm>
              <a:off x="1471197" y="1896215"/>
              <a:ext cx="381000" cy="28575"/>
            </a:xfrm>
            <a:custGeom>
              <a:avLst/>
              <a:gdLst>
                <a:gd name="connsiteX0" fmla="*/ 0 w 381000"/>
                <a:gd name="connsiteY0" fmla="*/ 0 h 28575"/>
                <a:gd name="connsiteX1" fmla="*/ 385763 w 381000"/>
                <a:gd name="connsiteY1" fmla="*/ 0 h 28575"/>
                <a:gd name="connsiteX2" fmla="*/ 385763 w 381000"/>
                <a:gd name="connsiteY2" fmla="*/ 35909 h 28575"/>
                <a:gd name="connsiteX3" fmla="*/ 0 w 381000"/>
                <a:gd name="connsiteY3" fmla="*/ 3590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" h="28575">
                  <a:moveTo>
                    <a:pt x="0" y="0"/>
                  </a:moveTo>
                  <a:lnTo>
                    <a:pt x="385763" y="0"/>
                  </a:lnTo>
                  <a:lnTo>
                    <a:pt x="385763" y="35909"/>
                  </a:lnTo>
                  <a:lnTo>
                    <a:pt x="0" y="35909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grpSp>
          <p:nvGrpSpPr>
            <p:cNvPr id="327" name="Graphic 314">
              <a:extLst>
                <a:ext uri="{FF2B5EF4-FFF2-40B4-BE49-F238E27FC236}">
                  <a16:creationId xmlns:a16="http://schemas.microsoft.com/office/drawing/2014/main" id="{79F11A32-1BCD-49E7-B7B8-96B6F247ACCC}"/>
                </a:ext>
              </a:extLst>
            </p:cNvPr>
            <p:cNvGrpSpPr/>
            <p:nvPr/>
          </p:nvGrpSpPr>
          <p:grpSpPr>
            <a:xfrm>
              <a:off x="1303367" y="1237561"/>
              <a:ext cx="66675" cy="28575"/>
              <a:chOff x="1303367" y="1237561"/>
              <a:chExt cx="66675" cy="28575"/>
            </a:xfrm>
          </p:grpSpPr>
          <p:sp>
            <p:nvSpPr>
              <p:cNvPr id="328" name="Freeform: Shape 327">
                <a:extLst>
                  <a:ext uri="{FF2B5EF4-FFF2-40B4-BE49-F238E27FC236}">
                    <a16:creationId xmlns:a16="http://schemas.microsoft.com/office/drawing/2014/main" id="{7C989D5E-99C3-4C29-BE07-037AB4310C87}"/>
                  </a:ext>
                </a:extLst>
              </p:cNvPr>
              <p:cNvSpPr/>
              <p:nvPr/>
            </p:nvSpPr>
            <p:spPr>
              <a:xfrm>
                <a:off x="1303367" y="1237561"/>
                <a:ext cx="28575" cy="28575"/>
              </a:xfrm>
              <a:custGeom>
                <a:avLst/>
                <a:gdLst>
                  <a:gd name="connsiteX0" fmla="*/ 0 w 28575"/>
                  <a:gd name="connsiteY0" fmla="*/ 0 h 28575"/>
                  <a:gd name="connsiteX1" fmla="*/ 34576 w 28575"/>
                  <a:gd name="connsiteY1" fmla="*/ 3467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75" h="28575">
                    <a:moveTo>
                      <a:pt x="0" y="0"/>
                    </a:moveTo>
                    <a:lnTo>
                      <a:pt x="34576" y="34671"/>
                    </a:lnTo>
                  </a:path>
                </a:pathLst>
              </a:custGeom>
              <a:ln w="28575" cap="rnd">
                <a:solidFill>
                  <a:schemeClr val="accent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51861BF3-4800-4889-A6E1-95FBE9E13CCB}"/>
                  </a:ext>
                </a:extLst>
              </p:cNvPr>
              <p:cNvSpPr/>
              <p:nvPr/>
            </p:nvSpPr>
            <p:spPr>
              <a:xfrm>
                <a:off x="1337942" y="1237561"/>
                <a:ext cx="28575" cy="28575"/>
              </a:xfrm>
              <a:custGeom>
                <a:avLst/>
                <a:gdLst>
                  <a:gd name="connsiteX0" fmla="*/ 34671 w 28575"/>
                  <a:gd name="connsiteY0" fmla="*/ 0 h 28575"/>
                  <a:gd name="connsiteX1" fmla="*/ 0 w 28575"/>
                  <a:gd name="connsiteY1" fmla="*/ 3467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75" h="28575">
                    <a:moveTo>
                      <a:pt x="34671" y="0"/>
                    </a:moveTo>
                    <a:lnTo>
                      <a:pt x="0" y="34671"/>
                    </a:lnTo>
                  </a:path>
                </a:pathLst>
              </a:custGeom>
              <a:ln w="28575" cap="rnd">
                <a:solidFill>
                  <a:schemeClr val="accent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grpSp>
          <p:nvGrpSpPr>
            <p:cNvPr id="330" name="Graphic 314">
              <a:extLst>
                <a:ext uri="{FF2B5EF4-FFF2-40B4-BE49-F238E27FC236}">
                  <a16:creationId xmlns:a16="http://schemas.microsoft.com/office/drawing/2014/main" id="{79F11A32-1BCD-49E7-B7B8-96B6F247ACCC}"/>
                </a:ext>
              </a:extLst>
            </p:cNvPr>
            <p:cNvGrpSpPr/>
            <p:nvPr/>
          </p:nvGrpSpPr>
          <p:grpSpPr>
            <a:xfrm>
              <a:off x="1303367" y="1545123"/>
              <a:ext cx="66675" cy="28575"/>
              <a:chOff x="1303367" y="1545123"/>
              <a:chExt cx="66675" cy="28575"/>
            </a:xfrm>
          </p:grpSpPr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98F12327-6863-4195-9905-2E79FB4BD67B}"/>
                  </a:ext>
                </a:extLst>
              </p:cNvPr>
              <p:cNvSpPr/>
              <p:nvPr/>
            </p:nvSpPr>
            <p:spPr>
              <a:xfrm>
                <a:off x="1303367" y="1545123"/>
                <a:ext cx="28575" cy="28575"/>
              </a:xfrm>
              <a:custGeom>
                <a:avLst/>
                <a:gdLst>
                  <a:gd name="connsiteX0" fmla="*/ 0 w 28575"/>
                  <a:gd name="connsiteY0" fmla="*/ 0 h 28575"/>
                  <a:gd name="connsiteX1" fmla="*/ 34576 w 28575"/>
                  <a:gd name="connsiteY1" fmla="*/ 3467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75" h="28575">
                    <a:moveTo>
                      <a:pt x="0" y="0"/>
                    </a:moveTo>
                    <a:lnTo>
                      <a:pt x="34576" y="34671"/>
                    </a:lnTo>
                  </a:path>
                </a:pathLst>
              </a:custGeom>
              <a:ln w="28575" cap="rnd">
                <a:solidFill>
                  <a:schemeClr val="accent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6AFC700D-1DBF-484F-A724-F0693B1B8CA5}"/>
                  </a:ext>
                </a:extLst>
              </p:cNvPr>
              <p:cNvSpPr/>
              <p:nvPr/>
            </p:nvSpPr>
            <p:spPr>
              <a:xfrm>
                <a:off x="1337942" y="1545123"/>
                <a:ext cx="28575" cy="28575"/>
              </a:xfrm>
              <a:custGeom>
                <a:avLst/>
                <a:gdLst>
                  <a:gd name="connsiteX0" fmla="*/ 34671 w 28575"/>
                  <a:gd name="connsiteY0" fmla="*/ 0 h 28575"/>
                  <a:gd name="connsiteX1" fmla="*/ 0 w 28575"/>
                  <a:gd name="connsiteY1" fmla="*/ 3467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75" h="28575">
                    <a:moveTo>
                      <a:pt x="34671" y="0"/>
                    </a:moveTo>
                    <a:lnTo>
                      <a:pt x="0" y="34671"/>
                    </a:lnTo>
                  </a:path>
                </a:pathLst>
              </a:custGeom>
              <a:ln w="28575" cap="rnd">
                <a:solidFill>
                  <a:schemeClr val="accent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</p:grpSp>
      <p:grpSp>
        <p:nvGrpSpPr>
          <p:cNvPr id="185" name="Graphic 182">
            <a:extLst>
              <a:ext uri="{FF2B5EF4-FFF2-40B4-BE49-F238E27FC236}">
                <a16:creationId xmlns:a16="http://schemas.microsoft.com/office/drawing/2014/main" id="{5F4F543E-761E-4254-A26E-0C3AC3429427}"/>
              </a:ext>
            </a:extLst>
          </p:cNvPr>
          <p:cNvGrpSpPr/>
          <p:nvPr/>
        </p:nvGrpSpPr>
        <p:grpSpPr>
          <a:xfrm>
            <a:off x="1098927" y="2450514"/>
            <a:ext cx="3410215" cy="2796376"/>
            <a:chOff x="4892039" y="1657350"/>
            <a:chExt cx="2876550" cy="2358771"/>
          </a:xfrm>
          <a:solidFill>
            <a:schemeClr val="accent1"/>
          </a:solidFill>
        </p:grpSpPr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2AA8B72-B2CA-43D6-9CB2-D7AE7F46806D}"/>
                </a:ext>
              </a:extLst>
            </p:cNvPr>
            <p:cNvSpPr/>
            <p:nvPr/>
          </p:nvSpPr>
          <p:spPr>
            <a:xfrm>
              <a:off x="6024943" y="3707987"/>
              <a:ext cx="609600" cy="228600"/>
            </a:xfrm>
            <a:custGeom>
              <a:avLst/>
              <a:gdLst>
                <a:gd name="connsiteX0" fmla="*/ 17717 w 609600"/>
                <a:gd name="connsiteY0" fmla="*/ 0 h 228600"/>
                <a:gd name="connsiteX1" fmla="*/ 0 w 609600"/>
                <a:gd name="connsiteY1" fmla="*/ 233458 h 228600"/>
                <a:gd name="connsiteX2" fmla="*/ 613315 w 609600"/>
                <a:gd name="connsiteY2" fmla="*/ 233458 h 228600"/>
                <a:gd name="connsiteX3" fmla="*/ 595598 w 609600"/>
                <a:gd name="connsiteY3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00" h="228600">
                  <a:moveTo>
                    <a:pt x="17717" y="0"/>
                  </a:moveTo>
                  <a:lnTo>
                    <a:pt x="0" y="233458"/>
                  </a:lnTo>
                  <a:lnTo>
                    <a:pt x="613315" y="233458"/>
                  </a:lnTo>
                  <a:lnTo>
                    <a:pt x="59559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B49C0130-80F6-4A0E-8FC6-1FEFB439B156}"/>
                </a:ext>
              </a:extLst>
            </p:cNvPr>
            <p:cNvSpPr/>
            <p:nvPr/>
          </p:nvSpPr>
          <p:spPr>
            <a:xfrm>
              <a:off x="6042659" y="3579876"/>
              <a:ext cx="571500" cy="123825"/>
            </a:xfrm>
            <a:custGeom>
              <a:avLst/>
              <a:gdLst>
                <a:gd name="connsiteX0" fmla="*/ 568166 w 571500"/>
                <a:gd name="connsiteY0" fmla="*/ 0 h 123825"/>
                <a:gd name="connsiteX1" fmla="*/ 9716 w 571500"/>
                <a:gd name="connsiteY1" fmla="*/ 0 h 123825"/>
                <a:gd name="connsiteX2" fmla="*/ 0 w 571500"/>
                <a:gd name="connsiteY2" fmla="*/ 128111 h 123825"/>
                <a:gd name="connsiteX3" fmla="*/ 577882 w 571500"/>
                <a:gd name="connsiteY3" fmla="*/ 128111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123825">
                  <a:moveTo>
                    <a:pt x="568166" y="0"/>
                  </a:moveTo>
                  <a:lnTo>
                    <a:pt x="9716" y="0"/>
                  </a:lnTo>
                  <a:lnTo>
                    <a:pt x="0" y="128111"/>
                  </a:lnTo>
                  <a:lnTo>
                    <a:pt x="577882" y="12811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D8A124CF-ADFA-4941-8D77-C2E17AD62E5F}"/>
                </a:ext>
              </a:extLst>
            </p:cNvPr>
            <p:cNvSpPr/>
            <p:nvPr/>
          </p:nvSpPr>
          <p:spPr>
            <a:xfrm>
              <a:off x="5870448" y="3920871"/>
              <a:ext cx="914400" cy="95250"/>
            </a:xfrm>
            <a:custGeom>
              <a:avLst/>
              <a:gdLst>
                <a:gd name="connsiteX0" fmla="*/ 922306 w 914400"/>
                <a:gd name="connsiteY0" fmla="*/ 100679 h 95250"/>
                <a:gd name="connsiteX1" fmla="*/ 0 w 914400"/>
                <a:gd name="connsiteY1" fmla="*/ 100679 h 95250"/>
                <a:gd name="connsiteX2" fmla="*/ 0 w 914400"/>
                <a:gd name="connsiteY2" fmla="*/ 41720 h 95250"/>
                <a:gd name="connsiteX3" fmla="*/ 41719 w 914400"/>
                <a:gd name="connsiteY3" fmla="*/ 0 h 95250"/>
                <a:gd name="connsiteX4" fmla="*/ 880681 w 914400"/>
                <a:gd name="connsiteY4" fmla="*/ 0 h 95250"/>
                <a:gd name="connsiteX5" fmla="*/ 922401 w 914400"/>
                <a:gd name="connsiteY5" fmla="*/ 41720 h 95250"/>
                <a:gd name="connsiteX6" fmla="*/ 922401 w 914400"/>
                <a:gd name="connsiteY6" fmla="*/ 10067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" h="95250">
                  <a:moveTo>
                    <a:pt x="922306" y="100679"/>
                  </a:moveTo>
                  <a:lnTo>
                    <a:pt x="0" y="100679"/>
                  </a:lnTo>
                  <a:lnTo>
                    <a:pt x="0" y="41720"/>
                  </a:lnTo>
                  <a:cubicBezTo>
                    <a:pt x="0" y="18669"/>
                    <a:pt x="18669" y="0"/>
                    <a:pt x="41719" y="0"/>
                  </a:cubicBezTo>
                  <a:lnTo>
                    <a:pt x="880681" y="0"/>
                  </a:lnTo>
                  <a:cubicBezTo>
                    <a:pt x="903732" y="0"/>
                    <a:pt x="922401" y="18669"/>
                    <a:pt x="922401" y="41720"/>
                  </a:cubicBezTo>
                  <a:lnTo>
                    <a:pt x="922401" y="100679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41E96AD-5811-4CF0-909C-89D4C4D9CCD6}"/>
                </a:ext>
              </a:extLst>
            </p:cNvPr>
            <p:cNvSpPr/>
            <p:nvPr/>
          </p:nvSpPr>
          <p:spPr>
            <a:xfrm>
              <a:off x="4892039" y="1657350"/>
              <a:ext cx="2876550" cy="1704975"/>
            </a:xfrm>
            <a:custGeom>
              <a:avLst/>
              <a:gdLst>
                <a:gd name="connsiteX0" fmla="*/ 2796350 w 2876550"/>
                <a:gd name="connsiteY0" fmla="*/ 0 h 1704975"/>
                <a:gd name="connsiteX1" fmla="*/ 82772 w 2876550"/>
                <a:gd name="connsiteY1" fmla="*/ 0 h 1704975"/>
                <a:gd name="connsiteX2" fmla="*/ 0 w 2876550"/>
                <a:gd name="connsiteY2" fmla="*/ 82772 h 1704975"/>
                <a:gd name="connsiteX3" fmla="*/ 0 w 2876550"/>
                <a:gd name="connsiteY3" fmla="*/ 1711928 h 1704975"/>
                <a:gd name="connsiteX4" fmla="*/ 1707356 w 2876550"/>
                <a:gd name="connsiteY4" fmla="*/ 1711928 h 1704975"/>
                <a:gd name="connsiteX5" fmla="*/ 2879122 w 2876550"/>
                <a:gd name="connsiteY5" fmla="*/ 1711928 h 1704975"/>
                <a:gd name="connsiteX6" fmla="*/ 2879122 w 2876550"/>
                <a:gd name="connsiteY6" fmla="*/ 540163 h 1704975"/>
                <a:gd name="connsiteX7" fmla="*/ 2879122 w 2876550"/>
                <a:gd name="connsiteY7" fmla="*/ 82772 h 1704975"/>
                <a:gd name="connsiteX8" fmla="*/ 2796350 w 2876550"/>
                <a:gd name="connsiteY8" fmla="*/ 0 h 170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6550" h="1704975">
                  <a:moveTo>
                    <a:pt x="2796350" y="0"/>
                  </a:moveTo>
                  <a:lnTo>
                    <a:pt x="82772" y="0"/>
                  </a:lnTo>
                  <a:cubicBezTo>
                    <a:pt x="37052" y="0"/>
                    <a:pt x="0" y="37052"/>
                    <a:pt x="0" y="82772"/>
                  </a:cubicBezTo>
                  <a:lnTo>
                    <a:pt x="0" y="1711928"/>
                  </a:lnTo>
                  <a:lnTo>
                    <a:pt x="1707356" y="1711928"/>
                  </a:lnTo>
                  <a:lnTo>
                    <a:pt x="2879122" y="1711928"/>
                  </a:lnTo>
                  <a:lnTo>
                    <a:pt x="2879122" y="540163"/>
                  </a:lnTo>
                  <a:lnTo>
                    <a:pt x="2879122" y="82772"/>
                  </a:lnTo>
                  <a:cubicBezTo>
                    <a:pt x="2879122" y="37052"/>
                    <a:pt x="2842070" y="0"/>
                    <a:pt x="2796350" y="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A5716E60-3DEE-4993-9297-41E5843DC811}"/>
                </a:ext>
              </a:extLst>
            </p:cNvPr>
            <p:cNvSpPr/>
            <p:nvPr/>
          </p:nvSpPr>
          <p:spPr>
            <a:xfrm>
              <a:off x="6320123" y="3369278"/>
              <a:ext cx="1447800" cy="276225"/>
            </a:xfrm>
            <a:custGeom>
              <a:avLst/>
              <a:gdLst>
                <a:gd name="connsiteX0" fmla="*/ 0 w 1447800"/>
                <a:gd name="connsiteY0" fmla="*/ 279178 h 276225"/>
                <a:gd name="connsiteX1" fmla="*/ 1368266 w 1447800"/>
                <a:gd name="connsiteY1" fmla="*/ 279178 h 276225"/>
                <a:gd name="connsiteX2" fmla="*/ 1451039 w 1447800"/>
                <a:gd name="connsiteY2" fmla="*/ 196406 h 276225"/>
                <a:gd name="connsiteX3" fmla="*/ 1451039 w 1447800"/>
                <a:gd name="connsiteY3" fmla="*/ 0 h 276225"/>
                <a:gd name="connsiteX4" fmla="*/ 279273 w 1447800"/>
                <a:gd name="connsiteY4" fmla="*/ 0 h 276225"/>
                <a:gd name="connsiteX5" fmla="*/ 0 w 1447800"/>
                <a:gd name="connsiteY5" fmla="*/ 279178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7800" h="276225">
                  <a:moveTo>
                    <a:pt x="0" y="279178"/>
                  </a:moveTo>
                  <a:lnTo>
                    <a:pt x="1368266" y="279178"/>
                  </a:lnTo>
                  <a:cubicBezTo>
                    <a:pt x="1413986" y="279178"/>
                    <a:pt x="1451039" y="242125"/>
                    <a:pt x="1451039" y="196406"/>
                  </a:cubicBezTo>
                  <a:lnTo>
                    <a:pt x="1451039" y="0"/>
                  </a:lnTo>
                  <a:lnTo>
                    <a:pt x="279273" y="0"/>
                  </a:lnTo>
                  <a:lnTo>
                    <a:pt x="0" y="2791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27D49230-8D70-4A0A-B1A6-E2E60CC3B4EA}"/>
                </a:ext>
              </a:extLst>
            </p:cNvPr>
            <p:cNvSpPr/>
            <p:nvPr/>
          </p:nvSpPr>
          <p:spPr>
            <a:xfrm>
              <a:off x="4892039" y="3369278"/>
              <a:ext cx="1854137" cy="276225"/>
            </a:xfrm>
            <a:custGeom>
              <a:avLst/>
              <a:gdLst>
                <a:gd name="connsiteX0" fmla="*/ 0 w 1704975"/>
                <a:gd name="connsiteY0" fmla="*/ 0 h 276225"/>
                <a:gd name="connsiteX1" fmla="*/ 0 w 1704975"/>
                <a:gd name="connsiteY1" fmla="*/ 196406 h 276225"/>
                <a:gd name="connsiteX2" fmla="*/ 82772 w 1704975"/>
                <a:gd name="connsiteY2" fmla="*/ 279178 h 276225"/>
                <a:gd name="connsiteX3" fmla="*/ 1428083 w 1704975"/>
                <a:gd name="connsiteY3" fmla="*/ 279178 h 276225"/>
                <a:gd name="connsiteX4" fmla="*/ 1707261 w 1704975"/>
                <a:gd name="connsiteY4" fmla="*/ 0 h 276225"/>
                <a:gd name="connsiteX5" fmla="*/ 0 w 1704975"/>
                <a:gd name="connsiteY5" fmla="*/ 0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4975" h="276225">
                  <a:moveTo>
                    <a:pt x="0" y="0"/>
                  </a:moveTo>
                  <a:lnTo>
                    <a:pt x="0" y="196406"/>
                  </a:lnTo>
                  <a:cubicBezTo>
                    <a:pt x="0" y="242125"/>
                    <a:pt x="37052" y="279178"/>
                    <a:pt x="82772" y="279178"/>
                  </a:cubicBezTo>
                  <a:lnTo>
                    <a:pt x="1428083" y="279178"/>
                  </a:lnTo>
                  <a:lnTo>
                    <a:pt x="1707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grpSp>
          <p:nvGrpSpPr>
            <p:cNvPr id="192" name="Graphic 182">
              <a:extLst>
                <a:ext uri="{FF2B5EF4-FFF2-40B4-BE49-F238E27FC236}">
                  <a16:creationId xmlns:a16="http://schemas.microsoft.com/office/drawing/2014/main" id="{5F4F543E-761E-4254-A26E-0C3AC3429427}"/>
                </a:ext>
              </a:extLst>
            </p:cNvPr>
            <p:cNvGrpSpPr/>
            <p:nvPr/>
          </p:nvGrpSpPr>
          <p:grpSpPr>
            <a:xfrm>
              <a:off x="4988528" y="1762601"/>
              <a:ext cx="2667000" cy="1104900"/>
              <a:chOff x="4988528" y="1762601"/>
              <a:chExt cx="2667000" cy="1104900"/>
            </a:xfrm>
            <a:solidFill>
              <a:schemeClr val="accent1"/>
            </a:solidFill>
          </p:grpSpPr>
          <p:grpSp>
            <p:nvGrpSpPr>
              <p:cNvPr id="193" name="Graphic 182">
                <a:extLst>
                  <a:ext uri="{FF2B5EF4-FFF2-40B4-BE49-F238E27FC236}">
                    <a16:creationId xmlns:a16="http://schemas.microsoft.com/office/drawing/2014/main" id="{5F4F543E-761E-4254-A26E-0C3AC3429427}"/>
                  </a:ext>
                </a:extLst>
              </p:cNvPr>
              <p:cNvGrpSpPr/>
              <p:nvPr/>
            </p:nvGrpSpPr>
            <p:grpSpPr>
              <a:xfrm>
                <a:off x="4988528" y="1762601"/>
                <a:ext cx="2667000" cy="1104900"/>
                <a:chOff x="4988528" y="1762601"/>
                <a:chExt cx="2667000" cy="1104900"/>
              </a:xfrm>
              <a:solidFill>
                <a:schemeClr val="accent1"/>
              </a:solidFill>
            </p:grpSpPr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id="{4A5E025F-E329-41D8-83A7-6931AD52728C}"/>
                    </a:ext>
                  </a:extLst>
                </p:cNvPr>
                <p:cNvSpPr/>
                <p:nvPr/>
              </p:nvSpPr>
              <p:spPr>
                <a:xfrm>
                  <a:off x="4988528" y="1762601"/>
                  <a:ext cx="771525" cy="1104900"/>
                </a:xfrm>
                <a:custGeom>
                  <a:avLst/>
                  <a:gdLst>
                    <a:gd name="connsiteX0" fmla="*/ 0 w 771525"/>
                    <a:gd name="connsiteY0" fmla="*/ 0 h 1104900"/>
                    <a:gd name="connsiteX1" fmla="*/ 0 w 771525"/>
                    <a:gd name="connsiteY1" fmla="*/ 1002030 h 1104900"/>
                    <a:gd name="connsiteX2" fmla="*/ 0 w 771525"/>
                    <a:gd name="connsiteY2" fmla="*/ 1104900 h 1104900"/>
                    <a:gd name="connsiteX3" fmla="*/ 781050 w 771525"/>
                    <a:gd name="connsiteY3" fmla="*/ 1104900 h 1104900"/>
                    <a:gd name="connsiteX4" fmla="*/ 781050 w 771525"/>
                    <a:gd name="connsiteY4" fmla="*/ 0 h 1104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1525" h="1104900">
                      <a:moveTo>
                        <a:pt x="0" y="0"/>
                      </a:moveTo>
                      <a:lnTo>
                        <a:pt x="0" y="1002030"/>
                      </a:lnTo>
                      <a:lnTo>
                        <a:pt x="0" y="1104900"/>
                      </a:lnTo>
                      <a:lnTo>
                        <a:pt x="781050" y="1104900"/>
                      </a:lnTo>
                      <a:lnTo>
                        <a:pt x="781050" y="0"/>
                      </a:ln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grpSp>
              <p:nvGrpSpPr>
                <p:cNvPr id="195" name="Graphic 182">
                  <a:extLst>
                    <a:ext uri="{FF2B5EF4-FFF2-40B4-BE49-F238E27FC236}">
                      <a16:creationId xmlns:a16="http://schemas.microsoft.com/office/drawing/2014/main" id="{5F4F543E-761E-4254-A26E-0C3AC3429427}"/>
                    </a:ext>
                  </a:extLst>
                </p:cNvPr>
                <p:cNvGrpSpPr/>
                <p:nvPr/>
              </p:nvGrpSpPr>
              <p:grpSpPr>
                <a:xfrm>
                  <a:off x="5769578" y="1762601"/>
                  <a:ext cx="1885950" cy="1104900"/>
                  <a:chOff x="5769578" y="1762601"/>
                  <a:chExt cx="1885950" cy="1104900"/>
                </a:xfrm>
                <a:solidFill>
                  <a:schemeClr val="accent1"/>
                </a:solidFill>
              </p:grpSpPr>
              <p:sp>
                <p:nvSpPr>
                  <p:cNvPr id="196" name="Freeform: Shape 195">
                    <a:extLst>
                      <a:ext uri="{FF2B5EF4-FFF2-40B4-BE49-F238E27FC236}">
                        <a16:creationId xmlns:a16="http://schemas.microsoft.com/office/drawing/2014/main" id="{4163482E-4A2F-4799-8E75-169AC9C22AA4}"/>
                      </a:ext>
                    </a:extLst>
                  </p:cNvPr>
                  <p:cNvSpPr/>
                  <p:nvPr/>
                </p:nvSpPr>
                <p:spPr>
                  <a:xfrm>
                    <a:off x="5769578" y="1762601"/>
                    <a:ext cx="1257300" cy="1104900"/>
                  </a:xfrm>
                  <a:custGeom>
                    <a:avLst/>
                    <a:gdLst>
                      <a:gd name="connsiteX0" fmla="*/ 229743 w 1257300"/>
                      <a:gd name="connsiteY0" fmla="*/ 0 h 1104900"/>
                      <a:gd name="connsiteX1" fmla="*/ 0 w 1257300"/>
                      <a:gd name="connsiteY1" fmla="*/ 0 h 1104900"/>
                      <a:gd name="connsiteX2" fmla="*/ 0 w 1257300"/>
                      <a:gd name="connsiteY2" fmla="*/ 1104900 h 1104900"/>
                      <a:gd name="connsiteX3" fmla="*/ 1257300 w 1257300"/>
                      <a:gd name="connsiteY3" fmla="*/ 1104900 h 1104900"/>
                      <a:gd name="connsiteX4" fmla="*/ 1257300 w 1257300"/>
                      <a:gd name="connsiteY4" fmla="*/ 0 h 1104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57300" h="1104900">
                        <a:moveTo>
                          <a:pt x="229743" y="0"/>
                        </a:moveTo>
                        <a:lnTo>
                          <a:pt x="0" y="0"/>
                        </a:lnTo>
                        <a:lnTo>
                          <a:pt x="0" y="1104900"/>
                        </a:lnTo>
                        <a:lnTo>
                          <a:pt x="1257300" y="1104900"/>
                        </a:lnTo>
                        <a:lnTo>
                          <a:pt x="1257300" y="0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97" name="Freeform: Shape 196">
                    <a:extLst>
                      <a:ext uri="{FF2B5EF4-FFF2-40B4-BE49-F238E27FC236}">
                        <a16:creationId xmlns:a16="http://schemas.microsoft.com/office/drawing/2014/main" id="{A2EABAE1-0136-48CF-A9D2-8F2B60592C5B}"/>
                      </a:ext>
                    </a:extLst>
                  </p:cNvPr>
                  <p:cNvSpPr/>
                  <p:nvPr/>
                </p:nvSpPr>
                <p:spPr>
                  <a:xfrm>
                    <a:off x="7026878" y="1762601"/>
                    <a:ext cx="628650" cy="1104900"/>
                  </a:xfrm>
                  <a:custGeom>
                    <a:avLst/>
                    <a:gdLst>
                      <a:gd name="connsiteX0" fmla="*/ 0 w 628650"/>
                      <a:gd name="connsiteY0" fmla="*/ 0 h 1104900"/>
                      <a:gd name="connsiteX1" fmla="*/ 628650 w 628650"/>
                      <a:gd name="connsiteY1" fmla="*/ 0 h 1104900"/>
                      <a:gd name="connsiteX2" fmla="*/ 628650 w 628650"/>
                      <a:gd name="connsiteY2" fmla="*/ 1104900 h 1104900"/>
                      <a:gd name="connsiteX3" fmla="*/ 0 w 628650"/>
                      <a:gd name="connsiteY3" fmla="*/ 1104900 h 1104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8650" h="1104900">
                        <a:moveTo>
                          <a:pt x="0" y="0"/>
                        </a:moveTo>
                        <a:lnTo>
                          <a:pt x="628650" y="0"/>
                        </a:lnTo>
                        <a:lnTo>
                          <a:pt x="628650" y="1104900"/>
                        </a:lnTo>
                        <a:lnTo>
                          <a:pt x="0" y="110490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dirty="0"/>
                  </a:p>
                </p:txBody>
              </p:sp>
            </p:grpSp>
          </p:grp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137E34E8-A51B-40E3-B024-70923BDD2CF1}"/>
                  </a:ext>
                </a:extLst>
              </p:cNvPr>
              <p:cNvSpPr/>
              <p:nvPr/>
            </p:nvSpPr>
            <p:spPr>
              <a:xfrm>
                <a:off x="4988528" y="2867501"/>
                <a:ext cx="2667000" cy="390525"/>
              </a:xfrm>
              <a:custGeom>
                <a:avLst/>
                <a:gdLst>
                  <a:gd name="connsiteX0" fmla="*/ 0 w 2667000"/>
                  <a:gd name="connsiteY0" fmla="*/ 0 h 390525"/>
                  <a:gd name="connsiteX1" fmla="*/ 2667000 w 2667000"/>
                  <a:gd name="connsiteY1" fmla="*/ 0 h 390525"/>
                  <a:gd name="connsiteX2" fmla="*/ 2667000 w 2667000"/>
                  <a:gd name="connsiteY2" fmla="*/ 390525 h 390525"/>
                  <a:gd name="connsiteX3" fmla="*/ 0 w 2667000"/>
                  <a:gd name="connsiteY3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7000" h="390525">
                    <a:moveTo>
                      <a:pt x="0" y="0"/>
                    </a:moveTo>
                    <a:lnTo>
                      <a:pt x="2667000" y="0"/>
                    </a:lnTo>
                    <a:lnTo>
                      <a:pt x="2667000" y="390525"/>
                    </a:lnTo>
                    <a:lnTo>
                      <a:pt x="0" y="39052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grpSp>
          <p:nvGrpSpPr>
            <p:cNvPr id="199" name="Graphic 182">
              <a:extLst>
                <a:ext uri="{FF2B5EF4-FFF2-40B4-BE49-F238E27FC236}">
                  <a16:creationId xmlns:a16="http://schemas.microsoft.com/office/drawing/2014/main" id="{5F4F543E-761E-4254-A26E-0C3AC3429427}"/>
                </a:ext>
              </a:extLst>
            </p:cNvPr>
            <p:cNvGrpSpPr/>
            <p:nvPr/>
          </p:nvGrpSpPr>
          <p:grpSpPr>
            <a:xfrm>
              <a:off x="5140928" y="1864043"/>
              <a:ext cx="514731" cy="853535"/>
              <a:chOff x="5140928" y="1864043"/>
              <a:chExt cx="514731" cy="853535"/>
            </a:xfrm>
            <a:solidFill>
              <a:schemeClr val="accent1"/>
            </a:solidFill>
          </p:grpSpPr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9276E417-4789-43E9-BA08-0F46D2B6EC15}"/>
                  </a:ext>
                </a:extLst>
              </p:cNvPr>
              <p:cNvSpPr/>
              <p:nvPr/>
            </p:nvSpPr>
            <p:spPr>
              <a:xfrm>
                <a:off x="5140928" y="2274665"/>
                <a:ext cx="133350" cy="438150"/>
              </a:xfrm>
              <a:custGeom>
                <a:avLst/>
                <a:gdLst>
                  <a:gd name="connsiteX0" fmla="*/ 0 w 133350"/>
                  <a:gd name="connsiteY0" fmla="*/ 0 h 438150"/>
                  <a:gd name="connsiteX1" fmla="*/ 133350 w 133350"/>
                  <a:gd name="connsiteY1" fmla="*/ 0 h 438150"/>
                  <a:gd name="connsiteX2" fmla="*/ 133350 w 133350"/>
                  <a:gd name="connsiteY2" fmla="*/ 445389 h 438150"/>
                  <a:gd name="connsiteX3" fmla="*/ 0 w 133350"/>
                  <a:gd name="connsiteY3" fmla="*/ 445389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50" h="438150">
                    <a:moveTo>
                      <a:pt x="0" y="0"/>
                    </a:moveTo>
                    <a:lnTo>
                      <a:pt x="133350" y="0"/>
                    </a:lnTo>
                    <a:lnTo>
                      <a:pt x="133350" y="445389"/>
                    </a:lnTo>
                    <a:lnTo>
                      <a:pt x="0" y="445389"/>
                    </a:lnTo>
                    <a:close/>
                  </a:path>
                </a:pathLst>
              </a:custGeom>
              <a:solidFill>
                <a:srgbClr val="68B4F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65ACDDAC-EE71-4978-B653-00159C4A4062}"/>
                  </a:ext>
                </a:extLst>
              </p:cNvPr>
              <p:cNvSpPr/>
              <p:nvPr/>
            </p:nvSpPr>
            <p:spPr>
              <a:xfrm>
                <a:off x="5336381" y="2130171"/>
                <a:ext cx="133350" cy="581025"/>
              </a:xfrm>
              <a:custGeom>
                <a:avLst/>
                <a:gdLst>
                  <a:gd name="connsiteX0" fmla="*/ 0 w 133350"/>
                  <a:gd name="connsiteY0" fmla="*/ 0 h 581025"/>
                  <a:gd name="connsiteX1" fmla="*/ 133350 w 133350"/>
                  <a:gd name="connsiteY1" fmla="*/ 0 h 581025"/>
                  <a:gd name="connsiteX2" fmla="*/ 133350 w 133350"/>
                  <a:gd name="connsiteY2" fmla="*/ 589883 h 581025"/>
                  <a:gd name="connsiteX3" fmla="*/ 0 w 133350"/>
                  <a:gd name="connsiteY3" fmla="*/ 589883 h 581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50" h="581025">
                    <a:moveTo>
                      <a:pt x="0" y="0"/>
                    </a:moveTo>
                    <a:lnTo>
                      <a:pt x="133350" y="0"/>
                    </a:lnTo>
                    <a:lnTo>
                      <a:pt x="133350" y="589883"/>
                    </a:lnTo>
                    <a:lnTo>
                      <a:pt x="0" y="589883"/>
                    </a:ln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B48C3002-B6BB-4D10-89F0-CA2DEB5F5245}"/>
                  </a:ext>
                </a:extLst>
              </p:cNvPr>
              <p:cNvSpPr/>
              <p:nvPr/>
            </p:nvSpPr>
            <p:spPr>
              <a:xfrm>
                <a:off x="5531834" y="1984153"/>
                <a:ext cx="123825" cy="733425"/>
              </a:xfrm>
              <a:custGeom>
                <a:avLst/>
                <a:gdLst>
                  <a:gd name="connsiteX0" fmla="*/ 0 w 123825"/>
                  <a:gd name="connsiteY0" fmla="*/ 0 h 733425"/>
                  <a:gd name="connsiteX1" fmla="*/ 133350 w 123825"/>
                  <a:gd name="connsiteY1" fmla="*/ 0 h 733425"/>
                  <a:gd name="connsiteX2" fmla="*/ 133350 w 123825"/>
                  <a:gd name="connsiteY2" fmla="*/ 735902 h 733425"/>
                  <a:gd name="connsiteX3" fmla="*/ 0 w 123825"/>
                  <a:gd name="connsiteY3" fmla="*/ 735902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733425">
                    <a:moveTo>
                      <a:pt x="0" y="0"/>
                    </a:moveTo>
                    <a:lnTo>
                      <a:pt x="133350" y="0"/>
                    </a:lnTo>
                    <a:lnTo>
                      <a:pt x="133350" y="735902"/>
                    </a:lnTo>
                    <a:lnTo>
                      <a:pt x="0" y="735902"/>
                    </a:ln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grpSp>
            <p:nvGrpSpPr>
              <p:cNvPr id="203" name="Graphic 182">
                <a:extLst>
                  <a:ext uri="{FF2B5EF4-FFF2-40B4-BE49-F238E27FC236}">
                    <a16:creationId xmlns:a16="http://schemas.microsoft.com/office/drawing/2014/main" id="{5F4F543E-761E-4254-A26E-0C3AC3429427}"/>
                  </a:ext>
                </a:extLst>
              </p:cNvPr>
              <p:cNvGrpSpPr/>
              <p:nvPr/>
            </p:nvGrpSpPr>
            <p:grpSpPr>
              <a:xfrm>
                <a:off x="5150739" y="1864043"/>
                <a:ext cx="390525" cy="266700"/>
                <a:chOff x="5150739" y="1864043"/>
                <a:chExt cx="390525" cy="266700"/>
              </a:xfrm>
              <a:solidFill>
                <a:srgbClr val="008B8F"/>
              </a:solidFill>
            </p:grpSpPr>
            <p:sp>
              <p:nvSpPr>
                <p:cNvPr id="204" name="Freeform: Shape 203">
                  <a:extLst>
                    <a:ext uri="{FF2B5EF4-FFF2-40B4-BE49-F238E27FC236}">
                      <a16:creationId xmlns:a16="http://schemas.microsoft.com/office/drawing/2014/main" id="{2AC2A149-F316-4704-B3C3-C1C331979F45}"/>
                    </a:ext>
                  </a:extLst>
                </p:cNvPr>
                <p:cNvSpPr/>
                <p:nvPr/>
              </p:nvSpPr>
              <p:spPr>
                <a:xfrm>
                  <a:off x="5175027" y="1897380"/>
                  <a:ext cx="314325" cy="209550"/>
                </a:xfrm>
                <a:custGeom>
                  <a:avLst/>
                  <a:gdLst>
                    <a:gd name="connsiteX0" fmla="*/ 0 w 314325"/>
                    <a:gd name="connsiteY0" fmla="*/ 211455 h 209550"/>
                    <a:gd name="connsiteX1" fmla="*/ 315944 w 314325"/>
                    <a:gd name="connsiteY1" fmla="*/ 0 h 209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14325" h="209550">
                      <a:moveTo>
                        <a:pt x="0" y="211455"/>
                      </a:moveTo>
                      <a:lnTo>
                        <a:pt x="315944" y="0"/>
                      </a:lnTo>
                    </a:path>
                  </a:pathLst>
                </a:custGeom>
                <a:solidFill>
                  <a:schemeClr val="accent4"/>
                </a:solidFill>
                <a:ln w="15953" cap="flat">
                  <a:solidFill>
                    <a:schemeClr val="accent4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05" name="Freeform: Shape 204">
                  <a:extLst>
                    <a:ext uri="{FF2B5EF4-FFF2-40B4-BE49-F238E27FC236}">
                      <a16:creationId xmlns:a16="http://schemas.microsoft.com/office/drawing/2014/main" id="{24236E12-07EC-4406-8C04-00C6ED9C0661}"/>
                    </a:ext>
                  </a:extLst>
                </p:cNvPr>
                <p:cNvSpPr/>
                <p:nvPr/>
              </p:nvSpPr>
              <p:spPr>
                <a:xfrm>
                  <a:off x="5150739" y="2084546"/>
                  <a:ext cx="47625" cy="47625"/>
                </a:xfrm>
                <a:custGeom>
                  <a:avLst/>
                  <a:gdLst>
                    <a:gd name="connsiteX0" fmla="*/ 0 w 47625"/>
                    <a:gd name="connsiteY0" fmla="*/ 24289 h 47625"/>
                    <a:gd name="connsiteX1" fmla="*/ 24289 w 47625"/>
                    <a:gd name="connsiteY1" fmla="*/ 0 h 47625"/>
                    <a:gd name="connsiteX2" fmla="*/ 48577 w 47625"/>
                    <a:gd name="connsiteY2" fmla="*/ 24289 h 47625"/>
                    <a:gd name="connsiteX3" fmla="*/ 24289 w 47625"/>
                    <a:gd name="connsiteY3" fmla="*/ 48578 h 47625"/>
                    <a:gd name="connsiteX4" fmla="*/ 0 w 47625"/>
                    <a:gd name="connsiteY4" fmla="*/ 24289 h 47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625" h="47625">
                      <a:moveTo>
                        <a:pt x="0" y="24289"/>
                      </a:moveTo>
                      <a:cubicBezTo>
                        <a:pt x="0" y="10859"/>
                        <a:pt x="10858" y="0"/>
                        <a:pt x="24289" y="0"/>
                      </a:cubicBezTo>
                      <a:cubicBezTo>
                        <a:pt x="37719" y="0"/>
                        <a:pt x="48577" y="10859"/>
                        <a:pt x="48577" y="24289"/>
                      </a:cubicBezTo>
                      <a:cubicBezTo>
                        <a:pt x="48577" y="37719"/>
                        <a:pt x="37719" y="48578"/>
                        <a:pt x="24289" y="48578"/>
                      </a:cubicBezTo>
                      <a:cubicBezTo>
                        <a:pt x="10858" y="48578"/>
                        <a:pt x="0" y="37624"/>
                        <a:pt x="0" y="242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06" name="Freeform: Shape 205">
                  <a:extLst>
                    <a:ext uri="{FF2B5EF4-FFF2-40B4-BE49-F238E27FC236}">
                      <a16:creationId xmlns:a16="http://schemas.microsoft.com/office/drawing/2014/main" id="{E6AF66A0-8AA5-4548-B164-32A7C82B0D69}"/>
                    </a:ext>
                  </a:extLst>
                </p:cNvPr>
                <p:cNvSpPr/>
                <p:nvPr/>
              </p:nvSpPr>
              <p:spPr>
                <a:xfrm>
                  <a:off x="5431250" y="1864043"/>
                  <a:ext cx="114300" cy="95250"/>
                </a:xfrm>
                <a:custGeom>
                  <a:avLst/>
                  <a:gdLst>
                    <a:gd name="connsiteX0" fmla="*/ 119444 w 114300"/>
                    <a:gd name="connsiteY0" fmla="*/ 0 h 95250"/>
                    <a:gd name="connsiteX1" fmla="*/ 55817 w 114300"/>
                    <a:gd name="connsiteY1" fmla="*/ 101155 h 95250"/>
                    <a:gd name="connsiteX2" fmla="*/ 0 w 114300"/>
                    <a:gd name="connsiteY2" fmla="*/ 4477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4300" h="95250">
                      <a:moveTo>
                        <a:pt x="119444" y="0"/>
                      </a:moveTo>
                      <a:lnTo>
                        <a:pt x="55817" y="101155"/>
                      </a:lnTo>
                      <a:lnTo>
                        <a:pt x="0" y="4477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</p:grpSp>
        <p:grpSp>
          <p:nvGrpSpPr>
            <p:cNvPr id="207" name="Graphic 182">
              <a:extLst>
                <a:ext uri="{FF2B5EF4-FFF2-40B4-BE49-F238E27FC236}">
                  <a16:creationId xmlns:a16="http://schemas.microsoft.com/office/drawing/2014/main" id="{5F4F543E-761E-4254-A26E-0C3AC3429427}"/>
                </a:ext>
              </a:extLst>
            </p:cNvPr>
            <p:cNvGrpSpPr/>
            <p:nvPr/>
          </p:nvGrpSpPr>
          <p:grpSpPr>
            <a:xfrm>
              <a:off x="7131653" y="1867376"/>
              <a:ext cx="428625" cy="361950"/>
              <a:chOff x="7131653" y="1867376"/>
              <a:chExt cx="428625" cy="361950"/>
            </a:xfrm>
            <a:solidFill>
              <a:srgbClr val="FFFFFF"/>
            </a:solidFill>
          </p:grpSpPr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E36951B1-9C87-4C80-BAA8-87D76BA2161F}"/>
                  </a:ext>
                </a:extLst>
              </p:cNvPr>
              <p:cNvSpPr/>
              <p:nvPr/>
            </p:nvSpPr>
            <p:spPr>
              <a:xfrm>
                <a:off x="7303103" y="2010251"/>
                <a:ext cx="257175" cy="219075"/>
              </a:xfrm>
              <a:custGeom>
                <a:avLst/>
                <a:gdLst>
                  <a:gd name="connsiteX0" fmla="*/ 257175 w 257175"/>
                  <a:gd name="connsiteY0" fmla="*/ 0 h 219075"/>
                  <a:gd name="connsiteX1" fmla="*/ 114300 w 257175"/>
                  <a:gd name="connsiteY1" fmla="*/ 0 h 219075"/>
                  <a:gd name="connsiteX2" fmla="*/ 114300 w 257175"/>
                  <a:gd name="connsiteY2" fmla="*/ 76200 h 219075"/>
                  <a:gd name="connsiteX3" fmla="*/ 0 w 257175"/>
                  <a:gd name="connsiteY3" fmla="*/ 76200 h 219075"/>
                  <a:gd name="connsiteX4" fmla="*/ 0 w 257175"/>
                  <a:gd name="connsiteY4" fmla="*/ 180975 h 219075"/>
                  <a:gd name="connsiteX5" fmla="*/ 184213 w 257175"/>
                  <a:gd name="connsiteY5" fmla="*/ 180975 h 219075"/>
                  <a:gd name="connsiteX6" fmla="*/ 219075 w 257175"/>
                  <a:gd name="connsiteY6" fmla="*/ 224695 h 219075"/>
                  <a:gd name="connsiteX7" fmla="*/ 219075 w 257175"/>
                  <a:gd name="connsiteY7" fmla="*/ 180975 h 219075"/>
                  <a:gd name="connsiteX8" fmla="*/ 257175 w 257175"/>
                  <a:gd name="connsiteY8" fmla="*/ 180975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7175" h="219075">
                    <a:moveTo>
                      <a:pt x="257175" y="0"/>
                    </a:moveTo>
                    <a:lnTo>
                      <a:pt x="114300" y="0"/>
                    </a:lnTo>
                    <a:lnTo>
                      <a:pt x="114300" y="76200"/>
                    </a:lnTo>
                    <a:lnTo>
                      <a:pt x="0" y="76200"/>
                    </a:lnTo>
                    <a:lnTo>
                      <a:pt x="0" y="180975"/>
                    </a:lnTo>
                    <a:lnTo>
                      <a:pt x="184213" y="180975"/>
                    </a:lnTo>
                    <a:lnTo>
                      <a:pt x="219075" y="224695"/>
                    </a:lnTo>
                    <a:lnTo>
                      <a:pt x="219075" y="180975"/>
                    </a:lnTo>
                    <a:lnTo>
                      <a:pt x="257175" y="1809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C6E811CD-A271-4A22-B750-221A7CD45730}"/>
                  </a:ext>
                </a:extLst>
              </p:cNvPr>
              <p:cNvSpPr/>
              <p:nvPr/>
            </p:nvSpPr>
            <p:spPr>
              <a:xfrm>
                <a:off x="7131653" y="1867376"/>
                <a:ext cx="257175" cy="228600"/>
              </a:xfrm>
              <a:custGeom>
                <a:avLst/>
                <a:gdLst>
                  <a:gd name="connsiteX0" fmla="*/ 257175 w 257175"/>
                  <a:gd name="connsiteY0" fmla="*/ 0 h 228600"/>
                  <a:gd name="connsiteX1" fmla="*/ 0 w 257175"/>
                  <a:gd name="connsiteY1" fmla="*/ 0 h 228600"/>
                  <a:gd name="connsiteX2" fmla="*/ 0 w 257175"/>
                  <a:gd name="connsiteY2" fmla="*/ 190500 h 228600"/>
                  <a:gd name="connsiteX3" fmla="*/ 28575 w 257175"/>
                  <a:gd name="connsiteY3" fmla="*/ 190500 h 228600"/>
                  <a:gd name="connsiteX4" fmla="*/ 28575 w 257175"/>
                  <a:gd name="connsiteY4" fmla="*/ 234220 h 228600"/>
                  <a:gd name="connsiteX5" fmla="*/ 65056 w 257175"/>
                  <a:gd name="connsiteY5" fmla="*/ 190500 h 228600"/>
                  <a:gd name="connsiteX6" fmla="*/ 257175 w 257175"/>
                  <a:gd name="connsiteY6" fmla="*/ 19050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175" h="228600">
                    <a:moveTo>
                      <a:pt x="257175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28575" y="190500"/>
                    </a:lnTo>
                    <a:lnTo>
                      <a:pt x="28575" y="234220"/>
                    </a:lnTo>
                    <a:lnTo>
                      <a:pt x="65056" y="190500"/>
                    </a:lnTo>
                    <a:lnTo>
                      <a:pt x="257175" y="19050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grpSp>
          <p:nvGrpSpPr>
            <p:cNvPr id="210" name="Graphic 182">
              <a:extLst>
                <a:ext uri="{FF2B5EF4-FFF2-40B4-BE49-F238E27FC236}">
                  <a16:creationId xmlns:a16="http://schemas.microsoft.com/office/drawing/2014/main" id="{5F4F543E-761E-4254-A26E-0C3AC3429427}"/>
                </a:ext>
              </a:extLst>
            </p:cNvPr>
            <p:cNvGrpSpPr/>
            <p:nvPr/>
          </p:nvGrpSpPr>
          <p:grpSpPr>
            <a:xfrm>
              <a:off x="5776518" y="1954377"/>
              <a:ext cx="800100" cy="800100"/>
              <a:chOff x="5776518" y="1954377"/>
              <a:chExt cx="800100" cy="800100"/>
            </a:xfrm>
            <a:solidFill>
              <a:schemeClr val="accent1"/>
            </a:solidFill>
          </p:grpSpPr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4558E5C7-08C7-4F98-AAF5-B699C5E52D51}"/>
                  </a:ext>
                </a:extLst>
              </p:cNvPr>
              <p:cNvSpPr/>
              <p:nvPr/>
            </p:nvSpPr>
            <p:spPr>
              <a:xfrm>
                <a:off x="5776518" y="1954377"/>
                <a:ext cx="800100" cy="800100"/>
              </a:xfrm>
              <a:custGeom>
                <a:avLst/>
                <a:gdLst>
                  <a:gd name="connsiteX0" fmla="*/ 477604 w 800100"/>
                  <a:gd name="connsiteY0" fmla="*/ 77410 h 800100"/>
                  <a:gd name="connsiteX1" fmla="*/ 722979 w 800100"/>
                  <a:gd name="connsiteY1" fmla="*/ 477604 h 800100"/>
                  <a:gd name="connsiteX2" fmla="*/ 322784 w 800100"/>
                  <a:gd name="connsiteY2" fmla="*/ 722979 h 800100"/>
                  <a:gd name="connsiteX3" fmla="*/ 77410 w 800100"/>
                  <a:gd name="connsiteY3" fmla="*/ 322785 h 800100"/>
                  <a:gd name="connsiteX4" fmla="*/ 477604 w 800100"/>
                  <a:gd name="connsiteY4" fmla="*/ 77410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0100" h="800100">
                    <a:moveTo>
                      <a:pt x="477604" y="77410"/>
                    </a:moveTo>
                    <a:cubicBezTo>
                      <a:pt x="655873" y="120162"/>
                      <a:pt x="765731" y="299335"/>
                      <a:pt x="722979" y="477604"/>
                    </a:cubicBezTo>
                    <a:cubicBezTo>
                      <a:pt x="680227" y="655873"/>
                      <a:pt x="501053" y="765731"/>
                      <a:pt x="322784" y="722979"/>
                    </a:cubicBezTo>
                    <a:cubicBezTo>
                      <a:pt x="144516" y="680227"/>
                      <a:pt x="34658" y="501054"/>
                      <a:pt x="77410" y="322785"/>
                    </a:cubicBezTo>
                    <a:cubicBezTo>
                      <a:pt x="120162" y="144516"/>
                      <a:pt x="299335" y="34658"/>
                      <a:pt x="477604" y="7741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9D3F4F8B-24EF-48FD-B867-625EADCA361C}"/>
                  </a:ext>
                </a:extLst>
              </p:cNvPr>
              <p:cNvSpPr/>
              <p:nvPr/>
            </p:nvSpPr>
            <p:spPr>
              <a:xfrm>
                <a:off x="5866161" y="2354580"/>
                <a:ext cx="638175" cy="323850"/>
              </a:xfrm>
              <a:custGeom>
                <a:avLst/>
                <a:gdLst>
                  <a:gd name="connsiteX0" fmla="*/ 310610 w 638175"/>
                  <a:gd name="connsiteY0" fmla="*/ 0 h 323850"/>
                  <a:gd name="connsiteX1" fmla="*/ 642557 w 638175"/>
                  <a:gd name="connsiteY1" fmla="*/ 0 h 323850"/>
                  <a:gd name="connsiteX2" fmla="*/ 310610 w 638175"/>
                  <a:gd name="connsiteY2" fmla="*/ 331946 h 323850"/>
                  <a:gd name="connsiteX3" fmla="*/ 0 w 638175"/>
                  <a:gd name="connsiteY3" fmla="*/ 117158 h 323850"/>
                  <a:gd name="connsiteX4" fmla="*/ 310610 w 638175"/>
                  <a:gd name="connsiteY4" fmla="*/ 0 h 32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175" h="323850">
                    <a:moveTo>
                      <a:pt x="310610" y="0"/>
                    </a:moveTo>
                    <a:lnTo>
                      <a:pt x="642557" y="0"/>
                    </a:lnTo>
                    <a:cubicBezTo>
                      <a:pt x="642557" y="182118"/>
                      <a:pt x="492728" y="331946"/>
                      <a:pt x="310610" y="331946"/>
                    </a:cubicBezTo>
                    <a:cubicBezTo>
                      <a:pt x="172784" y="331946"/>
                      <a:pt x="48673" y="246126"/>
                      <a:pt x="0" y="117158"/>
                    </a:cubicBezTo>
                    <a:lnTo>
                      <a:pt x="3106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D71FC0B1-CEB8-4864-B302-9B5F195D2F0F}"/>
                  </a:ext>
                </a:extLst>
              </p:cNvPr>
              <p:cNvSpPr/>
              <p:nvPr/>
            </p:nvSpPr>
            <p:spPr>
              <a:xfrm>
                <a:off x="5982747" y="2354580"/>
                <a:ext cx="523875" cy="323850"/>
              </a:xfrm>
              <a:custGeom>
                <a:avLst/>
                <a:gdLst>
                  <a:gd name="connsiteX0" fmla="*/ 194024 w 523875"/>
                  <a:gd name="connsiteY0" fmla="*/ 0 h 323850"/>
                  <a:gd name="connsiteX1" fmla="*/ 525971 w 523875"/>
                  <a:gd name="connsiteY1" fmla="*/ 0 h 323850"/>
                  <a:gd name="connsiteX2" fmla="*/ 194024 w 523875"/>
                  <a:gd name="connsiteY2" fmla="*/ 331946 h 323850"/>
                  <a:gd name="connsiteX3" fmla="*/ 0 w 523875"/>
                  <a:gd name="connsiteY3" fmla="*/ 269367 h 323850"/>
                  <a:gd name="connsiteX4" fmla="*/ 194024 w 523875"/>
                  <a:gd name="connsiteY4" fmla="*/ 0 h 32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3875" h="323850">
                    <a:moveTo>
                      <a:pt x="194024" y="0"/>
                    </a:moveTo>
                    <a:lnTo>
                      <a:pt x="525971" y="0"/>
                    </a:lnTo>
                    <a:cubicBezTo>
                      <a:pt x="525971" y="182118"/>
                      <a:pt x="376142" y="331946"/>
                      <a:pt x="194024" y="331946"/>
                    </a:cubicBezTo>
                    <a:cubicBezTo>
                      <a:pt x="124396" y="331946"/>
                      <a:pt x="56483" y="310039"/>
                      <a:pt x="0" y="269367"/>
                    </a:cubicBezTo>
                    <a:lnTo>
                      <a:pt x="194024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CCE7FB5C-80A0-489A-B8BC-63FBB35CD307}"/>
                  </a:ext>
                </a:extLst>
              </p:cNvPr>
              <p:cNvSpPr/>
              <p:nvPr/>
            </p:nvSpPr>
            <p:spPr>
              <a:xfrm>
                <a:off x="6176771" y="2354580"/>
                <a:ext cx="323850" cy="247650"/>
              </a:xfrm>
              <a:custGeom>
                <a:avLst/>
                <a:gdLst>
                  <a:gd name="connsiteX0" fmla="*/ 0 w 323850"/>
                  <a:gd name="connsiteY0" fmla="*/ 0 h 247650"/>
                  <a:gd name="connsiteX1" fmla="*/ 331946 w 323850"/>
                  <a:gd name="connsiteY1" fmla="*/ 0 h 247650"/>
                  <a:gd name="connsiteX2" fmla="*/ 301371 w 323850"/>
                  <a:gd name="connsiteY2" fmla="*/ 139065 h 247650"/>
                  <a:gd name="connsiteX3" fmla="*/ 215360 w 323850"/>
                  <a:gd name="connsiteY3" fmla="*/ 252603 h 247650"/>
                  <a:gd name="connsiteX4" fmla="*/ 0 w 323850"/>
                  <a:gd name="connsiteY4" fmla="*/ 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3850" h="247650">
                    <a:moveTo>
                      <a:pt x="0" y="0"/>
                    </a:moveTo>
                    <a:lnTo>
                      <a:pt x="331946" y="0"/>
                    </a:lnTo>
                    <a:cubicBezTo>
                      <a:pt x="331946" y="48006"/>
                      <a:pt x="321564" y="95536"/>
                      <a:pt x="301371" y="139065"/>
                    </a:cubicBezTo>
                    <a:cubicBezTo>
                      <a:pt x="281273" y="182690"/>
                      <a:pt x="251841" y="221361"/>
                      <a:pt x="215360" y="2526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grpSp>
          <p:nvGrpSpPr>
            <p:cNvPr id="215" name="Graphic 182">
              <a:extLst>
                <a:ext uri="{FF2B5EF4-FFF2-40B4-BE49-F238E27FC236}">
                  <a16:creationId xmlns:a16="http://schemas.microsoft.com/office/drawing/2014/main" id="{5F4F543E-761E-4254-A26E-0C3AC3429427}"/>
                </a:ext>
              </a:extLst>
            </p:cNvPr>
            <p:cNvGrpSpPr/>
            <p:nvPr/>
          </p:nvGrpSpPr>
          <p:grpSpPr>
            <a:xfrm>
              <a:off x="5440965" y="2933510"/>
              <a:ext cx="809625" cy="190500"/>
              <a:chOff x="5440965" y="2933510"/>
              <a:chExt cx="809625" cy="190500"/>
            </a:xfrm>
            <a:solidFill>
              <a:srgbClr val="5791AD"/>
            </a:solidFill>
          </p:grpSpPr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76D6449B-89C8-43BC-B8FA-3564A0CF45AB}"/>
                  </a:ext>
                </a:extLst>
              </p:cNvPr>
              <p:cNvSpPr/>
              <p:nvPr/>
            </p:nvSpPr>
            <p:spPr>
              <a:xfrm>
                <a:off x="5779579" y="2953322"/>
                <a:ext cx="466725" cy="19050"/>
              </a:xfrm>
              <a:custGeom>
                <a:avLst/>
                <a:gdLst>
                  <a:gd name="connsiteX0" fmla="*/ 0 w 466725"/>
                  <a:gd name="connsiteY0" fmla="*/ 0 h 19050"/>
                  <a:gd name="connsiteX1" fmla="*/ 475679 w 466725"/>
                  <a:gd name="connsiteY1" fmla="*/ 0 h 19050"/>
                  <a:gd name="connsiteX2" fmla="*/ 475679 w 466725"/>
                  <a:gd name="connsiteY2" fmla="*/ 28099 h 19050"/>
                  <a:gd name="connsiteX3" fmla="*/ 0 w 466725"/>
                  <a:gd name="connsiteY3" fmla="*/ 2809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6725" h="19050">
                    <a:moveTo>
                      <a:pt x="0" y="0"/>
                    </a:moveTo>
                    <a:lnTo>
                      <a:pt x="475679" y="0"/>
                    </a:lnTo>
                    <a:lnTo>
                      <a:pt x="475679" y="28099"/>
                    </a:lnTo>
                    <a:lnTo>
                      <a:pt x="0" y="28099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E48A1F66-C93F-48F1-AAF7-5D25856F426D}"/>
                  </a:ext>
                </a:extLst>
              </p:cNvPr>
              <p:cNvSpPr/>
              <p:nvPr/>
            </p:nvSpPr>
            <p:spPr>
              <a:xfrm>
                <a:off x="5779579" y="3000851"/>
                <a:ext cx="466725" cy="19050"/>
              </a:xfrm>
              <a:custGeom>
                <a:avLst/>
                <a:gdLst>
                  <a:gd name="connsiteX0" fmla="*/ 0 w 466725"/>
                  <a:gd name="connsiteY0" fmla="*/ 0 h 19050"/>
                  <a:gd name="connsiteX1" fmla="*/ 475679 w 466725"/>
                  <a:gd name="connsiteY1" fmla="*/ 0 h 19050"/>
                  <a:gd name="connsiteX2" fmla="*/ 475679 w 466725"/>
                  <a:gd name="connsiteY2" fmla="*/ 28099 h 19050"/>
                  <a:gd name="connsiteX3" fmla="*/ 0 w 466725"/>
                  <a:gd name="connsiteY3" fmla="*/ 2809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6725" h="19050">
                    <a:moveTo>
                      <a:pt x="0" y="0"/>
                    </a:moveTo>
                    <a:lnTo>
                      <a:pt x="475679" y="0"/>
                    </a:lnTo>
                    <a:lnTo>
                      <a:pt x="475679" y="28099"/>
                    </a:lnTo>
                    <a:lnTo>
                      <a:pt x="0" y="28099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E01299F6-D4EB-499D-AA30-105462542789}"/>
                  </a:ext>
                </a:extLst>
              </p:cNvPr>
              <p:cNvSpPr/>
              <p:nvPr/>
            </p:nvSpPr>
            <p:spPr>
              <a:xfrm>
                <a:off x="5779579" y="3048476"/>
                <a:ext cx="466725" cy="19050"/>
              </a:xfrm>
              <a:custGeom>
                <a:avLst/>
                <a:gdLst>
                  <a:gd name="connsiteX0" fmla="*/ 0 w 466725"/>
                  <a:gd name="connsiteY0" fmla="*/ 0 h 19050"/>
                  <a:gd name="connsiteX1" fmla="*/ 475679 w 466725"/>
                  <a:gd name="connsiteY1" fmla="*/ 0 h 19050"/>
                  <a:gd name="connsiteX2" fmla="*/ 475679 w 466725"/>
                  <a:gd name="connsiteY2" fmla="*/ 28099 h 19050"/>
                  <a:gd name="connsiteX3" fmla="*/ 0 w 466725"/>
                  <a:gd name="connsiteY3" fmla="*/ 2809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6725" h="19050">
                    <a:moveTo>
                      <a:pt x="0" y="0"/>
                    </a:moveTo>
                    <a:lnTo>
                      <a:pt x="475679" y="0"/>
                    </a:lnTo>
                    <a:lnTo>
                      <a:pt x="475679" y="28099"/>
                    </a:lnTo>
                    <a:lnTo>
                      <a:pt x="0" y="28099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0B5DEC74-D5D5-4A67-AA60-B295A02A78B4}"/>
                  </a:ext>
                </a:extLst>
              </p:cNvPr>
              <p:cNvSpPr/>
              <p:nvPr/>
            </p:nvSpPr>
            <p:spPr>
              <a:xfrm>
                <a:off x="5779579" y="3096006"/>
                <a:ext cx="466725" cy="19050"/>
              </a:xfrm>
              <a:custGeom>
                <a:avLst/>
                <a:gdLst>
                  <a:gd name="connsiteX0" fmla="*/ 0 w 466725"/>
                  <a:gd name="connsiteY0" fmla="*/ 0 h 19050"/>
                  <a:gd name="connsiteX1" fmla="*/ 475679 w 466725"/>
                  <a:gd name="connsiteY1" fmla="*/ 0 h 19050"/>
                  <a:gd name="connsiteX2" fmla="*/ 475679 w 466725"/>
                  <a:gd name="connsiteY2" fmla="*/ 28099 h 19050"/>
                  <a:gd name="connsiteX3" fmla="*/ 0 w 466725"/>
                  <a:gd name="connsiteY3" fmla="*/ 2809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6725" h="19050">
                    <a:moveTo>
                      <a:pt x="0" y="0"/>
                    </a:moveTo>
                    <a:lnTo>
                      <a:pt x="475679" y="0"/>
                    </a:lnTo>
                    <a:lnTo>
                      <a:pt x="475679" y="28099"/>
                    </a:lnTo>
                    <a:lnTo>
                      <a:pt x="0" y="28099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B9961003-AFE5-463A-B9E9-42F4D5BD2314}"/>
                  </a:ext>
                </a:extLst>
              </p:cNvPr>
              <p:cNvSpPr/>
              <p:nvPr/>
            </p:nvSpPr>
            <p:spPr>
              <a:xfrm>
                <a:off x="5440965" y="2933510"/>
                <a:ext cx="114300" cy="19050"/>
              </a:xfrm>
              <a:custGeom>
                <a:avLst/>
                <a:gdLst>
                  <a:gd name="connsiteX0" fmla="*/ 0 w 114300"/>
                  <a:gd name="connsiteY0" fmla="*/ 25813 h 19050"/>
                  <a:gd name="connsiteX1" fmla="*/ 116681 w 114300"/>
                  <a:gd name="connsiteY1" fmla="*/ 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300" h="19050">
                    <a:moveTo>
                      <a:pt x="0" y="25813"/>
                    </a:moveTo>
                    <a:lnTo>
                      <a:pt x="116681" y="0"/>
                    </a:lnTo>
                  </a:path>
                </a:pathLst>
              </a:custGeom>
              <a:ln w="9525" cap="rnd">
                <a:solidFill>
                  <a:srgbClr val="194F6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D956ADA9-EAF0-43A4-AB55-62953AA05B67}"/>
                  </a:ext>
                </a:extLst>
              </p:cNvPr>
              <p:cNvSpPr/>
              <p:nvPr/>
            </p:nvSpPr>
            <p:spPr>
              <a:xfrm>
                <a:off x="5440965" y="3012758"/>
                <a:ext cx="123825" cy="9525"/>
              </a:xfrm>
              <a:custGeom>
                <a:avLst/>
                <a:gdLst>
                  <a:gd name="connsiteX0" fmla="*/ 0 w 123825"/>
                  <a:gd name="connsiteY0" fmla="*/ 0 h 0"/>
                  <a:gd name="connsiteX1" fmla="*/ 128588 w 1238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25">
                    <a:moveTo>
                      <a:pt x="0" y="0"/>
                    </a:moveTo>
                    <a:lnTo>
                      <a:pt x="128588" y="0"/>
                    </a:lnTo>
                  </a:path>
                </a:pathLst>
              </a:custGeom>
              <a:ln w="9525" cap="rnd">
                <a:solidFill>
                  <a:srgbClr val="194F6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B76501A1-3C80-485C-AE93-6BBDCA95DC76}"/>
                  </a:ext>
                </a:extLst>
              </p:cNvPr>
              <p:cNvSpPr/>
              <p:nvPr/>
            </p:nvSpPr>
            <p:spPr>
              <a:xfrm>
                <a:off x="5440965" y="3062478"/>
                <a:ext cx="104775" cy="38100"/>
              </a:xfrm>
              <a:custGeom>
                <a:avLst/>
                <a:gdLst>
                  <a:gd name="connsiteX0" fmla="*/ 0 w 104775"/>
                  <a:gd name="connsiteY0" fmla="*/ 0 h 38100"/>
                  <a:gd name="connsiteX1" fmla="*/ 104775 w 104775"/>
                  <a:gd name="connsiteY1" fmla="*/ 4057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775" h="38100">
                    <a:moveTo>
                      <a:pt x="0" y="0"/>
                    </a:moveTo>
                    <a:lnTo>
                      <a:pt x="104775" y="40576"/>
                    </a:lnTo>
                  </a:path>
                </a:pathLst>
              </a:custGeom>
              <a:ln w="9525" cap="rnd">
                <a:solidFill>
                  <a:srgbClr val="194F6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grpSp>
          <p:nvGrpSpPr>
            <p:cNvPr id="223" name="Graphic 182">
              <a:extLst>
                <a:ext uri="{FF2B5EF4-FFF2-40B4-BE49-F238E27FC236}">
                  <a16:creationId xmlns:a16="http://schemas.microsoft.com/office/drawing/2014/main" id="{5F4F543E-761E-4254-A26E-0C3AC3429427}"/>
                </a:ext>
              </a:extLst>
            </p:cNvPr>
            <p:cNvGrpSpPr/>
            <p:nvPr/>
          </p:nvGrpSpPr>
          <p:grpSpPr>
            <a:xfrm>
              <a:off x="5871210" y="1857661"/>
              <a:ext cx="1085850" cy="847725"/>
              <a:chOff x="5871210" y="1857661"/>
              <a:chExt cx="1085850" cy="847725"/>
            </a:xfrm>
            <a:solidFill>
              <a:srgbClr val="5791AD"/>
            </a:solidFill>
          </p:grpSpPr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2A5FEEE6-1234-4AD1-9EE8-7409716531CA}"/>
                  </a:ext>
                </a:extLst>
              </p:cNvPr>
              <p:cNvSpPr/>
              <p:nvPr/>
            </p:nvSpPr>
            <p:spPr>
              <a:xfrm>
                <a:off x="6620541" y="2020253"/>
                <a:ext cx="342900" cy="19050"/>
              </a:xfrm>
              <a:custGeom>
                <a:avLst/>
                <a:gdLst>
                  <a:gd name="connsiteX0" fmla="*/ 0 w 342900"/>
                  <a:gd name="connsiteY0" fmla="*/ 0 h 19050"/>
                  <a:gd name="connsiteX1" fmla="*/ 342900 w 342900"/>
                  <a:gd name="connsiteY1" fmla="*/ 0 h 19050"/>
                  <a:gd name="connsiteX2" fmla="*/ 342900 w 342900"/>
                  <a:gd name="connsiteY2" fmla="*/ 28099 h 19050"/>
                  <a:gd name="connsiteX3" fmla="*/ 0 w 342900"/>
                  <a:gd name="connsiteY3" fmla="*/ 2809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900" h="19050">
                    <a:moveTo>
                      <a:pt x="0" y="0"/>
                    </a:moveTo>
                    <a:lnTo>
                      <a:pt x="342900" y="0"/>
                    </a:lnTo>
                    <a:lnTo>
                      <a:pt x="342900" y="28099"/>
                    </a:lnTo>
                    <a:lnTo>
                      <a:pt x="0" y="2809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4FAE1B51-EA36-417D-9B33-4508719AC051}"/>
                  </a:ext>
                </a:extLst>
              </p:cNvPr>
              <p:cNvSpPr/>
              <p:nvPr/>
            </p:nvSpPr>
            <p:spPr>
              <a:xfrm>
                <a:off x="5871210" y="1857661"/>
                <a:ext cx="1085850" cy="38100"/>
              </a:xfrm>
              <a:custGeom>
                <a:avLst/>
                <a:gdLst>
                  <a:gd name="connsiteX0" fmla="*/ 0 w 1085850"/>
                  <a:gd name="connsiteY0" fmla="*/ 0 h 38100"/>
                  <a:gd name="connsiteX1" fmla="*/ 1092232 w 1085850"/>
                  <a:gd name="connsiteY1" fmla="*/ 0 h 38100"/>
                  <a:gd name="connsiteX2" fmla="*/ 1092232 w 1085850"/>
                  <a:gd name="connsiteY2" fmla="*/ 44291 h 38100"/>
                  <a:gd name="connsiteX3" fmla="*/ 0 w 1085850"/>
                  <a:gd name="connsiteY3" fmla="*/ 4429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5850" h="38100">
                    <a:moveTo>
                      <a:pt x="0" y="0"/>
                    </a:moveTo>
                    <a:lnTo>
                      <a:pt x="1092232" y="0"/>
                    </a:lnTo>
                    <a:lnTo>
                      <a:pt x="1092232" y="44291"/>
                    </a:lnTo>
                    <a:lnTo>
                      <a:pt x="0" y="4429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2A8B91DD-357C-463F-A594-070A543B1C9F}"/>
                  </a:ext>
                </a:extLst>
              </p:cNvPr>
              <p:cNvSpPr/>
              <p:nvPr/>
            </p:nvSpPr>
            <p:spPr>
              <a:xfrm>
                <a:off x="6620541" y="2067878"/>
                <a:ext cx="342900" cy="19050"/>
              </a:xfrm>
              <a:custGeom>
                <a:avLst/>
                <a:gdLst>
                  <a:gd name="connsiteX0" fmla="*/ 0 w 342900"/>
                  <a:gd name="connsiteY0" fmla="*/ 0 h 19050"/>
                  <a:gd name="connsiteX1" fmla="*/ 342900 w 342900"/>
                  <a:gd name="connsiteY1" fmla="*/ 0 h 19050"/>
                  <a:gd name="connsiteX2" fmla="*/ 342900 w 342900"/>
                  <a:gd name="connsiteY2" fmla="*/ 28099 h 19050"/>
                  <a:gd name="connsiteX3" fmla="*/ 0 w 342900"/>
                  <a:gd name="connsiteY3" fmla="*/ 2809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900" h="19050">
                    <a:moveTo>
                      <a:pt x="0" y="0"/>
                    </a:moveTo>
                    <a:lnTo>
                      <a:pt x="342900" y="0"/>
                    </a:lnTo>
                    <a:lnTo>
                      <a:pt x="342900" y="28099"/>
                    </a:lnTo>
                    <a:lnTo>
                      <a:pt x="0" y="2809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FB05894F-B19A-4009-AFBE-2622656E5670}"/>
                  </a:ext>
                </a:extLst>
              </p:cNvPr>
              <p:cNvSpPr/>
              <p:nvPr/>
            </p:nvSpPr>
            <p:spPr>
              <a:xfrm>
                <a:off x="6620541" y="2115407"/>
                <a:ext cx="342900" cy="19050"/>
              </a:xfrm>
              <a:custGeom>
                <a:avLst/>
                <a:gdLst>
                  <a:gd name="connsiteX0" fmla="*/ 0 w 342900"/>
                  <a:gd name="connsiteY0" fmla="*/ 0 h 19050"/>
                  <a:gd name="connsiteX1" fmla="*/ 342900 w 342900"/>
                  <a:gd name="connsiteY1" fmla="*/ 0 h 19050"/>
                  <a:gd name="connsiteX2" fmla="*/ 342900 w 342900"/>
                  <a:gd name="connsiteY2" fmla="*/ 28099 h 19050"/>
                  <a:gd name="connsiteX3" fmla="*/ 0 w 342900"/>
                  <a:gd name="connsiteY3" fmla="*/ 2809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900" h="19050">
                    <a:moveTo>
                      <a:pt x="0" y="0"/>
                    </a:moveTo>
                    <a:lnTo>
                      <a:pt x="342900" y="0"/>
                    </a:lnTo>
                    <a:lnTo>
                      <a:pt x="342900" y="28099"/>
                    </a:lnTo>
                    <a:lnTo>
                      <a:pt x="0" y="2809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E8125038-AADF-4AF1-99F8-978C6986904B}"/>
                  </a:ext>
                </a:extLst>
              </p:cNvPr>
              <p:cNvSpPr/>
              <p:nvPr/>
            </p:nvSpPr>
            <p:spPr>
              <a:xfrm>
                <a:off x="6620541" y="2163032"/>
                <a:ext cx="257175" cy="19050"/>
              </a:xfrm>
              <a:custGeom>
                <a:avLst/>
                <a:gdLst>
                  <a:gd name="connsiteX0" fmla="*/ 0 w 257175"/>
                  <a:gd name="connsiteY0" fmla="*/ 0 h 19050"/>
                  <a:gd name="connsiteX1" fmla="*/ 260318 w 257175"/>
                  <a:gd name="connsiteY1" fmla="*/ 0 h 19050"/>
                  <a:gd name="connsiteX2" fmla="*/ 260318 w 257175"/>
                  <a:gd name="connsiteY2" fmla="*/ 28099 h 19050"/>
                  <a:gd name="connsiteX3" fmla="*/ 0 w 257175"/>
                  <a:gd name="connsiteY3" fmla="*/ 2809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9050">
                    <a:moveTo>
                      <a:pt x="0" y="0"/>
                    </a:moveTo>
                    <a:lnTo>
                      <a:pt x="260318" y="0"/>
                    </a:lnTo>
                    <a:lnTo>
                      <a:pt x="260318" y="28099"/>
                    </a:lnTo>
                    <a:lnTo>
                      <a:pt x="0" y="2809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3B42CC06-43F4-472B-B684-62B51AE832A0}"/>
                  </a:ext>
                </a:extLst>
              </p:cNvPr>
              <p:cNvSpPr/>
              <p:nvPr/>
            </p:nvSpPr>
            <p:spPr>
              <a:xfrm>
                <a:off x="6620541" y="2258187"/>
                <a:ext cx="342900" cy="19050"/>
              </a:xfrm>
              <a:custGeom>
                <a:avLst/>
                <a:gdLst>
                  <a:gd name="connsiteX0" fmla="*/ 0 w 342900"/>
                  <a:gd name="connsiteY0" fmla="*/ 0 h 19050"/>
                  <a:gd name="connsiteX1" fmla="*/ 342900 w 342900"/>
                  <a:gd name="connsiteY1" fmla="*/ 0 h 19050"/>
                  <a:gd name="connsiteX2" fmla="*/ 342900 w 342900"/>
                  <a:gd name="connsiteY2" fmla="*/ 28099 h 19050"/>
                  <a:gd name="connsiteX3" fmla="*/ 0 w 342900"/>
                  <a:gd name="connsiteY3" fmla="*/ 2809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900" h="19050">
                    <a:moveTo>
                      <a:pt x="0" y="0"/>
                    </a:moveTo>
                    <a:lnTo>
                      <a:pt x="342900" y="0"/>
                    </a:lnTo>
                    <a:lnTo>
                      <a:pt x="342900" y="28099"/>
                    </a:lnTo>
                    <a:lnTo>
                      <a:pt x="0" y="2809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3276B94D-99C6-4DC8-B1F0-32484A72C361}"/>
                  </a:ext>
                </a:extLst>
              </p:cNvPr>
              <p:cNvSpPr/>
              <p:nvPr/>
            </p:nvSpPr>
            <p:spPr>
              <a:xfrm>
                <a:off x="6620541" y="2305717"/>
                <a:ext cx="342900" cy="19050"/>
              </a:xfrm>
              <a:custGeom>
                <a:avLst/>
                <a:gdLst>
                  <a:gd name="connsiteX0" fmla="*/ 0 w 342900"/>
                  <a:gd name="connsiteY0" fmla="*/ 0 h 19050"/>
                  <a:gd name="connsiteX1" fmla="*/ 342900 w 342900"/>
                  <a:gd name="connsiteY1" fmla="*/ 0 h 19050"/>
                  <a:gd name="connsiteX2" fmla="*/ 342900 w 342900"/>
                  <a:gd name="connsiteY2" fmla="*/ 28099 h 19050"/>
                  <a:gd name="connsiteX3" fmla="*/ 0 w 342900"/>
                  <a:gd name="connsiteY3" fmla="*/ 2809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900" h="19050">
                    <a:moveTo>
                      <a:pt x="0" y="0"/>
                    </a:moveTo>
                    <a:lnTo>
                      <a:pt x="342900" y="0"/>
                    </a:lnTo>
                    <a:lnTo>
                      <a:pt x="342900" y="28099"/>
                    </a:lnTo>
                    <a:lnTo>
                      <a:pt x="0" y="2809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3F845794-9637-446F-B1E3-A3C83B2EC5F3}"/>
                  </a:ext>
                </a:extLst>
              </p:cNvPr>
              <p:cNvSpPr/>
              <p:nvPr/>
            </p:nvSpPr>
            <p:spPr>
              <a:xfrm>
                <a:off x="6620541" y="2353342"/>
                <a:ext cx="342900" cy="19050"/>
              </a:xfrm>
              <a:custGeom>
                <a:avLst/>
                <a:gdLst>
                  <a:gd name="connsiteX0" fmla="*/ 0 w 342900"/>
                  <a:gd name="connsiteY0" fmla="*/ 0 h 19050"/>
                  <a:gd name="connsiteX1" fmla="*/ 342900 w 342900"/>
                  <a:gd name="connsiteY1" fmla="*/ 0 h 19050"/>
                  <a:gd name="connsiteX2" fmla="*/ 342900 w 342900"/>
                  <a:gd name="connsiteY2" fmla="*/ 28099 h 19050"/>
                  <a:gd name="connsiteX3" fmla="*/ 0 w 342900"/>
                  <a:gd name="connsiteY3" fmla="*/ 2809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900" h="19050">
                    <a:moveTo>
                      <a:pt x="0" y="0"/>
                    </a:moveTo>
                    <a:lnTo>
                      <a:pt x="342900" y="0"/>
                    </a:lnTo>
                    <a:lnTo>
                      <a:pt x="342900" y="28099"/>
                    </a:lnTo>
                    <a:lnTo>
                      <a:pt x="0" y="2809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BF33AECA-58BA-4C9F-81BC-20A111B67B4D}"/>
                  </a:ext>
                </a:extLst>
              </p:cNvPr>
              <p:cNvSpPr/>
              <p:nvPr/>
            </p:nvSpPr>
            <p:spPr>
              <a:xfrm>
                <a:off x="6620541" y="2400872"/>
                <a:ext cx="342900" cy="19050"/>
              </a:xfrm>
              <a:custGeom>
                <a:avLst/>
                <a:gdLst>
                  <a:gd name="connsiteX0" fmla="*/ 0 w 342900"/>
                  <a:gd name="connsiteY0" fmla="*/ 0 h 19050"/>
                  <a:gd name="connsiteX1" fmla="*/ 342900 w 342900"/>
                  <a:gd name="connsiteY1" fmla="*/ 0 h 19050"/>
                  <a:gd name="connsiteX2" fmla="*/ 342900 w 342900"/>
                  <a:gd name="connsiteY2" fmla="*/ 28099 h 19050"/>
                  <a:gd name="connsiteX3" fmla="*/ 0 w 342900"/>
                  <a:gd name="connsiteY3" fmla="*/ 2809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900" h="19050">
                    <a:moveTo>
                      <a:pt x="0" y="0"/>
                    </a:moveTo>
                    <a:lnTo>
                      <a:pt x="342900" y="0"/>
                    </a:lnTo>
                    <a:lnTo>
                      <a:pt x="342900" y="28099"/>
                    </a:lnTo>
                    <a:lnTo>
                      <a:pt x="0" y="2809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4FAF944B-1917-4704-9C94-FBD21A4170DB}"/>
                  </a:ext>
                </a:extLst>
              </p:cNvPr>
              <p:cNvSpPr/>
              <p:nvPr/>
            </p:nvSpPr>
            <p:spPr>
              <a:xfrm>
                <a:off x="6620541" y="2448497"/>
                <a:ext cx="342900" cy="19050"/>
              </a:xfrm>
              <a:custGeom>
                <a:avLst/>
                <a:gdLst>
                  <a:gd name="connsiteX0" fmla="*/ 0 w 342900"/>
                  <a:gd name="connsiteY0" fmla="*/ 0 h 19050"/>
                  <a:gd name="connsiteX1" fmla="*/ 342900 w 342900"/>
                  <a:gd name="connsiteY1" fmla="*/ 0 h 19050"/>
                  <a:gd name="connsiteX2" fmla="*/ 342900 w 342900"/>
                  <a:gd name="connsiteY2" fmla="*/ 28099 h 19050"/>
                  <a:gd name="connsiteX3" fmla="*/ 0 w 342900"/>
                  <a:gd name="connsiteY3" fmla="*/ 2809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900" h="19050">
                    <a:moveTo>
                      <a:pt x="0" y="0"/>
                    </a:moveTo>
                    <a:lnTo>
                      <a:pt x="342900" y="0"/>
                    </a:lnTo>
                    <a:lnTo>
                      <a:pt x="342900" y="28099"/>
                    </a:lnTo>
                    <a:lnTo>
                      <a:pt x="0" y="2809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D2EFBBC4-56E7-4DD6-8A4A-8703588298EA}"/>
                  </a:ext>
                </a:extLst>
              </p:cNvPr>
              <p:cNvSpPr/>
              <p:nvPr/>
            </p:nvSpPr>
            <p:spPr>
              <a:xfrm>
                <a:off x="6620541" y="2496026"/>
                <a:ext cx="342900" cy="19050"/>
              </a:xfrm>
              <a:custGeom>
                <a:avLst/>
                <a:gdLst>
                  <a:gd name="connsiteX0" fmla="*/ 0 w 342900"/>
                  <a:gd name="connsiteY0" fmla="*/ 0 h 19050"/>
                  <a:gd name="connsiteX1" fmla="*/ 342900 w 342900"/>
                  <a:gd name="connsiteY1" fmla="*/ 0 h 19050"/>
                  <a:gd name="connsiteX2" fmla="*/ 342900 w 342900"/>
                  <a:gd name="connsiteY2" fmla="*/ 28099 h 19050"/>
                  <a:gd name="connsiteX3" fmla="*/ 0 w 342900"/>
                  <a:gd name="connsiteY3" fmla="*/ 2809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900" h="19050">
                    <a:moveTo>
                      <a:pt x="0" y="0"/>
                    </a:moveTo>
                    <a:lnTo>
                      <a:pt x="342900" y="0"/>
                    </a:lnTo>
                    <a:lnTo>
                      <a:pt x="342900" y="28099"/>
                    </a:lnTo>
                    <a:lnTo>
                      <a:pt x="0" y="2809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877551CB-1208-47A7-85D2-E9EE93A433F3}"/>
                  </a:ext>
                </a:extLst>
              </p:cNvPr>
              <p:cNvSpPr/>
              <p:nvPr/>
            </p:nvSpPr>
            <p:spPr>
              <a:xfrm>
                <a:off x="6620541" y="2543651"/>
                <a:ext cx="257175" cy="19050"/>
              </a:xfrm>
              <a:custGeom>
                <a:avLst/>
                <a:gdLst>
                  <a:gd name="connsiteX0" fmla="*/ 0 w 257175"/>
                  <a:gd name="connsiteY0" fmla="*/ 0 h 19050"/>
                  <a:gd name="connsiteX1" fmla="*/ 260318 w 257175"/>
                  <a:gd name="connsiteY1" fmla="*/ 0 h 19050"/>
                  <a:gd name="connsiteX2" fmla="*/ 260318 w 257175"/>
                  <a:gd name="connsiteY2" fmla="*/ 28099 h 19050"/>
                  <a:gd name="connsiteX3" fmla="*/ 0 w 257175"/>
                  <a:gd name="connsiteY3" fmla="*/ 2809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9050">
                    <a:moveTo>
                      <a:pt x="0" y="0"/>
                    </a:moveTo>
                    <a:lnTo>
                      <a:pt x="260318" y="0"/>
                    </a:lnTo>
                    <a:lnTo>
                      <a:pt x="260318" y="28099"/>
                    </a:lnTo>
                    <a:lnTo>
                      <a:pt x="0" y="2809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2E05DDA9-9FB4-478F-A228-3256B8C4470B}"/>
                  </a:ext>
                </a:extLst>
              </p:cNvPr>
              <p:cNvSpPr/>
              <p:nvPr/>
            </p:nvSpPr>
            <p:spPr>
              <a:xfrm>
                <a:off x="6620541" y="2638806"/>
                <a:ext cx="342900" cy="19050"/>
              </a:xfrm>
              <a:custGeom>
                <a:avLst/>
                <a:gdLst>
                  <a:gd name="connsiteX0" fmla="*/ 0 w 342900"/>
                  <a:gd name="connsiteY0" fmla="*/ 0 h 19050"/>
                  <a:gd name="connsiteX1" fmla="*/ 342900 w 342900"/>
                  <a:gd name="connsiteY1" fmla="*/ 0 h 19050"/>
                  <a:gd name="connsiteX2" fmla="*/ 342900 w 342900"/>
                  <a:gd name="connsiteY2" fmla="*/ 28099 h 19050"/>
                  <a:gd name="connsiteX3" fmla="*/ 0 w 342900"/>
                  <a:gd name="connsiteY3" fmla="*/ 2809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900" h="19050">
                    <a:moveTo>
                      <a:pt x="0" y="0"/>
                    </a:moveTo>
                    <a:lnTo>
                      <a:pt x="342900" y="0"/>
                    </a:lnTo>
                    <a:lnTo>
                      <a:pt x="342900" y="28099"/>
                    </a:lnTo>
                    <a:lnTo>
                      <a:pt x="0" y="2809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C28795CF-09C6-410F-A259-4B2AA6DC02A9}"/>
                  </a:ext>
                </a:extLst>
              </p:cNvPr>
              <p:cNvSpPr/>
              <p:nvPr/>
            </p:nvSpPr>
            <p:spPr>
              <a:xfrm>
                <a:off x="6620541" y="2686336"/>
                <a:ext cx="342900" cy="19050"/>
              </a:xfrm>
              <a:custGeom>
                <a:avLst/>
                <a:gdLst>
                  <a:gd name="connsiteX0" fmla="*/ 0 w 342900"/>
                  <a:gd name="connsiteY0" fmla="*/ 0 h 19050"/>
                  <a:gd name="connsiteX1" fmla="*/ 342900 w 342900"/>
                  <a:gd name="connsiteY1" fmla="*/ 0 h 19050"/>
                  <a:gd name="connsiteX2" fmla="*/ 342900 w 342900"/>
                  <a:gd name="connsiteY2" fmla="*/ 28099 h 19050"/>
                  <a:gd name="connsiteX3" fmla="*/ 0 w 342900"/>
                  <a:gd name="connsiteY3" fmla="*/ 2809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900" h="19050">
                    <a:moveTo>
                      <a:pt x="0" y="0"/>
                    </a:moveTo>
                    <a:lnTo>
                      <a:pt x="342900" y="0"/>
                    </a:lnTo>
                    <a:lnTo>
                      <a:pt x="342900" y="28099"/>
                    </a:lnTo>
                    <a:lnTo>
                      <a:pt x="0" y="2809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grpSp>
          <p:nvGrpSpPr>
            <p:cNvPr id="238" name="Graphic 182">
              <a:extLst>
                <a:ext uri="{FF2B5EF4-FFF2-40B4-BE49-F238E27FC236}">
                  <a16:creationId xmlns:a16="http://schemas.microsoft.com/office/drawing/2014/main" id="{5F4F543E-761E-4254-A26E-0C3AC3429427}"/>
                </a:ext>
              </a:extLst>
            </p:cNvPr>
            <p:cNvGrpSpPr/>
            <p:nvPr/>
          </p:nvGrpSpPr>
          <p:grpSpPr>
            <a:xfrm>
              <a:off x="6414230" y="2933510"/>
              <a:ext cx="209550" cy="209550"/>
              <a:chOff x="6414230" y="2933510"/>
              <a:chExt cx="209550" cy="209550"/>
            </a:xfrm>
            <a:solidFill>
              <a:schemeClr val="accent1"/>
            </a:solidFill>
          </p:grpSpPr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D59D0EA4-251D-4878-AA93-3E0358C5CD86}"/>
                  </a:ext>
                </a:extLst>
              </p:cNvPr>
              <p:cNvSpPr/>
              <p:nvPr/>
            </p:nvSpPr>
            <p:spPr>
              <a:xfrm>
                <a:off x="6414230" y="2933510"/>
                <a:ext cx="209550" cy="209550"/>
              </a:xfrm>
              <a:custGeom>
                <a:avLst/>
                <a:gdLst>
                  <a:gd name="connsiteX0" fmla="*/ 210312 w 209550"/>
                  <a:gd name="connsiteY0" fmla="*/ 105156 h 209550"/>
                  <a:gd name="connsiteX1" fmla="*/ 105156 w 209550"/>
                  <a:gd name="connsiteY1" fmla="*/ 210312 h 209550"/>
                  <a:gd name="connsiteX2" fmla="*/ 0 w 209550"/>
                  <a:gd name="connsiteY2" fmla="*/ 105156 h 209550"/>
                  <a:gd name="connsiteX3" fmla="*/ 105156 w 209550"/>
                  <a:gd name="connsiteY3" fmla="*/ 0 h 209550"/>
                  <a:gd name="connsiteX4" fmla="*/ 210312 w 209550"/>
                  <a:gd name="connsiteY4" fmla="*/ 105156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209550">
                    <a:moveTo>
                      <a:pt x="210312" y="105156"/>
                    </a:moveTo>
                    <a:cubicBezTo>
                      <a:pt x="210312" y="163232"/>
                      <a:pt x="163232" y="210312"/>
                      <a:pt x="105156" y="210312"/>
                    </a:cubicBezTo>
                    <a:cubicBezTo>
                      <a:pt x="47080" y="210312"/>
                      <a:pt x="0" y="163232"/>
                      <a:pt x="0" y="105156"/>
                    </a:cubicBezTo>
                    <a:cubicBezTo>
                      <a:pt x="0" y="47080"/>
                      <a:pt x="47080" y="0"/>
                      <a:pt x="105156" y="0"/>
                    </a:cubicBezTo>
                    <a:cubicBezTo>
                      <a:pt x="163232" y="0"/>
                      <a:pt x="210312" y="47080"/>
                      <a:pt x="210312" y="10515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BFC10EFF-52D1-475C-863D-A122DB46ECEF}"/>
                  </a:ext>
                </a:extLst>
              </p:cNvPr>
              <p:cNvSpPr/>
              <p:nvPr/>
            </p:nvSpPr>
            <p:spPr>
              <a:xfrm>
                <a:off x="6491763" y="2984754"/>
                <a:ext cx="85725" cy="104775"/>
              </a:xfrm>
              <a:custGeom>
                <a:avLst/>
                <a:gdLst>
                  <a:gd name="connsiteX0" fmla="*/ 93440 w 85725"/>
                  <a:gd name="connsiteY0" fmla="*/ 53912 h 104775"/>
                  <a:gd name="connsiteX1" fmla="*/ 0 w 85725"/>
                  <a:gd name="connsiteY1" fmla="*/ 107823 h 104775"/>
                  <a:gd name="connsiteX2" fmla="*/ 0 w 85725"/>
                  <a:gd name="connsiteY2" fmla="*/ 0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5725" h="104775">
                    <a:moveTo>
                      <a:pt x="93440" y="53912"/>
                    </a:moveTo>
                    <a:lnTo>
                      <a:pt x="0" y="1078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grpSp>
          <p:nvGrpSpPr>
            <p:cNvPr id="241" name="Graphic 182">
              <a:extLst>
                <a:ext uri="{FF2B5EF4-FFF2-40B4-BE49-F238E27FC236}">
                  <a16:creationId xmlns:a16="http://schemas.microsoft.com/office/drawing/2014/main" id="{5F4F543E-761E-4254-A26E-0C3AC3429427}"/>
                </a:ext>
              </a:extLst>
            </p:cNvPr>
            <p:cNvGrpSpPr/>
            <p:nvPr/>
          </p:nvGrpSpPr>
          <p:grpSpPr>
            <a:xfrm>
              <a:off x="7065165" y="2224509"/>
              <a:ext cx="466725" cy="466725"/>
              <a:chOff x="7065165" y="2224509"/>
              <a:chExt cx="466725" cy="466725"/>
            </a:xfrm>
            <a:solidFill>
              <a:schemeClr val="accent1"/>
            </a:solidFill>
          </p:grpSpPr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4AB4BB2C-88EF-48F7-B7C2-6E35E8B7D1DA}"/>
                  </a:ext>
                </a:extLst>
              </p:cNvPr>
              <p:cNvSpPr/>
              <p:nvPr/>
            </p:nvSpPr>
            <p:spPr>
              <a:xfrm>
                <a:off x="7065165" y="2224509"/>
                <a:ext cx="466725" cy="466725"/>
              </a:xfrm>
              <a:custGeom>
                <a:avLst/>
                <a:gdLst>
                  <a:gd name="connsiteX0" fmla="*/ 271247 w 466725"/>
                  <a:gd name="connsiteY0" fmla="*/ 33234 h 466725"/>
                  <a:gd name="connsiteX1" fmla="*/ 442791 w 466725"/>
                  <a:gd name="connsiteY1" fmla="*/ 271247 h 466725"/>
                  <a:gd name="connsiteX2" fmla="*/ 204778 w 466725"/>
                  <a:gd name="connsiteY2" fmla="*/ 442791 h 466725"/>
                  <a:gd name="connsiteX3" fmla="*/ 33234 w 466725"/>
                  <a:gd name="connsiteY3" fmla="*/ 204778 h 466725"/>
                  <a:gd name="connsiteX4" fmla="*/ 271247 w 466725"/>
                  <a:gd name="connsiteY4" fmla="*/ 3323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271247" y="33234"/>
                    </a:moveTo>
                    <a:cubicBezTo>
                      <a:pt x="384343" y="51589"/>
                      <a:pt x="461146" y="158151"/>
                      <a:pt x="442791" y="271247"/>
                    </a:cubicBezTo>
                    <a:cubicBezTo>
                      <a:pt x="424436" y="384342"/>
                      <a:pt x="317874" y="461146"/>
                      <a:pt x="204778" y="442791"/>
                    </a:cubicBezTo>
                    <a:cubicBezTo>
                      <a:pt x="91682" y="424436"/>
                      <a:pt x="14880" y="317874"/>
                      <a:pt x="33234" y="204778"/>
                    </a:cubicBezTo>
                    <a:cubicBezTo>
                      <a:pt x="51589" y="91682"/>
                      <a:pt x="158151" y="14879"/>
                      <a:pt x="271247" y="33234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462BAB07-2D40-4584-A466-D6150F448358}"/>
                  </a:ext>
                </a:extLst>
              </p:cNvPr>
              <p:cNvSpPr/>
              <p:nvPr/>
            </p:nvSpPr>
            <p:spPr>
              <a:xfrm>
                <a:off x="7098711" y="2258146"/>
                <a:ext cx="400050" cy="400050"/>
              </a:xfrm>
              <a:custGeom>
                <a:avLst/>
                <a:gdLst>
                  <a:gd name="connsiteX0" fmla="*/ 235230 w 400050"/>
                  <a:gd name="connsiteY0" fmla="*/ 30819 h 400050"/>
                  <a:gd name="connsiteX1" fmla="*/ 378004 w 400050"/>
                  <a:gd name="connsiteY1" fmla="*/ 235230 h 400050"/>
                  <a:gd name="connsiteX2" fmla="*/ 173593 w 400050"/>
                  <a:gd name="connsiteY2" fmla="*/ 378004 h 400050"/>
                  <a:gd name="connsiteX3" fmla="*/ 30819 w 400050"/>
                  <a:gd name="connsiteY3" fmla="*/ 173593 h 400050"/>
                  <a:gd name="connsiteX4" fmla="*/ 235230 w 400050"/>
                  <a:gd name="connsiteY4" fmla="*/ 30819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0050" h="400050">
                    <a:moveTo>
                      <a:pt x="235230" y="30819"/>
                    </a:moveTo>
                    <a:cubicBezTo>
                      <a:pt x="331102" y="47839"/>
                      <a:pt x="395024" y="139357"/>
                      <a:pt x="378004" y="235230"/>
                    </a:cubicBezTo>
                    <a:cubicBezTo>
                      <a:pt x="360983" y="331102"/>
                      <a:pt x="269465" y="395025"/>
                      <a:pt x="173593" y="378004"/>
                    </a:cubicBezTo>
                    <a:cubicBezTo>
                      <a:pt x="77720" y="360983"/>
                      <a:pt x="13798" y="269466"/>
                      <a:pt x="30819" y="173593"/>
                    </a:cubicBezTo>
                    <a:cubicBezTo>
                      <a:pt x="47839" y="77720"/>
                      <a:pt x="139357" y="13798"/>
                      <a:pt x="235230" y="308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DCDA59CB-C8B9-4634-AF30-6BA5E5B6BC07}"/>
                  </a:ext>
                </a:extLst>
              </p:cNvPr>
              <p:cNvSpPr/>
              <p:nvPr/>
            </p:nvSpPr>
            <p:spPr>
              <a:xfrm>
                <a:off x="7212996" y="2343626"/>
                <a:ext cx="85725" cy="114300"/>
              </a:xfrm>
              <a:custGeom>
                <a:avLst/>
                <a:gdLst>
                  <a:gd name="connsiteX0" fmla="*/ 90107 w 85725"/>
                  <a:gd name="connsiteY0" fmla="*/ 118872 h 114300"/>
                  <a:gd name="connsiteX1" fmla="*/ 0 w 8572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114300">
                    <a:moveTo>
                      <a:pt x="90107" y="118872"/>
                    </a:moveTo>
                    <a:lnTo>
                      <a:pt x="0" y="0"/>
                    </a:lnTo>
                  </a:path>
                </a:pathLst>
              </a:custGeom>
              <a:ln w="15953" cap="rnd">
                <a:solidFill>
                  <a:schemeClr val="accent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D51D6898-C261-4F26-86A6-F4FE6ECECCBC}"/>
                  </a:ext>
                </a:extLst>
              </p:cNvPr>
              <p:cNvSpPr/>
              <p:nvPr/>
            </p:nvSpPr>
            <p:spPr>
              <a:xfrm>
                <a:off x="7303103" y="2414969"/>
                <a:ext cx="85725" cy="38100"/>
              </a:xfrm>
              <a:custGeom>
                <a:avLst/>
                <a:gdLst>
                  <a:gd name="connsiteX0" fmla="*/ 89249 w 85725"/>
                  <a:gd name="connsiteY0" fmla="*/ 0 h 38100"/>
                  <a:gd name="connsiteX1" fmla="*/ 0 w 85725"/>
                  <a:gd name="connsiteY1" fmla="*/ 475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38100">
                    <a:moveTo>
                      <a:pt x="89249" y="0"/>
                    </a:moveTo>
                    <a:lnTo>
                      <a:pt x="0" y="47530"/>
                    </a:lnTo>
                  </a:path>
                </a:pathLst>
              </a:custGeom>
              <a:ln w="15953" cap="rnd">
                <a:solidFill>
                  <a:schemeClr val="accent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grpSp>
            <p:nvGrpSpPr>
              <p:cNvPr id="246" name="Graphic 182">
                <a:extLst>
                  <a:ext uri="{FF2B5EF4-FFF2-40B4-BE49-F238E27FC236}">
                    <a16:creationId xmlns:a16="http://schemas.microsoft.com/office/drawing/2014/main" id="{5F4F543E-761E-4254-A26E-0C3AC3429427}"/>
                  </a:ext>
                </a:extLst>
              </p:cNvPr>
              <p:cNvGrpSpPr/>
              <p:nvPr/>
            </p:nvGrpSpPr>
            <p:grpSpPr>
              <a:xfrm>
                <a:off x="7303103" y="2305717"/>
                <a:ext cx="9525" cy="304800"/>
                <a:chOff x="7303103" y="2305717"/>
                <a:chExt cx="9525" cy="304800"/>
              </a:xfrm>
            </p:grpSpPr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6E707261-CA0D-486E-BBAB-44C492650DBB}"/>
                    </a:ext>
                  </a:extLst>
                </p:cNvPr>
                <p:cNvSpPr/>
                <p:nvPr/>
              </p:nvSpPr>
              <p:spPr>
                <a:xfrm>
                  <a:off x="7303103" y="2305717"/>
                  <a:ext cx="9525" cy="19050"/>
                </a:xfrm>
                <a:custGeom>
                  <a:avLst/>
                  <a:gdLst>
                    <a:gd name="connsiteX0" fmla="*/ 0 w 0"/>
                    <a:gd name="connsiteY0" fmla="*/ 0 h 19050"/>
                    <a:gd name="connsiteX1" fmla="*/ 0 w 0"/>
                    <a:gd name="connsiteY1" fmla="*/ 28099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19050">
                      <a:moveTo>
                        <a:pt x="0" y="0"/>
                      </a:moveTo>
                      <a:lnTo>
                        <a:pt x="0" y="28099"/>
                      </a:lnTo>
                    </a:path>
                  </a:pathLst>
                </a:custGeom>
                <a:ln w="15953" cap="rnd">
                  <a:solidFill>
                    <a:schemeClr val="accent6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6F2EA8B1-CF98-4C3D-8541-11C49F4616E5}"/>
                    </a:ext>
                  </a:extLst>
                </p:cNvPr>
                <p:cNvSpPr/>
                <p:nvPr/>
              </p:nvSpPr>
              <p:spPr>
                <a:xfrm>
                  <a:off x="7303103" y="2583656"/>
                  <a:ext cx="9525" cy="19050"/>
                </a:xfrm>
                <a:custGeom>
                  <a:avLst/>
                  <a:gdLst>
                    <a:gd name="connsiteX0" fmla="*/ 0 w 0"/>
                    <a:gd name="connsiteY0" fmla="*/ 0 h 19050"/>
                    <a:gd name="connsiteX1" fmla="*/ 0 w 0"/>
                    <a:gd name="connsiteY1" fmla="*/ 28004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19050">
                      <a:moveTo>
                        <a:pt x="0" y="0"/>
                      </a:moveTo>
                      <a:lnTo>
                        <a:pt x="0" y="28004"/>
                      </a:lnTo>
                    </a:path>
                  </a:pathLst>
                </a:custGeom>
                <a:ln w="15953" cap="rnd">
                  <a:solidFill>
                    <a:schemeClr val="accent6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  <p:grpSp>
            <p:nvGrpSpPr>
              <p:cNvPr id="249" name="Graphic 182">
                <a:extLst>
                  <a:ext uri="{FF2B5EF4-FFF2-40B4-BE49-F238E27FC236}">
                    <a16:creationId xmlns:a16="http://schemas.microsoft.com/office/drawing/2014/main" id="{5F4F543E-761E-4254-A26E-0C3AC3429427}"/>
                  </a:ext>
                </a:extLst>
              </p:cNvPr>
              <p:cNvGrpSpPr/>
              <p:nvPr/>
            </p:nvGrpSpPr>
            <p:grpSpPr>
              <a:xfrm>
                <a:off x="7150131" y="2458688"/>
                <a:ext cx="304800" cy="9525"/>
                <a:chOff x="7150131" y="2458688"/>
                <a:chExt cx="304800" cy="9525"/>
              </a:xfrm>
            </p:grpSpPr>
            <p:sp>
              <p:nvSpPr>
                <p:cNvPr id="250" name="Freeform: Shape 249">
                  <a:extLst>
                    <a:ext uri="{FF2B5EF4-FFF2-40B4-BE49-F238E27FC236}">
                      <a16:creationId xmlns:a16="http://schemas.microsoft.com/office/drawing/2014/main" id="{25F1D92C-2714-439F-8877-72AF20A1AB81}"/>
                    </a:ext>
                  </a:extLst>
                </p:cNvPr>
                <p:cNvSpPr/>
                <p:nvPr/>
              </p:nvSpPr>
              <p:spPr>
                <a:xfrm>
                  <a:off x="7428071" y="2458688"/>
                  <a:ext cx="19050" cy="9525"/>
                </a:xfrm>
                <a:custGeom>
                  <a:avLst/>
                  <a:gdLst>
                    <a:gd name="connsiteX0" fmla="*/ 28004 w 19050"/>
                    <a:gd name="connsiteY0" fmla="*/ 0 h 0"/>
                    <a:gd name="connsiteX1" fmla="*/ 0 w 19050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50">
                      <a:moveTo>
                        <a:pt x="28004" y="0"/>
                      </a:moveTo>
                      <a:lnTo>
                        <a:pt x="0" y="0"/>
                      </a:lnTo>
                    </a:path>
                  </a:pathLst>
                </a:custGeom>
                <a:ln w="15953" cap="rnd">
                  <a:solidFill>
                    <a:schemeClr val="accent6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51" name="Freeform: Shape 250">
                  <a:extLst>
                    <a:ext uri="{FF2B5EF4-FFF2-40B4-BE49-F238E27FC236}">
                      <a16:creationId xmlns:a16="http://schemas.microsoft.com/office/drawing/2014/main" id="{252C2A9C-34F4-456B-913E-188D5CB99248}"/>
                    </a:ext>
                  </a:extLst>
                </p:cNvPr>
                <p:cNvSpPr/>
                <p:nvPr/>
              </p:nvSpPr>
              <p:spPr>
                <a:xfrm>
                  <a:off x="7150131" y="2458688"/>
                  <a:ext cx="19050" cy="9525"/>
                </a:xfrm>
                <a:custGeom>
                  <a:avLst/>
                  <a:gdLst>
                    <a:gd name="connsiteX0" fmla="*/ 28099 w 19050"/>
                    <a:gd name="connsiteY0" fmla="*/ 0 h 0"/>
                    <a:gd name="connsiteX1" fmla="*/ 0 w 19050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50">
                      <a:moveTo>
                        <a:pt x="28099" y="0"/>
                      </a:moveTo>
                      <a:lnTo>
                        <a:pt x="0" y="0"/>
                      </a:lnTo>
                    </a:path>
                  </a:pathLst>
                </a:custGeom>
                <a:ln w="15953" cap="rnd">
                  <a:solidFill>
                    <a:schemeClr val="accent6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</p:grpSp>
        <p:grpSp>
          <p:nvGrpSpPr>
            <p:cNvPr id="252" name="Graphic 182">
              <a:extLst>
                <a:ext uri="{FF2B5EF4-FFF2-40B4-BE49-F238E27FC236}">
                  <a16:creationId xmlns:a16="http://schemas.microsoft.com/office/drawing/2014/main" id="{5F4F543E-761E-4254-A26E-0C3AC3429427}"/>
                </a:ext>
              </a:extLst>
            </p:cNvPr>
            <p:cNvGrpSpPr/>
            <p:nvPr/>
          </p:nvGrpSpPr>
          <p:grpSpPr>
            <a:xfrm>
              <a:off x="7098696" y="2737199"/>
              <a:ext cx="419100" cy="66675"/>
              <a:chOff x="7098696" y="2737199"/>
              <a:chExt cx="419100" cy="66675"/>
            </a:xfrm>
            <a:solidFill>
              <a:srgbClr val="F7CA80"/>
            </a:solidFill>
          </p:grpSpPr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87F83BAE-63C1-48EA-81C8-87EE30C9E639}"/>
                  </a:ext>
                </a:extLst>
              </p:cNvPr>
              <p:cNvSpPr/>
              <p:nvPr/>
            </p:nvSpPr>
            <p:spPr>
              <a:xfrm>
                <a:off x="7098696" y="2737199"/>
                <a:ext cx="76200" cy="66675"/>
              </a:xfrm>
              <a:custGeom>
                <a:avLst/>
                <a:gdLst>
                  <a:gd name="connsiteX0" fmla="*/ 39338 w 76200"/>
                  <a:gd name="connsiteY0" fmla="*/ 0 h 66675"/>
                  <a:gd name="connsiteX1" fmla="*/ 51530 w 76200"/>
                  <a:gd name="connsiteY1" fmla="*/ 24670 h 66675"/>
                  <a:gd name="connsiteX2" fmla="*/ 78677 w 76200"/>
                  <a:gd name="connsiteY2" fmla="*/ 28575 h 66675"/>
                  <a:gd name="connsiteX3" fmla="*/ 59055 w 76200"/>
                  <a:gd name="connsiteY3" fmla="*/ 47815 h 66675"/>
                  <a:gd name="connsiteX4" fmla="*/ 63627 w 76200"/>
                  <a:gd name="connsiteY4" fmla="*/ 74867 h 66675"/>
                  <a:gd name="connsiteX5" fmla="*/ 39338 w 76200"/>
                  <a:gd name="connsiteY5" fmla="*/ 62103 h 66675"/>
                  <a:gd name="connsiteX6" fmla="*/ 15050 w 76200"/>
                  <a:gd name="connsiteY6" fmla="*/ 74867 h 66675"/>
                  <a:gd name="connsiteX7" fmla="*/ 19621 w 76200"/>
                  <a:gd name="connsiteY7" fmla="*/ 47815 h 66675"/>
                  <a:gd name="connsiteX8" fmla="*/ 0 w 76200"/>
                  <a:gd name="connsiteY8" fmla="*/ 28575 h 66675"/>
                  <a:gd name="connsiteX9" fmla="*/ 27146 w 76200"/>
                  <a:gd name="connsiteY9" fmla="*/ 24670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66675">
                    <a:moveTo>
                      <a:pt x="39338" y="0"/>
                    </a:moveTo>
                    <a:lnTo>
                      <a:pt x="51530" y="24670"/>
                    </a:lnTo>
                    <a:lnTo>
                      <a:pt x="78677" y="28575"/>
                    </a:lnTo>
                    <a:lnTo>
                      <a:pt x="59055" y="47815"/>
                    </a:lnTo>
                    <a:lnTo>
                      <a:pt x="63627" y="74867"/>
                    </a:lnTo>
                    <a:lnTo>
                      <a:pt x="39338" y="62103"/>
                    </a:lnTo>
                    <a:lnTo>
                      <a:pt x="15050" y="74867"/>
                    </a:lnTo>
                    <a:lnTo>
                      <a:pt x="19621" y="47815"/>
                    </a:lnTo>
                    <a:lnTo>
                      <a:pt x="0" y="28575"/>
                    </a:lnTo>
                    <a:lnTo>
                      <a:pt x="27146" y="2467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D8C67036-A4AE-4062-88E0-CC0A70F074AD}"/>
                  </a:ext>
                </a:extLst>
              </p:cNvPr>
              <p:cNvSpPr/>
              <p:nvPr/>
            </p:nvSpPr>
            <p:spPr>
              <a:xfrm>
                <a:off x="7212996" y="2737199"/>
                <a:ext cx="76200" cy="66675"/>
              </a:xfrm>
              <a:custGeom>
                <a:avLst/>
                <a:gdLst>
                  <a:gd name="connsiteX0" fmla="*/ 39338 w 76200"/>
                  <a:gd name="connsiteY0" fmla="*/ 0 h 66675"/>
                  <a:gd name="connsiteX1" fmla="*/ 51530 w 76200"/>
                  <a:gd name="connsiteY1" fmla="*/ 24670 h 66675"/>
                  <a:gd name="connsiteX2" fmla="*/ 78677 w 76200"/>
                  <a:gd name="connsiteY2" fmla="*/ 28575 h 66675"/>
                  <a:gd name="connsiteX3" fmla="*/ 59055 w 76200"/>
                  <a:gd name="connsiteY3" fmla="*/ 47815 h 66675"/>
                  <a:gd name="connsiteX4" fmla="*/ 63627 w 76200"/>
                  <a:gd name="connsiteY4" fmla="*/ 74867 h 66675"/>
                  <a:gd name="connsiteX5" fmla="*/ 39338 w 76200"/>
                  <a:gd name="connsiteY5" fmla="*/ 62103 h 66675"/>
                  <a:gd name="connsiteX6" fmla="*/ 15050 w 76200"/>
                  <a:gd name="connsiteY6" fmla="*/ 74867 h 66675"/>
                  <a:gd name="connsiteX7" fmla="*/ 19621 w 76200"/>
                  <a:gd name="connsiteY7" fmla="*/ 47815 h 66675"/>
                  <a:gd name="connsiteX8" fmla="*/ 0 w 76200"/>
                  <a:gd name="connsiteY8" fmla="*/ 28575 h 66675"/>
                  <a:gd name="connsiteX9" fmla="*/ 27146 w 76200"/>
                  <a:gd name="connsiteY9" fmla="*/ 24670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66675">
                    <a:moveTo>
                      <a:pt x="39338" y="0"/>
                    </a:moveTo>
                    <a:lnTo>
                      <a:pt x="51530" y="24670"/>
                    </a:lnTo>
                    <a:lnTo>
                      <a:pt x="78677" y="28575"/>
                    </a:lnTo>
                    <a:lnTo>
                      <a:pt x="59055" y="47815"/>
                    </a:lnTo>
                    <a:lnTo>
                      <a:pt x="63627" y="74867"/>
                    </a:lnTo>
                    <a:lnTo>
                      <a:pt x="39338" y="62103"/>
                    </a:lnTo>
                    <a:lnTo>
                      <a:pt x="15050" y="74867"/>
                    </a:lnTo>
                    <a:lnTo>
                      <a:pt x="19621" y="47815"/>
                    </a:lnTo>
                    <a:lnTo>
                      <a:pt x="0" y="28575"/>
                    </a:lnTo>
                    <a:lnTo>
                      <a:pt x="27146" y="2467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29534D97-B5F7-4C97-908A-3D75E335A740}"/>
                  </a:ext>
                </a:extLst>
              </p:cNvPr>
              <p:cNvSpPr/>
              <p:nvPr/>
            </p:nvSpPr>
            <p:spPr>
              <a:xfrm>
                <a:off x="7327296" y="2737199"/>
                <a:ext cx="76200" cy="66675"/>
              </a:xfrm>
              <a:custGeom>
                <a:avLst/>
                <a:gdLst>
                  <a:gd name="connsiteX0" fmla="*/ 39338 w 76200"/>
                  <a:gd name="connsiteY0" fmla="*/ 0 h 66675"/>
                  <a:gd name="connsiteX1" fmla="*/ 51530 w 76200"/>
                  <a:gd name="connsiteY1" fmla="*/ 24670 h 66675"/>
                  <a:gd name="connsiteX2" fmla="*/ 78677 w 76200"/>
                  <a:gd name="connsiteY2" fmla="*/ 28575 h 66675"/>
                  <a:gd name="connsiteX3" fmla="*/ 59055 w 76200"/>
                  <a:gd name="connsiteY3" fmla="*/ 47815 h 66675"/>
                  <a:gd name="connsiteX4" fmla="*/ 63627 w 76200"/>
                  <a:gd name="connsiteY4" fmla="*/ 74867 h 66675"/>
                  <a:gd name="connsiteX5" fmla="*/ 39338 w 76200"/>
                  <a:gd name="connsiteY5" fmla="*/ 62103 h 66675"/>
                  <a:gd name="connsiteX6" fmla="*/ 15050 w 76200"/>
                  <a:gd name="connsiteY6" fmla="*/ 74867 h 66675"/>
                  <a:gd name="connsiteX7" fmla="*/ 19621 w 76200"/>
                  <a:gd name="connsiteY7" fmla="*/ 47815 h 66675"/>
                  <a:gd name="connsiteX8" fmla="*/ 0 w 76200"/>
                  <a:gd name="connsiteY8" fmla="*/ 28575 h 66675"/>
                  <a:gd name="connsiteX9" fmla="*/ 27146 w 76200"/>
                  <a:gd name="connsiteY9" fmla="*/ 24670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66675">
                    <a:moveTo>
                      <a:pt x="39338" y="0"/>
                    </a:moveTo>
                    <a:lnTo>
                      <a:pt x="51530" y="24670"/>
                    </a:lnTo>
                    <a:lnTo>
                      <a:pt x="78677" y="28575"/>
                    </a:lnTo>
                    <a:lnTo>
                      <a:pt x="59055" y="47815"/>
                    </a:lnTo>
                    <a:lnTo>
                      <a:pt x="63627" y="74867"/>
                    </a:lnTo>
                    <a:lnTo>
                      <a:pt x="39338" y="62103"/>
                    </a:lnTo>
                    <a:lnTo>
                      <a:pt x="15050" y="74867"/>
                    </a:lnTo>
                    <a:lnTo>
                      <a:pt x="19621" y="47815"/>
                    </a:lnTo>
                    <a:lnTo>
                      <a:pt x="0" y="28575"/>
                    </a:lnTo>
                    <a:lnTo>
                      <a:pt x="27146" y="2467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1C115384-8AC5-4972-AC80-5F8CC4EFA557}"/>
                  </a:ext>
                </a:extLst>
              </p:cNvPr>
              <p:cNvSpPr/>
              <p:nvPr/>
            </p:nvSpPr>
            <p:spPr>
              <a:xfrm>
                <a:off x="7441596" y="2737199"/>
                <a:ext cx="76200" cy="66675"/>
              </a:xfrm>
              <a:custGeom>
                <a:avLst/>
                <a:gdLst>
                  <a:gd name="connsiteX0" fmla="*/ 39338 w 76200"/>
                  <a:gd name="connsiteY0" fmla="*/ 0 h 66675"/>
                  <a:gd name="connsiteX1" fmla="*/ 51530 w 76200"/>
                  <a:gd name="connsiteY1" fmla="*/ 24670 h 66675"/>
                  <a:gd name="connsiteX2" fmla="*/ 78677 w 76200"/>
                  <a:gd name="connsiteY2" fmla="*/ 28575 h 66675"/>
                  <a:gd name="connsiteX3" fmla="*/ 59055 w 76200"/>
                  <a:gd name="connsiteY3" fmla="*/ 47815 h 66675"/>
                  <a:gd name="connsiteX4" fmla="*/ 63627 w 76200"/>
                  <a:gd name="connsiteY4" fmla="*/ 74867 h 66675"/>
                  <a:gd name="connsiteX5" fmla="*/ 39338 w 76200"/>
                  <a:gd name="connsiteY5" fmla="*/ 62103 h 66675"/>
                  <a:gd name="connsiteX6" fmla="*/ 15050 w 76200"/>
                  <a:gd name="connsiteY6" fmla="*/ 74867 h 66675"/>
                  <a:gd name="connsiteX7" fmla="*/ 19621 w 76200"/>
                  <a:gd name="connsiteY7" fmla="*/ 47815 h 66675"/>
                  <a:gd name="connsiteX8" fmla="*/ 0 w 76200"/>
                  <a:gd name="connsiteY8" fmla="*/ 28575 h 66675"/>
                  <a:gd name="connsiteX9" fmla="*/ 27146 w 76200"/>
                  <a:gd name="connsiteY9" fmla="*/ 24670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66675">
                    <a:moveTo>
                      <a:pt x="39338" y="0"/>
                    </a:moveTo>
                    <a:lnTo>
                      <a:pt x="51530" y="24670"/>
                    </a:lnTo>
                    <a:lnTo>
                      <a:pt x="78677" y="28575"/>
                    </a:lnTo>
                    <a:lnTo>
                      <a:pt x="59055" y="47815"/>
                    </a:lnTo>
                    <a:lnTo>
                      <a:pt x="63627" y="74867"/>
                    </a:lnTo>
                    <a:lnTo>
                      <a:pt x="39338" y="62103"/>
                    </a:lnTo>
                    <a:lnTo>
                      <a:pt x="15050" y="74867"/>
                    </a:lnTo>
                    <a:lnTo>
                      <a:pt x="19621" y="47815"/>
                    </a:lnTo>
                    <a:lnTo>
                      <a:pt x="0" y="28575"/>
                    </a:lnTo>
                    <a:lnTo>
                      <a:pt x="27146" y="2467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grpSp>
          <p:nvGrpSpPr>
            <p:cNvPr id="257" name="Graphic 182">
              <a:extLst>
                <a:ext uri="{FF2B5EF4-FFF2-40B4-BE49-F238E27FC236}">
                  <a16:creationId xmlns:a16="http://schemas.microsoft.com/office/drawing/2014/main" id="{5F4F543E-761E-4254-A26E-0C3AC3429427}"/>
                </a:ext>
              </a:extLst>
            </p:cNvPr>
            <p:cNvGrpSpPr/>
            <p:nvPr/>
          </p:nvGrpSpPr>
          <p:grpSpPr>
            <a:xfrm>
              <a:off x="6725602" y="2967323"/>
              <a:ext cx="742950" cy="123825"/>
              <a:chOff x="6725602" y="2967323"/>
              <a:chExt cx="742950" cy="123825"/>
            </a:xfrm>
            <a:solidFill>
              <a:schemeClr val="accent1"/>
            </a:solidFill>
          </p:grpSpPr>
          <p:grpSp>
            <p:nvGrpSpPr>
              <p:cNvPr id="258" name="Graphic 182">
                <a:extLst>
                  <a:ext uri="{FF2B5EF4-FFF2-40B4-BE49-F238E27FC236}">
                    <a16:creationId xmlns:a16="http://schemas.microsoft.com/office/drawing/2014/main" id="{5F4F543E-761E-4254-A26E-0C3AC3429427}"/>
                  </a:ext>
                </a:extLst>
              </p:cNvPr>
              <p:cNvGrpSpPr/>
              <p:nvPr/>
            </p:nvGrpSpPr>
            <p:grpSpPr>
              <a:xfrm>
                <a:off x="6725602" y="2967323"/>
                <a:ext cx="742950" cy="123825"/>
                <a:chOff x="6725602" y="2967323"/>
                <a:chExt cx="742950" cy="123825"/>
              </a:xfrm>
              <a:noFill/>
            </p:grpSpPr>
            <p:sp>
              <p:nvSpPr>
                <p:cNvPr id="259" name="Freeform: Shape 258">
                  <a:extLst>
                    <a:ext uri="{FF2B5EF4-FFF2-40B4-BE49-F238E27FC236}">
                      <a16:creationId xmlns:a16="http://schemas.microsoft.com/office/drawing/2014/main" id="{48AEACFE-F31A-4E18-B8AD-6E32239FFFA4}"/>
                    </a:ext>
                  </a:extLst>
                </p:cNvPr>
                <p:cNvSpPr/>
                <p:nvPr/>
              </p:nvSpPr>
              <p:spPr>
                <a:xfrm>
                  <a:off x="6725602" y="3090005"/>
                  <a:ext cx="9525" cy="9525"/>
                </a:xfrm>
                <a:custGeom>
                  <a:avLst/>
                  <a:gdLst>
                    <a:gd name="connsiteX0" fmla="*/ 0 w 0"/>
                    <a:gd name="connsiteY0" fmla="*/ 6001 h 0"/>
                    <a:gd name="connsiteX1" fmla="*/ 7430 w 0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>
                      <a:moveTo>
                        <a:pt x="0" y="6001"/>
                      </a:moveTo>
                      <a:lnTo>
                        <a:pt x="7430" y="0"/>
                      </a:lnTo>
                    </a:path>
                  </a:pathLst>
                </a:custGeom>
                <a:ln w="7144" cap="rnd">
                  <a:solidFill>
                    <a:srgbClr val="008B8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80B4A9BF-627B-46F4-B50D-4FF39A52F11C}"/>
                    </a:ext>
                  </a:extLst>
                </p:cNvPr>
                <p:cNvSpPr/>
                <p:nvPr/>
              </p:nvSpPr>
              <p:spPr>
                <a:xfrm>
                  <a:off x="6746176" y="3000089"/>
                  <a:ext cx="95250" cy="76200"/>
                </a:xfrm>
                <a:custGeom>
                  <a:avLst/>
                  <a:gdLst>
                    <a:gd name="connsiteX0" fmla="*/ 0 w 95250"/>
                    <a:gd name="connsiteY0" fmla="*/ 79343 h 76200"/>
                    <a:gd name="connsiteX1" fmla="*/ 98489 w 95250"/>
                    <a:gd name="connsiteY1" fmla="*/ 0 h 76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0" h="76200">
                      <a:moveTo>
                        <a:pt x="0" y="79343"/>
                      </a:moveTo>
                      <a:lnTo>
                        <a:pt x="98489" y="0"/>
                      </a:lnTo>
                    </a:path>
                  </a:pathLst>
                </a:custGeom>
                <a:ln w="7144" cap="rnd">
                  <a:solidFill>
                    <a:schemeClr val="accent5"/>
                  </a:solidFill>
                  <a:custDash>
                    <a:ds d="132803" sp="132803"/>
                  </a:custDash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4EB01536-84F6-478F-8DE6-C340361BFA71}"/>
                    </a:ext>
                  </a:extLst>
                </p:cNvPr>
                <p:cNvSpPr/>
                <p:nvPr/>
              </p:nvSpPr>
              <p:spPr>
                <a:xfrm>
                  <a:off x="6851237" y="2988850"/>
                  <a:ext cx="9525" cy="9525"/>
                </a:xfrm>
                <a:custGeom>
                  <a:avLst/>
                  <a:gdLst>
                    <a:gd name="connsiteX0" fmla="*/ 0 w 9525"/>
                    <a:gd name="connsiteY0" fmla="*/ 6001 h 0"/>
                    <a:gd name="connsiteX1" fmla="*/ 7430 w 9525"/>
                    <a:gd name="connsiteY1" fmla="*/ 0 h 0"/>
                    <a:gd name="connsiteX2" fmla="*/ 14954 w 9525"/>
                    <a:gd name="connsiteY2" fmla="*/ 581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525">
                      <a:moveTo>
                        <a:pt x="0" y="6001"/>
                      </a:moveTo>
                      <a:lnTo>
                        <a:pt x="7430" y="0"/>
                      </a:lnTo>
                      <a:lnTo>
                        <a:pt x="14954" y="5810"/>
                      </a:lnTo>
                    </a:path>
                  </a:pathLst>
                </a:custGeom>
                <a:noFill/>
                <a:ln w="7144" cap="rnd">
                  <a:solidFill>
                    <a:srgbClr val="008B8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62" name="Freeform: Shape 261">
                  <a:extLst>
                    <a:ext uri="{FF2B5EF4-FFF2-40B4-BE49-F238E27FC236}">
                      <a16:creationId xmlns:a16="http://schemas.microsoft.com/office/drawing/2014/main" id="{53451A6C-A7B1-4C75-B54C-B67A9C6DC2CE}"/>
                    </a:ext>
                  </a:extLst>
                </p:cNvPr>
                <p:cNvSpPr/>
                <p:nvPr/>
              </p:nvSpPr>
              <p:spPr>
                <a:xfrm>
                  <a:off x="6884479" y="3008662"/>
                  <a:ext cx="19050" cy="19050"/>
                </a:xfrm>
                <a:custGeom>
                  <a:avLst/>
                  <a:gdLst>
                    <a:gd name="connsiteX0" fmla="*/ 0 w 19050"/>
                    <a:gd name="connsiteY0" fmla="*/ 0 h 19050"/>
                    <a:gd name="connsiteX1" fmla="*/ 27337 w 19050"/>
                    <a:gd name="connsiteY1" fmla="*/ 20955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50" h="19050">
                      <a:moveTo>
                        <a:pt x="0" y="0"/>
                      </a:moveTo>
                      <a:lnTo>
                        <a:pt x="27337" y="20955"/>
                      </a:lnTo>
                    </a:path>
                  </a:pathLst>
                </a:custGeom>
                <a:ln w="7144" cap="rnd">
                  <a:solidFill>
                    <a:schemeClr val="accent5"/>
                  </a:solidFill>
                  <a:custDash>
                    <a:ds d="181073" sp="181073"/>
                  </a:custDash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63" name="Freeform: Shape 262">
                  <a:extLst>
                    <a:ext uri="{FF2B5EF4-FFF2-40B4-BE49-F238E27FC236}">
                      <a16:creationId xmlns:a16="http://schemas.microsoft.com/office/drawing/2014/main" id="{D08B656B-704E-491B-92D0-1178A2BCBF28}"/>
                    </a:ext>
                  </a:extLst>
                </p:cNvPr>
                <p:cNvSpPr/>
                <p:nvPr/>
              </p:nvSpPr>
              <p:spPr>
                <a:xfrm>
                  <a:off x="6920960" y="3036665"/>
                  <a:ext cx="9525" cy="9525"/>
                </a:xfrm>
                <a:custGeom>
                  <a:avLst/>
                  <a:gdLst>
                    <a:gd name="connsiteX0" fmla="*/ 0 w 9525"/>
                    <a:gd name="connsiteY0" fmla="*/ 0 h 0"/>
                    <a:gd name="connsiteX1" fmla="*/ 7525 w 9525"/>
                    <a:gd name="connsiteY1" fmla="*/ 5810 h 0"/>
                    <a:gd name="connsiteX2" fmla="*/ 16288 w 9525"/>
                    <a:gd name="connsiteY2" fmla="*/ 200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525">
                      <a:moveTo>
                        <a:pt x="0" y="0"/>
                      </a:moveTo>
                      <a:lnTo>
                        <a:pt x="7525" y="5810"/>
                      </a:lnTo>
                      <a:lnTo>
                        <a:pt x="16288" y="2000"/>
                      </a:lnTo>
                    </a:path>
                  </a:pathLst>
                </a:custGeom>
                <a:noFill/>
                <a:ln w="7144" cap="rnd">
                  <a:solidFill>
                    <a:srgbClr val="008B8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A3B86C38-B006-4EA8-91BD-D42F66E87149}"/>
                    </a:ext>
                  </a:extLst>
                </p:cNvPr>
                <p:cNvSpPr/>
                <p:nvPr/>
              </p:nvSpPr>
              <p:spPr>
                <a:xfrm>
                  <a:off x="6954678" y="2974848"/>
                  <a:ext cx="123825" cy="47625"/>
                </a:xfrm>
                <a:custGeom>
                  <a:avLst/>
                  <a:gdLst>
                    <a:gd name="connsiteX0" fmla="*/ 0 w 123825"/>
                    <a:gd name="connsiteY0" fmla="*/ 56293 h 47625"/>
                    <a:gd name="connsiteX1" fmla="*/ 130969 w 123825"/>
                    <a:gd name="connsiteY1" fmla="*/ 0 h 47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825" h="47625">
                      <a:moveTo>
                        <a:pt x="0" y="56293"/>
                      </a:moveTo>
                      <a:lnTo>
                        <a:pt x="130969" y="0"/>
                      </a:lnTo>
                    </a:path>
                  </a:pathLst>
                </a:custGeom>
                <a:ln w="7144" cap="rnd">
                  <a:solidFill>
                    <a:schemeClr val="accent5"/>
                  </a:solidFill>
                  <a:custDash>
                    <a:ds d="149648" sp="149648"/>
                  </a:custDash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65" name="Freeform: Shape 264">
                  <a:extLst>
                    <a:ext uri="{FF2B5EF4-FFF2-40B4-BE49-F238E27FC236}">
                      <a16:creationId xmlns:a16="http://schemas.microsoft.com/office/drawing/2014/main" id="{695758C2-0706-4D34-B601-C86E69E9C6EB}"/>
                    </a:ext>
                  </a:extLst>
                </p:cNvPr>
                <p:cNvSpPr/>
                <p:nvPr/>
              </p:nvSpPr>
              <p:spPr>
                <a:xfrm>
                  <a:off x="7094315" y="2967323"/>
                  <a:ext cx="9525" cy="9525"/>
                </a:xfrm>
                <a:custGeom>
                  <a:avLst/>
                  <a:gdLst>
                    <a:gd name="connsiteX0" fmla="*/ 0 w 9525"/>
                    <a:gd name="connsiteY0" fmla="*/ 3715 h 0"/>
                    <a:gd name="connsiteX1" fmla="*/ 8763 w 9525"/>
                    <a:gd name="connsiteY1" fmla="*/ 0 h 0"/>
                    <a:gd name="connsiteX2" fmla="*/ 15716 w 9525"/>
                    <a:gd name="connsiteY2" fmla="*/ 6477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525">
                      <a:moveTo>
                        <a:pt x="0" y="3715"/>
                      </a:moveTo>
                      <a:lnTo>
                        <a:pt x="8763" y="0"/>
                      </a:lnTo>
                      <a:lnTo>
                        <a:pt x="15716" y="6477"/>
                      </a:lnTo>
                    </a:path>
                  </a:pathLst>
                </a:custGeom>
                <a:noFill/>
                <a:ln w="7144" cap="rnd">
                  <a:solidFill>
                    <a:srgbClr val="008B8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66" name="Freeform: Shape 265">
                  <a:extLst>
                    <a:ext uri="{FF2B5EF4-FFF2-40B4-BE49-F238E27FC236}">
                      <a16:creationId xmlns:a16="http://schemas.microsoft.com/office/drawing/2014/main" id="{AA72DB5A-4C63-4676-91DC-DAFCA1F1C6E7}"/>
                    </a:ext>
                  </a:extLst>
                </p:cNvPr>
                <p:cNvSpPr/>
                <p:nvPr/>
              </p:nvSpPr>
              <p:spPr>
                <a:xfrm>
                  <a:off x="7126033" y="2988755"/>
                  <a:ext cx="47625" cy="47625"/>
                </a:xfrm>
                <a:custGeom>
                  <a:avLst/>
                  <a:gdLst>
                    <a:gd name="connsiteX0" fmla="*/ 0 w 47625"/>
                    <a:gd name="connsiteY0" fmla="*/ 0 h 47625"/>
                    <a:gd name="connsiteX1" fmla="*/ 56007 w 47625"/>
                    <a:gd name="connsiteY1" fmla="*/ 52387 h 47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625" h="47625">
                      <a:moveTo>
                        <a:pt x="0" y="0"/>
                      </a:moveTo>
                      <a:lnTo>
                        <a:pt x="56007" y="52387"/>
                      </a:lnTo>
                    </a:path>
                  </a:pathLst>
                </a:custGeom>
                <a:ln w="7144" cap="rnd">
                  <a:solidFill>
                    <a:schemeClr val="accent5"/>
                  </a:solidFill>
                  <a:custDash>
                    <a:ds d="172478" sp="172478"/>
                  </a:custDash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67" name="Freeform: Shape 266">
                  <a:extLst>
                    <a:ext uri="{FF2B5EF4-FFF2-40B4-BE49-F238E27FC236}">
                      <a16:creationId xmlns:a16="http://schemas.microsoft.com/office/drawing/2014/main" id="{3D9AC70B-4C5E-4D50-9D0C-0DDF188454B9}"/>
                    </a:ext>
                  </a:extLst>
                </p:cNvPr>
                <p:cNvSpPr/>
                <p:nvPr/>
              </p:nvSpPr>
              <p:spPr>
                <a:xfrm>
                  <a:off x="7190041" y="3046857"/>
                  <a:ext cx="9525" cy="9525"/>
                </a:xfrm>
                <a:custGeom>
                  <a:avLst/>
                  <a:gdLst>
                    <a:gd name="connsiteX0" fmla="*/ 0 w 9525"/>
                    <a:gd name="connsiteY0" fmla="*/ 1810 h 0"/>
                    <a:gd name="connsiteX1" fmla="*/ 6953 w 9525"/>
                    <a:gd name="connsiteY1" fmla="*/ 8287 h 0"/>
                    <a:gd name="connsiteX2" fmla="*/ 11525 w 9525"/>
                    <a:gd name="connsiteY2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525">
                      <a:moveTo>
                        <a:pt x="0" y="1810"/>
                      </a:moveTo>
                      <a:lnTo>
                        <a:pt x="6953" y="8287"/>
                      </a:lnTo>
                      <a:lnTo>
                        <a:pt x="11525" y="0"/>
                      </a:lnTo>
                    </a:path>
                  </a:pathLst>
                </a:custGeom>
                <a:noFill/>
                <a:ln w="7144" cap="rnd">
                  <a:solidFill>
                    <a:srgbClr val="008B8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68" name="Freeform: Shape 267">
                  <a:extLst>
                    <a:ext uri="{FF2B5EF4-FFF2-40B4-BE49-F238E27FC236}">
                      <a16:creationId xmlns:a16="http://schemas.microsoft.com/office/drawing/2014/main" id="{42C7F3DC-07AF-4FBA-8340-80F4787C8EFA}"/>
                    </a:ext>
                  </a:extLst>
                </p:cNvPr>
                <p:cNvSpPr/>
                <p:nvPr/>
              </p:nvSpPr>
              <p:spPr>
                <a:xfrm>
                  <a:off x="7210806" y="3005423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24860 h 19050"/>
                    <a:gd name="connsiteX1" fmla="*/ 13811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24860"/>
                      </a:moveTo>
                      <a:lnTo>
                        <a:pt x="13811" y="0"/>
                      </a:lnTo>
                    </a:path>
                  </a:pathLst>
                </a:custGeom>
                <a:ln w="7144" cap="rnd">
                  <a:solidFill>
                    <a:schemeClr val="accent5"/>
                  </a:solidFill>
                  <a:custDash>
                    <a:ds d="149228" sp="149228"/>
                  </a:custDash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69" name="Freeform: Shape 268">
                  <a:extLst>
                    <a:ext uri="{FF2B5EF4-FFF2-40B4-BE49-F238E27FC236}">
                      <a16:creationId xmlns:a16="http://schemas.microsoft.com/office/drawing/2014/main" id="{84CC24DB-A85C-466D-9711-32C076A37F58}"/>
                    </a:ext>
                  </a:extLst>
                </p:cNvPr>
                <p:cNvSpPr/>
                <p:nvPr/>
              </p:nvSpPr>
              <p:spPr>
                <a:xfrm>
                  <a:off x="7229284" y="2988850"/>
                  <a:ext cx="9525" cy="9525"/>
                </a:xfrm>
                <a:custGeom>
                  <a:avLst/>
                  <a:gdLst>
                    <a:gd name="connsiteX0" fmla="*/ 0 w 9525"/>
                    <a:gd name="connsiteY0" fmla="*/ 8287 h 0"/>
                    <a:gd name="connsiteX1" fmla="*/ 4572 w 9525"/>
                    <a:gd name="connsiteY1" fmla="*/ 0 h 0"/>
                    <a:gd name="connsiteX2" fmla="*/ 11716 w 9525"/>
                    <a:gd name="connsiteY2" fmla="*/ 6287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525">
                      <a:moveTo>
                        <a:pt x="0" y="8287"/>
                      </a:moveTo>
                      <a:lnTo>
                        <a:pt x="4572" y="0"/>
                      </a:lnTo>
                      <a:lnTo>
                        <a:pt x="11716" y="6287"/>
                      </a:lnTo>
                    </a:path>
                  </a:pathLst>
                </a:custGeom>
                <a:noFill/>
                <a:ln w="7144" cap="rnd">
                  <a:solidFill>
                    <a:srgbClr val="008B8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70" name="Freeform: Shape 269">
                  <a:extLst>
                    <a:ext uri="{FF2B5EF4-FFF2-40B4-BE49-F238E27FC236}">
                      <a16:creationId xmlns:a16="http://schemas.microsoft.com/office/drawing/2014/main" id="{07F89F4C-5E4C-416C-BA3B-B772AFEACF38}"/>
                    </a:ext>
                  </a:extLst>
                </p:cNvPr>
                <p:cNvSpPr/>
                <p:nvPr/>
              </p:nvSpPr>
              <p:spPr>
                <a:xfrm>
                  <a:off x="7256811" y="3009233"/>
                  <a:ext cx="47625" cy="47625"/>
                </a:xfrm>
                <a:custGeom>
                  <a:avLst/>
                  <a:gdLst>
                    <a:gd name="connsiteX0" fmla="*/ 0 w 47625"/>
                    <a:gd name="connsiteY0" fmla="*/ 0 h 47625"/>
                    <a:gd name="connsiteX1" fmla="*/ 55436 w 47625"/>
                    <a:gd name="connsiteY1" fmla="*/ 49054 h 47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625" h="47625">
                      <a:moveTo>
                        <a:pt x="0" y="0"/>
                      </a:moveTo>
                      <a:lnTo>
                        <a:pt x="55436" y="49054"/>
                      </a:lnTo>
                    </a:path>
                  </a:pathLst>
                </a:custGeom>
                <a:ln w="7144" cap="rnd">
                  <a:solidFill>
                    <a:schemeClr val="accent5"/>
                  </a:solidFill>
                  <a:custDash>
                    <a:ds d="166530" sp="166530"/>
                  </a:custDash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71" name="Freeform: Shape 270">
                  <a:extLst>
                    <a:ext uri="{FF2B5EF4-FFF2-40B4-BE49-F238E27FC236}">
                      <a16:creationId xmlns:a16="http://schemas.microsoft.com/office/drawing/2014/main" id="{2F579133-F292-4CB7-8EC2-76C0BC124438}"/>
                    </a:ext>
                  </a:extLst>
                </p:cNvPr>
                <p:cNvSpPr/>
                <p:nvPr/>
              </p:nvSpPr>
              <p:spPr>
                <a:xfrm>
                  <a:off x="7320152" y="3065336"/>
                  <a:ext cx="9525" cy="9525"/>
                </a:xfrm>
                <a:custGeom>
                  <a:avLst/>
                  <a:gdLst>
                    <a:gd name="connsiteX0" fmla="*/ 0 w 9525"/>
                    <a:gd name="connsiteY0" fmla="*/ 0 h 0"/>
                    <a:gd name="connsiteX1" fmla="*/ 7144 w 9525"/>
                    <a:gd name="connsiteY1" fmla="*/ 6286 h 0"/>
                    <a:gd name="connsiteX2" fmla="*/ 15145 w 9525"/>
                    <a:gd name="connsiteY2" fmla="*/ 1143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525">
                      <a:moveTo>
                        <a:pt x="0" y="0"/>
                      </a:moveTo>
                      <a:lnTo>
                        <a:pt x="7144" y="6286"/>
                      </a:lnTo>
                      <a:lnTo>
                        <a:pt x="15145" y="1143"/>
                      </a:lnTo>
                    </a:path>
                  </a:pathLst>
                </a:custGeom>
                <a:noFill/>
                <a:ln w="7144" cap="rnd">
                  <a:solidFill>
                    <a:srgbClr val="008B8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72" name="Freeform: Shape 271">
                  <a:extLst>
                    <a:ext uri="{FF2B5EF4-FFF2-40B4-BE49-F238E27FC236}">
                      <a16:creationId xmlns:a16="http://schemas.microsoft.com/office/drawing/2014/main" id="{85FD9D0C-9798-4979-9E2B-652A1737A3B2}"/>
                    </a:ext>
                  </a:extLst>
                </p:cNvPr>
                <p:cNvSpPr/>
                <p:nvPr/>
              </p:nvSpPr>
              <p:spPr>
                <a:xfrm>
                  <a:off x="7349966" y="2986373"/>
                  <a:ext cx="104775" cy="66675"/>
                </a:xfrm>
                <a:custGeom>
                  <a:avLst/>
                  <a:gdLst>
                    <a:gd name="connsiteX0" fmla="*/ 0 w 104775"/>
                    <a:gd name="connsiteY0" fmla="*/ 70675 h 66675"/>
                    <a:gd name="connsiteX1" fmla="*/ 110300 w 104775"/>
                    <a:gd name="connsiteY1" fmla="*/ 0 h 66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775" h="66675">
                      <a:moveTo>
                        <a:pt x="0" y="70675"/>
                      </a:moveTo>
                      <a:lnTo>
                        <a:pt x="110300" y="0"/>
                      </a:lnTo>
                    </a:path>
                  </a:pathLst>
                </a:custGeom>
                <a:ln w="7144" cap="rnd">
                  <a:solidFill>
                    <a:schemeClr val="accent5"/>
                  </a:solidFill>
                  <a:custDash>
                    <a:ds d="137490" sp="137490"/>
                  </a:custDash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73" name="Freeform: Shape 272">
                  <a:extLst>
                    <a:ext uri="{FF2B5EF4-FFF2-40B4-BE49-F238E27FC236}">
                      <a16:creationId xmlns:a16="http://schemas.microsoft.com/office/drawing/2014/main" id="{C10D0F83-C574-45A9-96D7-EB1B83B5795E}"/>
                    </a:ext>
                  </a:extLst>
                </p:cNvPr>
                <p:cNvSpPr/>
                <p:nvPr/>
              </p:nvSpPr>
              <p:spPr>
                <a:xfrm>
                  <a:off x="7467600" y="2976563"/>
                  <a:ext cx="9525" cy="9525"/>
                </a:xfrm>
                <a:custGeom>
                  <a:avLst/>
                  <a:gdLst>
                    <a:gd name="connsiteX0" fmla="*/ 0 w 0"/>
                    <a:gd name="connsiteY0" fmla="*/ 5143 h 0"/>
                    <a:gd name="connsiteX1" fmla="*/ 8001 w 0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>
                      <a:moveTo>
                        <a:pt x="0" y="5143"/>
                      </a:moveTo>
                      <a:lnTo>
                        <a:pt x="8001" y="0"/>
                      </a:lnTo>
                    </a:path>
                  </a:pathLst>
                </a:custGeom>
                <a:ln w="7144" cap="rnd">
                  <a:solidFill>
                    <a:srgbClr val="008B8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A3319ACC-3303-4F0E-98A2-7C50D7CC9629}"/>
                  </a:ext>
                </a:extLst>
              </p:cNvPr>
              <p:cNvSpPr/>
              <p:nvPr/>
            </p:nvSpPr>
            <p:spPr>
              <a:xfrm>
                <a:off x="7302246" y="3042666"/>
                <a:ext cx="47625" cy="47625"/>
              </a:xfrm>
              <a:custGeom>
                <a:avLst/>
                <a:gdLst>
                  <a:gd name="connsiteX0" fmla="*/ 0 w 47625"/>
                  <a:gd name="connsiteY0" fmla="*/ 24955 h 47625"/>
                  <a:gd name="connsiteX1" fmla="*/ 24955 w 47625"/>
                  <a:gd name="connsiteY1" fmla="*/ 0 h 47625"/>
                  <a:gd name="connsiteX2" fmla="*/ 49911 w 47625"/>
                  <a:gd name="connsiteY2" fmla="*/ 24955 h 47625"/>
                  <a:gd name="connsiteX3" fmla="*/ 24955 w 47625"/>
                  <a:gd name="connsiteY3" fmla="*/ 49911 h 47625"/>
                  <a:gd name="connsiteX4" fmla="*/ 0 w 47625"/>
                  <a:gd name="connsiteY4" fmla="*/ 24955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0" y="24955"/>
                    </a:moveTo>
                    <a:cubicBezTo>
                      <a:pt x="0" y="11144"/>
                      <a:pt x="11144" y="0"/>
                      <a:pt x="24955" y="0"/>
                    </a:cubicBezTo>
                    <a:cubicBezTo>
                      <a:pt x="38767" y="0"/>
                      <a:pt x="49911" y="11144"/>
                      <a:pt x="49911" y="24955"/>
                    </a:cubicBezTo>
                    <a:cubicBezTo>
                      <a:pt x="49911" y="38767"/>
                      <a:pt x="38767" y="49911"/>
                      <a:pt x="24955" y="49911"/>
                    </a:cubicBezTo>
                    <a:cubicBezTo>
                      <a:pt x="11239" y="49911"/>
                      <a:pt x="0" y="38767"/>
                      <a:pt x="0" y="2495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66806514-D58F-4CE1-9483-529564F9D7A1}"/>
                  </a:ext>
                </a:extLst>
              </p:cNvPr>
              <p:cNvSpPr/>
              <p:nvPr/>
            </p:nvSpPr>
            <p:spPr>
              <a:xfrm>
                <a:off x="7208900" y="2963894"/>
                <a:ext cx="47625" cy="47625"/>
              </a:xfrm>
              <a:custGeom>
                <a:avLst/>
                <a:gdLst>
                  <a:gd name="connsiteX0" fmla="*/ 0 w 47625"/>
                  <a:gd name="connsiteY0" fmla="*/ 24955 h 47625"/>
                  <a:gd name="connsiteX1" fmla="*/ 24955 w 47625"/>
                  <a:gd name="connsiteY1" fmla="*/ 0 h 47625"/>
                  <a:gd name="connsiteX2" fmla="*/ 49911 w 47625"/>
                  <a:gd name="connsiteY2" fmla="*/ 24955 h 47625"/>
                  <a:gd name="connsiteX3" fmla="*/ 24955 w 47625"/>
                  <a:gd name="connsiteY3" fmla="*/ 49911 h 47625"/>
                  <a:gd name="connsiteX4" fmla="*/ 0 w 47625"/>
                  <a:gd name="connsiteY4" fmla="*/ 24955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0" y="24955"/>
                    </a:moveTo>
                    <a:cubicBezTo>
                      <a:pt x="0" y="11144"/>
                      <a:pt x="11144" y="0"/>
                      <a:pt x="24955" y="0"/>
                    </a:cubicBezTo>
                    <a:cubicBezTo>
                      <a:pt x="38767" y="0"/>
                      <a:pt x="49911" y="11144"/>
                      <a:pt x="49911" y="24955"/>
                    </a:cubicBezTo>
                    <a:cubicBezTo>
                      <a:pt x="49911" y="38767"/>
                      <a:pt x="38767" y="49911"/>
                      <a:pt x="24955" y="49911"/>
                    </a:cubicBezTo>
                    <a:cubicBezTo>
                      <a:pt x="11144" y="49911"/>
                      <a:pt x="0" y="38767"/>
                      <a:pt x="0" y="2495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399A73C3-B3EB-4F25-9C44-5E213CAE966C}"/>
                  </a:ext>
                </a:extLst>
              </p:cNvPr>
              <p:cNvSpPr/>
              <p:nvPr/>
            </p:nvSpPr>
            <p:spPr>
              <a:xfrm>
                <a:off x="7173658" y="3028950"/>
                <a:ext cx="47625" cy="47625"/>
              </a:xfrm>
              <a:custGeom>
                <a:avLst/>
                <a:gdLst>
                  <a:gd name="connsiteX0" fmla="*/ 0 w 47625"/>
                  <a:gd name="connsiteY0" fmla="*/ 24955 h 47625"/>
                  <a:gd name="connsiteX1" fmla="*/ 24955 w 47625"/>
                  <a:gd name="connsiteY1" fmla="*/ 0 h 47625"/>
                  <a:gd name="connsiteX2" fmla="*/ 49911 w 47625"/>
                  <a:gd name="connsiteY2" fmla="*/ 24955 h 47625"/>
                  <a:gd name="connsiteX3" fmla="*/ 24955 w 47625"/>
                  <a:gd name="connsiteY3" fmla="*/ 49911 h 47625"/>
                  <a:gd name="connsiteX4" fmla="*/ 0 w 47625"/>
                  <a:gd name="connsiteY4" fmla="*/ 24955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0" y="24955"/>
                    </a:moveTo>
                    <a:cubicBezTo>
                      <a:pt x="0" y="11144"/>
                      <a:pt x="11144" y="0"/>
                      <a:pt x="24955" y="0"/>
                    </a:cubicBezTo>
                    <a:cubicBezTo>
                      <a:pt x="38767" y="0"/>
                      <a:pt x="49911" y="11144"/>
                      <a:pt x="49911" y="24955"/>
                    </a:cubicBezTo>
                    <a:cubicBezTo>
                      <a:pt x="49911" y="38767"/>
                      <a:pt x="38767" y="49911"/>
                      <a:pt x="24955" y="49911"/>
                    </a:cubicBezTo>
                    <a:cubicBezTo>
                      <a:pt x="11239" y="50006"/>
                      <a:pt x="0" y="38767"/>
                      <a:pt x="0" y="2495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9B0C210C-8813-4645-9554-D9F0479F2A8F}"/>
                  </a:ext>
                </a:extLst>
              </p:cNvPr>
              <p:cNvSpPr/>
              <p:nvPr/>
            </p:nvSpPr>
            <p:spPr>
              <a:xfrm>
                <a:off x="7079265" y="2945606"/>
                <a:ext cx="47625" cy="47625"/>
              </a:xfrm>
              <a:custGeom>
                <a:avLst/>
                <a:gdLst>
                  <a:gd name="connsiteX0" fmla="*/ 0 w 47625"/>
                  <a:gd name="connsiteY0" fmla="*/ 24955 h 47625"/>
                  <a:gd name="connsiteX1" fmla="*/ 24955 w 47625"/>
                  <a:gd name="connsiteY1" fmla="*/ 0 h 47625"/>
                  <a:gd name="connsiteX2" fmla="*/ 49911 w 47625"/>
                  <a:gd name="connsiteY2" fmla="*/ 24955 h 47625"/>
                  <a:gd name="connsiteX3" fmla="*/ 24955 w 47625"/>
                  <a:gd name="connsiteY3" fmla="*/ 49911 h 47625"/>
                  <a:gd name="connsiteX4" fmla="*/ 0 w 47625"/>
                  <a:gd name="connsiteY4" fmla="*/ 24955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0" y="24955"/>
                    </a:moveTo>
                    <a:cubicBezTo>
                      <a:pt x="0" y="11144"/>
                      <a:pt x="11144" y="0"/>
                      <a:pt x="24955" y="0"/>
                    </a:cubicBezTo>
                    <a:cubicBezTo>
                      <a:pt x="38767" y="0"/>
                      <a:pt x="49911" y="11144"/>
                      <a:pt x="49911" y="24955"/>
                    </a:cubicBezTo>
                    <a:cubicBezTo>
                      <a:pt x="49911" y="38767"/>
                      <a:pt x="38767" y="49911"/>
                      <a:pt x="24955" y="49911"/>
                    </a:cubicBezTo>
                    <a:cubicBezTo>
                      <a:pt x="11144" y="50006"/>
                      <a:pt x="0" y="38767"/>
                      <a:pt x="0" y="2495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C75AAE07-8C49-47B6-A8E2-9AD72D0ECAF0}"/>
                  </a:ext>
                </a:extLst>
              </p:cNvPr>
              <p:cNvSpPr/>
              <p:nvPr/>
            </p:nvSpPr>
            <p:spPr>
              <a:xfrm>
                <a:off x="6904577" y="3017615"/>
                <a:ext cx="47625" cy="47625"/>
              </a:xfrm>
              <a:custGeom>
                <a:avLst/>
                <a:gdLst>
                  <a:gd name="connsiteX0" fmla="*/ 0 w 47625"/>
                  <a:gd name="connsiteY0" fmla="*/ 24955 h 47625"/>
                  <a:gd name="connsiteX1" fmla="*/ 24955 w 47625"/>
                  <a:gd name="connsiteY1" fmla="*/ 0 h 47625"/>
                  <a:gd name="connsiteX2" fmla="*/ 49911 w 47625"/>
                  <a:gd name="connsiteY2" fmla="*/ 24955 h 47625"/>
                  <a:gd name="connsiteX3" fmla="*/ 24955 w 47625"/>
                  <a:gd name="connsiteY3" fmla="*/ 49911 h 47625"/>
                  <a:gd name="connsiteX4" fmla="*/ 0 w 47625"/>
                  <a:gd name="connsiteY4" fmla="*/ 24955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0" y="24955"/>
                    </a:moveTo>
                    <a:cubicBezTo>
                      <a:pt x="0" y="11144"/>
                      <a:pt x="11144" y="0"/>
                      <a:pt x="24955" y="0"/>
                    </a:cubicBezTo>
                    <a:cubicBezTo>
                      <a:pt x="38767" y="0"/>
                      <a:pt x="49911" y="11144"/>
                      <a:pt x="49911" y="24955"/>
                    </a:cubicBezTo>
                    <a:cubicBezTo>
                      <a:pt x="49911" y="38767"/>
                      <a:pt x="38767" y="49911"/>
                      <a:pt x="24955" y="49911"/>
                    </a:cubicBezTo>
                    <a:cubicBezTo>
                      <a:pt x="11239" y="50006"/>
                      <a:pt x="0" y="38767"/>
                      <a:pt x="0" y="2495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id="{62E6F705-5689-43E1-99C9-EA6C2A2E73A7}"/>
                  </a:ext>
                </a:extLst>
              </p:cNvPr>
              <p:cNvSpPr/>
              <p:nvPr/>
            </p:nvSpPr>
            <p:spPr>
              <a:xfrm>
                <a:off x="6833997" y="2967323"/>
                <a:ext cx="47625" cy="47625"/>
              </a:xfrm>
              <a:custGeom>
                <a:avLst/>
                <a:gdLst>
                  <a:gd name="connsiteX0" fmla="*/ 49911 w 47625"/>
                  <a:gd name="connsiteY0" fmla="*/ 24955 h 47625"/>
                  <a:gd name="connsiteX1" fmla="*/ 24956 w 47625"/>
                  <a:gd name="connsiteY1" fmla="*/ 49911 h 47625"/>
                  <a:gd name="connsiteX2" fmla="*/ 0 w 47625"/>
                  <a:gd name="connsiteY2" fmla="*/ 24955 h 47625"/>
                  <a:gd name="connsiteX3" fmla="*/ 24956 w 47625"/>
                  <a:gd name="connsiteY3" fmla="*/ 0 h 47625"/>
                  <a:gd name="connsiteX4" fmla="*/ 49911 w 47625"/>
                  <a:gd name="connsiteY4" fmla="*/ 24955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49911" y="24955"/>
                    </a:moveTo>
                    <a:cubicBezTo>
                      <a:pt x="49911" y="38738"/>
                      <a:pt x="38738" y="49911"/>
                      <a:pt x="24956" y="49911"/>
                    </a:cubicBezTo>
                    <a:cubicBezTo>
                      <a:pt x="11173" y="49911"/>
                      <a:pt x="0" y="38738"/>
                      <a:pt x="0" y="24955"/>
                    </a:cubicBezTo>
                    <a:cubicBezTo>
                      <a:pt x="0" y="11173"/>
                      <a:pt x="11173" y="0"/>
                      <a:pt x="24956" y="0"/>
                    </a:cubicBezTo>
                    <a:cubicBezTo>
                      <a:pt x="38738" y="0"/>
                      <a:pt x="49911" y="11173"/>
                      <a:pt x="49911" y="2495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9B5C32D2-ABB5-471A-A5FE-934278E5BD59}"/>
                  </a:ext>
                </a:extLst>
              </p:cNvPr>
              <p:cNvSpPr/>
              <p:nvPr/>
            </p:nvSpPr>
            <p:spPr>
              <a:xfrm>
                <a:off x="6700551" y="3071050"/>
                <a:ext cx="47625" cy="47625"/>
              </a:xfrm>
              <a:custGeom>
                <a:avLst/>
                <a:gdLst>
                  <a:gd name="connsiteX0" fmla="*/ 0 w 47625"/>
                  <a:gd name="connsiteY0" fmla="*/ 24955 h 47625"/>
                  <a:gd name="connsiteX1" fmla="*/ 24955 w 47625"/>
                  <a:gd name="connsiteY1" fmla="*/ 0 h 47625"/>
                  <a:gd name="connsiteX2" fmla="*/ 49911 w 47625"/>
                  <a:gd name="connsiteY2" fmla="*/ 24955 h 47625"/>
                  <a:gd name="connsiteX3" fmla="*/ 24955 w 47625"/>
                  <a:gd name="connsiteY3" fmla="*/ 49911 h 47625"/>
                  <a:gd name="connsiteX4" fmla="*/ 0 w 47625"/>
                  <a:gd name="connsiteY4" fmla="*/ 24955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0" y="24955"/>
                    </a:moveTo>
                    <a:cubicBezTo>
                      <a:pt x="0" y="11144"/>
                      <a:pt x="11144" y="0"/>
                      <a:pt x="24955" y="0"/>
                    </a:cubicBezTo>
                    <a:cubicBezTo>
                      <a:pt x="38767" y="0"/>
                      <a:pt x="49911" y="11144"/>
                      <a:pt x="49911" y="24955"/>
                    </a:cubicBezTo>
                    <a:cubicBezTo>
                      <a:pt x="49911" y="38767"/>
                      <a:pt x="38767" y="49911"/>
                      <a:pt x="24955" y="49911"/>
                    </a:cubicBezTo>
                    <a:cubicBezTo>
                      <a:pt x="11239" y="50006"/>
                      <a:pt x="0" y="38767"/>
                      <a:pt x="0" y="2495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81042D93-11A4-4165-9F40-66695E2CEE98}"/>
                  </a:ext>
                </a:extLst>
              </p:cNvPr>
              <p:cNvSpPr/>
              <p:nvPr/>
            </p:nvSpPr>
            <p:spPr>
              <a:xfrm>
                <a:off x="7436072" y="2937796"/>
                <a:ext cx="95250" cy="85725"/>
              </a:xfrm>
              <a:custGeom>
                <a:avLst/>
                <a:gdLst>
                  <a:gd name="connsiteX0" fmla="*/ 104108 w 95250"/>
                  <a:gd name="connsiteY0" fmla="*/ 0 h 85725"/>
                  <a:gd name="connsiteX1" fmla="*/ 58483 w 95250"/>
                  <a:gd name="connsiteY1" fmla="*/ 93917 h 85725"/>
                  <a:gd name="connsiteX2" fmla="*/ 0 w 95250"/>
                  <a:gd name="connsiteY2" fmla="*/ 7525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50" h="85725">
                    <a:moveTo>
                      <a:pt x="104108" y="0"/>
                    </a:moveTo>
                    <a:lnTo>
                      <a:pt x="58483" y="93917"/>
                    </a:lnTo>
                    <a:lnTo>
                      <a:pt x="0" y="7525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grpSp>
          <p:nvGrpSpPr>
            <p:cNvPr id="282" name="Graphic 182">
              <a:extLst>
                <a:ext uri="{FF2B5EF4-FFF2-40B4-BE49-F238E27FC236}">
                  <a16:creationId xmlns:a16="http://schemas.microsoft.com/office/drawing/2014/main" id="{5F4F543E-761E-4254-A26E-0C3AC3429427}"/>
                </a:ext>
              </a:extLst>
            </p:cNvPr>
            <p:cNvGrpSpPr/>
            <p:nvPr/>
          </p:nvGrpSpPr>
          <p:grpSpPr>
            <a:xfrm>
              <a:off x="5134546" y="2922556"/>
              <a:ext cx="274034" cy="299643"/>
              <a:chOff x="5134546" y="2922556"/>
              <a:chExt cx="274034" cy="299643"/>
            </a:xfrm>
            <a:solidFill>
              <a:schemeClr val="accent1"/>
            </a:solidFill>
          </p:grpSpPr>
          <p:sp>
            <p:nvSpPr>
              <p:cNvPr id="283" name="Freeform: Shape 282">
                <a:extLst>
                  <a:ext uri="{FF2B5EF4-FFF2-40B4-BE49-F238E27FC236}">
                    <a16:creationId xmlns:a16="http://schemas.microsoft.com/office/drawing/2014/main" id="{7678B17E-29E7-46C8-AB54-4FE24A79C67E}"/>
                  </a:ext>
                </a:extLst>
              </p:cNvPr>
              <p:cNvSpPr/>
              <p:nvPr/>
            </p:nvSpPr>
            <p:spPr>
              <a:xfrm>
                <a:off x="5174728" y="3069799"/>
                <a:ext cx="85725" cy="152400"/>
              </a:xfrm>
              <a:custGeom>
                <a:avLst/>
                <a:gdLst>
                  <a:gd name="connsiteX0" fmla="*/ 75833 w 85725"/>
                  <a:gd name="connsiteY0" fmla="*/ 151556 h 152400"/>
                  <a:gd name="connsiteX1" fmla="*/ 75833 w 85725"/>
                  <a:gd name="connsiteY1" fmla="*/ 151556 h 152400"/>
                  <a:gd name="connsiteX2" fmla="*/ 48305 w 85725"/>
                  <a:gd name="connsiteY2" fmla="*/ 140317 h 152400"/>
                  <a:gd name="connsiteX3" fmla="*/ 1633 w 85725"/>
                  <a:gd name="connsiteY3" fmla="*/ 29160 h 152400"/>
                  <a:gd name="connsiteX4" fmla="*/ 12872 w 85725"/>
                  <a:gd name="connsiteY4" fmla="*/ 1633 h 152400"/>
                  <a:gd name="connsiteX5" fmla="*/ 12872 w 85725"/>
                  <a:gd name="connsiteY5" fmla="*/ 1633 h 152400"/>
                  <a:gd name="connsiteX6" fmla="*/ 40400 w 85725"/>
                  <a:gd name="connsiteY6" fmla="*/ 12872 h 152400"/>
                  <a:gd name="connsiteX7" fmla="*/ 87072 w 85725"/>
                  <a:gd name="connsiteY7" fmla="*/ 124029 h 152400"/>
                  <a:gd name="connsiteX8" fmla="*/ 75833 w 85725"/>
                  <a:gd name="connsiteY8" fmla="*/ 151556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5725" h="152400">
                    <a:moveTo>
                      <a:pt x="75833" y="151556"/>
                    </a:moveTo>
                    <a:lnTo>
                      <a:pt x="75833" y="151556"/>
                    </a:lnTo>
                    <a:cubicBezTo>
                      <a:pt x="65069" y="156033"/>
                      <a:pt x="52782" y="150985"/>
                      <a:pt x="48305" y="140317"/>
                    </a:cubicBezTo>
                    <a:lnTo>
                      <a:pt x="1633" y="29160"/>
                    </a:lnTo>
                    <a:cubicBezTo>
                      <a:pt x="-2844" y="18397"/>
                      <a:pt x="2204" y="6109"/>
                      <a:pt x="12872" y="1633"/>
                    </a:cubicBezTo>
                    <a:lnTo>
                      <a:pt x="12872" y="1633"/>
                    </a:lnTo>
                    <a:cubicBezTo>
                      <a:pt x="23636" y="-2844"/>
                      <a:pt x="35923" y="2204"/>
                      <a:pt x="40400" y="12872"/>
                    </a:cubicBezTo>
                    <a:lnTo>
                      <a:pt x="87072" y="124029"/>
                    </a:lnTo>
                    <a:cubicBezTo>
                      <a:pt x="91549" y="134792"/>
                      <a:pt x="86501" y="147079"/>
                      <a:pt x="75833" y="151556"/>
                    </a:cubicBezTo>
                    <a:close/>
                  </a:path>
                </a:pathLst>
              </a:custGeom>
              <a:solidFill>
                <a:srgbClr val="12384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FB533460-7F0A-4058-B01F-9B5FE437688F}"/>
                  </a:ext>
                </a:extLst>
              </p:cNvPr>
              <p:cNvSpPr/>
              <p:nvPr/>
            </p:nvSpPr>
            <p:spPr>
              <a:xfrm>
                <a:off x="5164835" y="3050096"/>
                <a:ext cx="57150" cy="47625"/>
              </a:xfrm>
              <a:custGeom>
                <a:avLst/>
                <a:gdLst>
                  <a:gd name="connsiteX0" fmla="*/ 50864 w 57150"/>
                  <a:gd name="connsiteY0" fmla="*/ 52959 h 47625"/>
                  <a:gd name="connsiteX1" fmla="*/ 15240 w 57150"/>
                  <a:gd name="connsiteY1" fmla="*/ 52959 h 47625"/>
                  <a:gd name="connsiteX2" fmla="*/ 0 w 57150"/>
                  <a:gd name="connsiteY2" fmla="*/ 37719 h 47625"/>
                  <a:gd name="connsiteX3" fmla="*/ 0 w 57150"/>
                  <a:gd name="connsiteY3" fmla="*/ 15240 h 47625"/>
                  <a:gd name="connsiteX4" fmla="*/ 15240 w 57150"/>
                  <a:gd name="connsiteY4" fmla="*/ 0 h 47625"/>
                  <a:gd name="connsiteX5" fmla="*/ 50864 w 57150"/>
                  <a:gd name="connsiteY5" fmla="*/ 0 h 47625"/>
                  <a:gd name="connsiteX6" fmla="*/ 66104 w 57150"/>
                  <a:gd name="connsiteY6" fmla="*/ 15240 h 47625"/>
                  <a:gd name="connsiteX7" fmla="*/ 66104 w 57150"/>
                  <a:gd name="connsiteY7" fmla="*/ 37719 h 47625"/>
                  <a:gd name="connsiteX8" fmla="*/ 50864 w 57150"/>
                  <a:gd name="connsiteY8" fmla="*/ 5295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50" h="47625">
                    <a:moveTo>
                      <a:pt x="50864" y="52959"/>
                    </a:moveTo>
                    <a:lnTo>
                      <a:pt x="15240" y="52959"/>
                    </a:lnTo>
                    <a:cubicBezTo>
                      <a:pt x="6763" y="52959"/>
                      <a:pt x="0" y="46101"/>
                      <a:pt x="0" y="37719"/>
                    </a:cubicBezTo>
                    <a:lnTo>
                      <a:pt x="0" y="15240"/>
                    </a:lnTo>
                    <a:cubicBezTo>
                      <a:pt x="0" y="6763"/>
                      <a:pt x="6858" y="0"/>
                      <a:pt x="15240" y="0"/>
                    </a:cubicBezTo>
                    <a:lnTo>
                      <a:pt x="50864" y="0"/>
                    </a:lnTo>
                    <a:cubicBezTo>
                      <a:pt x="59341" y="0"/>
                      <a:pt x="66104" y="6858"/>
                      <a:pt x="66104" y="15240"/>
                    </a:cubicBezTo>
                    <a:lnTo>
                      <a:pt x="66104" y="37719"/>
                    </a:lnTo>
                    <a:cubicBezTo>
                      <a:pt x="66104" y="46101"/>
                      <a:pt x="59341" y="52959"/>
                      <a:pt x="50864" y="52959"/>
                    </a:cubicBezTo>
                    <a:close/>
                  </a:path>
                </a:pathLst>
              </a:custGeom>
              <a:solidFill>
                <a:srgbClr val="194F6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655EB261-AD69-46BE-B36E-E35D63EF0D5A}"/>
                  </a:ext>
                </a:extLst>
              </p:cNvPr>
              <p:cNvSpPr/>
              <p:nvPr/>
            </p:nvSpPr>
            <p:spPr>
              <a:xfrm>
                <a:off x="5322855" y="2961132"/>
                <a:ext cx="85725" cy="85725"/>
              </a:xfrm>
              <a:custGeom>
                <a:avLst/>
                <a:gdLst>
                  <a:gd name="connsiteX0" fmla="*/ 92011 w 85725"/>
                  <a:gd name="connsiteY0" fmla="*/ 46006 h 85725"/>
                  <a:gd name="connsiteX1" fmla="*/ 46006 w 85725"/>
                  <a:gd name="connsiteY1" fmla="*/ 92012 h 85725"/>
                  <a:gd name="connsiteX2" fmla="*/ 0 w 85725"/>
                  <a:gd name="connsiteY2" fmla="*/ 46006 h 85725"/>
                  <a:gd name="connsiteX3" fmla="*/ 46006 w 85725"/>
                  <a:gd name="connsiteY3" fmla="*/ 0 h 85725"/>
                  <a:gd name="connsiteX4" fmla="*/ 92011 w 85725"/>
                  <a:gd name="connsiteY4" fmla="*/ 4600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92011" y="46006"/>
                    </a:moveTo>
                    <a:cubicBezTo>
                      <a:pt x="92011" y="71414"/>
                      <a:pt x="71414" y="92012"/>
                      <a:pt x="46006" y="92012"/>
                    </a:cubicBezTo>
                    <a:cubicBezTo>
                      <a:pt x="20597" y="92012"/>
                      <a:pt x="0" y="71414"/>
                      <a:pt x="0" y="46006"/>
                    </a:cubicBezTo>
                    <a:cubicBezTo>
                      <a:pt x="0" y="20597"/>
                      <a:pt x="20597" y="0"/>
                      <a:pt x="46006" y="0"/>
                    </a:cubicBezTo>
                    <a:cubicBezTo>
                      <a:pt x="71414" y="0"/>
                      <a:pt x="92011" y="20597"/>
                      <a:pt x="92011" y="4600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95F3F19C-90F5-4A14-ACDC-6E68DB0D85EB}"/>
                  </a:ext>
                </a:extLst>
              </p:cNvPr>
              <p:cNvSpPr/>
              <p:nvPr/>
            </p:nvSpPr>
            <p:spPr>
              <a:xfrm>
                <a:off x="5134546" y="2959227"/>
                <a:ext cx="95250" cy="104775"/>
              </a:xfrm>
              <a:custGeom>
                <a:avLst/>
                <a:gdLst>
                  <a:gd name="connsiteX0" fmla="*/ 102108 w 95250"/>
                  <a:gd name="connsiteY0" fmla="*/ 107061 h 104775"/>
                  <a:gd name="connsiteX1" fmla="*/ 53531 w 95250"/>
                  <a:gd name="connsiteY1" fmla="*/ 107061 h 104775"/>
                  <a:gd name="connsiteX2" fmla="*/ 0 w 95250"/>
                  <a:gd name="connsiteY2" fmla="*/ 53531 h 104775"/>
                  <a:gd name="connsiteX3" fmla="*/ 0 w 95250"/>
                  <a:gd name="connsiteY3" fmla="*/ 53531 h 104775"/>
                  <a:gd name="connsiteX4" fmla="*/ 53531 w 95250"/>
                  <a:gd name="connsiteY4" fmla="*/ 0 h 104775"/>
                  <a:gd name="connsiteX5" fmla="*/ 102108 w 95250"/>
                  <a:gd name="connsiteY5" fmla="*/ 0 h 104775"/>
                  <a:gd name="connsiteX6" fmla="*/ 102108 w 95250"/>
                  <a:gd name="connsiteY6" fmla="*/ 10706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250" h="104775">
                    <a:moveTo>
                      <a:pt x="102108" y="107061"/>
                    </a:moveTo>
                    <a:lnTo>
                      <a:pt x="53531" y="107061"/>
                    </a:lnTo>
                    <a:cubicBezTo>
                      <a:pt x="24003" y="107061"/>
                      <a:pt x="0" y="83153"/>
                      <a:pt x="0" y="53531"/>
                    </a:cubicBezTo>
                    <a:lnTo>
                      <a:pt x="0" y="53531"/>
                    </a:lnTo>
                    <a:cubicBezTo>
                      <a:pt x="0" y="24003"/>
                      <a:pt x="23908" y="0"/>
                      <a:pt x="53531" y="0"/>
                    </a:cubicBezTo>
                    <a:lnTo>
                      <a:pt x="102108" y="0"/>
                    </a:lnTo>
                    <a:lnTo>
                      <a:pt x="102108" y="107061"/>
                    </a:lnTo>
                    <a:close/>
                  </a:path>
                </a:pathLst>
              </a:custGeom>
              <a:solidFill>
                <a:srgbClr val="194F6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grpSp>
            <p:nvGrpSpPr>
              <p:cNvPr id="287" name="Graphic 182">
                <a:extLst>
                  <a:ext uri="{FF2B5EF4-FFF2-40B4-BE49-F238E27FC236}">
                    <a16:creationId xmlns:a16="http://schemas.microsoft.com/office/drawing/2014/main" id="{5F4F543E-761E-4254-A26E-0C3AC3429427}"/>
                  </a:ext>
                </a:extLst>
              </p:cNvPr>
              <p:cNvGrpSpPr/>
              <p:nvPr/>
            </p:nvGrpSpPr>
            <p:grpSpPr>
              <a:xfrm>
                <a:off x="5198078" y="2922556"/>
                <a:ext cx="161925" cy="161925"/>
                <a:chOff x="5198078" y="2922556"/>
                <a:chExt cx="161925" cy="161925"/>
              </a:xfrm>
              <a:solidFill>
                <a:schemeClr val="accent1"/>
              </a:solidFill>
            </p:grpSpPr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id="{B2C6FD83-397E-4AFF-AB0D-48E70E62E73E}"/>
                    </a:ext>
                  </a:extLst>
                </p:cNvPr>
                <p:cNvSpPr/>
                <p:nvPr/>
              </p:nvSpPr>
              <p:spPr>
                <a:xfrm>
                  <a:off x="5198078" y="2922556"/>
                  <a:ext cx="161925" cy="85725"/>
                </a:xfrm>
                <a:custGeom>
                  <a:avLst/>
                  <a:gdLst>
                    <a:gd name="connsiteX0" fmla="*/ 161925 w 161925"/>
                    <a:gd name="connsiteY0" fmla="*/ 0 h 85725"/>
                    <a:gd name="connsiteX1" fmla="*/ 0 w 161925"/>
                    <a:gd name="connsiteY1" fmla="*/ 36767 h 85725"/>
                    <a:gd name="connsiteX2" fmla="*/ 0 w 161925"/>
                    <a:gd name="connsiteY2" fmla="*/ 87821 h 85725"/>
                    <a:gd name="connsiteX3" fmla="*/ 161925 w 161925"/>
                    <a:gd name="connsiteY3" fmla="*/ 87821 h 85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925" h="85725">
                      <a:moveTo>
                        <a:pt x="161925" y="0"/>
                      </a:moveTo>
                      <a:lnTo>
                        <a:pt x="0" y="36767"/>
                      </a:lnTo>
                      <a:lnTo>
                        <a:pt x="0" y="87821"/>
                      </a:lnTo>
                      <a:lnTo>
                        <a:pt x="161925" y="87821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89" name="Freeform: Shape 288">
                  <a:extLst>
                    <a:ext uri="{FF2B5EF4-FFF2-40B4-BE49-F238E27FC236}">
                      <a16:creationId xmlns:a16="http://schemas.microsoft.com/office/drawing/2014/main" id="{8A786064-9E83-4D23-BAF5-F71BD4C8E16E}"/>
                    </a:ext>
                  </a:extLst>
                </p:cNvPr>
                <p:cNvSpPr/>
                <p:nvPr/>
              </p:nvSpPr>
              <p:spPr>
                <a:xfrm>
                  <a:off x="5198078" y="3010376"/>
                  <a:ext cx="161925" cy="76200"/>
                </a:xfrm>
                <a:custGeom>
                  <a:avLst/>
                  <a:gdLst>
                    <a:gd name="connsiteX0" fmla="*/ 0 w 161925"/>
                    <a:gd name="connsiteY0" fmla="*/ 0 h 76200"/>
                    <a:gd name="connsiteX1" fmla="*/ 0 w 161925"/>
                    <a:gd name="connsiteY1" fmla="*/ 56293 h 76200"/>
                    <a:gd name="connsiteX2" fmla="*/ 161925 w 161925"/>
                    <a:gd name="connsiteY2" fmla="*/ 80867 h 76200"/>
                    <a:gd name="connsiteX3" fmla="*/ 161925 w 161925"/>
                    <a:gd name="connsiteY3" fmla="*/ 0 h 76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925" h="76200">
                      <a:moveTo>
                        <a:pt x="0" y="0"/>
                      </a:moveTo>
                      <a:lnTo>
                        <a:pt x="0" y="56293"/>
                      </a:lnTo>
                      <a:lnTo>
                        <a:pt x="161925" y="80867"/>
                      </a:lnTo>
                      <a:lnTo>
                        <a:pt x="16192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70E7556A-BAB8-4355-8A3C-51258F4DE3FA}"/>
                  </a:ext>
                </a:extLst>
              </p:cNvPr>
              <p:cNvSpPr/>
              <p:nvPr/>
            </p:nvSpPr>
            <p:spPr>
              <a:xfrm>
                <a:off x="5362479" y="2918746"/>
                <a:ext cx="9525" cy="171450"/>
              </a:xfrm>
              <a:custGeom>
                <a:avLst/>
                <a:gdLst>
                  <a:gd name="connsiteX0" fmla="*/ 8954 w 9525"/>
                  <a:gd name="connsiteY0" fmla="*/ 176975 h 171450"/>
                  <a:gd name="connsiteX1" fmla="*/ 8954 w 9525"/>
                  <a:gd name="connsiteY1" fmla="*/ 176975 h 171450"/>
                  <a:gd name="connsiteX2" fmla="*/ 0 w 9525"/>
                  <a:gd name="connsiteY2" fmla="*/ 168021 h 171450"/>
                  <a:gd name="connsiteX3" fmla="*/ 0 w 9525"/>
                  <a:gd name="connsiteY3" fmla="*/ 8954 h 171450"/>
                  <a:gd name="connsiteX4" fmla="*/ 8954 w 9525"/>
                  <a:gd name="connsiteY4" fmla="*/ 0 h 171450"/>
                  <a:gd name="connsiteX5" fmla="*/ 8954 w 9525"/>
                  <a:gd name="connsiteY5" fmla="*/ 0 h 171450"/>
                  <a:gd name="connsiteX6" fmla="*/ 17907 w 9525"/>
                  <a:gd name="connsiteY6" fmla="*/ 8954 h 171450"/>
                  <a:gd name="connsiteX7" fmla="*/ 17907 w 9525"/>
                  <a:gd name="connsiteY7" fmla="*/ 168021 h 171450"/>
                  <a:gd name="connsiteX8" fmla="*/ 8954 w 9525"/>
                  <a:gd name="connsiteY8" fmla="*/ 176975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25" h="171450">
                    <a:moveTo>
                      <a:pt x="8954" y="176975"/>
                    </a:moveTo>
                    <a:lnTo>
                      <a:pt x="8954" y="176975"/>
                    </a:lnTo>
                    <a:cubicBezTo>
                      <a:pt x="4001" y="176975"/>
                      <a:pt x="0" y="172974"/>
                      <a:pt x="0" y="168021"/>
                    </a:cubicBezTo>
                    <a:lnTo>
                      <a:pt x="0" y="8954"/>
                    </a:lnTo>
                    <a:cubicBezTo>
                      <a:pt x="0" y="4001"/>
                      <a:pt x="4001" y="0"/>
                      <a:pt x="8954" y="0"/>
                    </a:cubicBezTo>
                    <a:lnTo>
                      <a:pt x="8954" y="0"/>
                    </a:lnTo>
                    <a:cubicBezTo>
                      <a:pt x="13906" y="0"/>
                      <a:pt x="17907" y="4001"/>
                      <a:pt x="17907" y="8954"/>
                    </a:cubicBezTo>
                    <a:lnTo>
                      <a:pt x="17907" y="168021"/>
                    </a:lnTo>
                    <a:cubicBezTo>
                      <a:pt x="17907" y="172879"/>
                      <a:pt x="13906" y="176975"/>
                      <a:pt x="8954" y="176975"/>
                    </a:cubicBezTo>
                    <a:close/>
                  </a:path>
                </a:pathLst>
              </a:custGeom>
              <a:solidFill>
                <a:srgbClr val="194F6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D482DD6F-2FDA-4CEB-9BB1-9A5AADF9A7EE}"/>
              </a:ext>
            </a:extLst>
          </p:cNvPr>
          <p:cNvGrpSpPr/>
          <p:nvPr/>
        </p:nvGrpSpPr>
        <p:grpSpPr>
          <a:xfrm>
            <a:off x="1203988" y="1986356"/>
            <a:ext cx="527971" cy="857709"/>
            <a:chOff x="7731987" y="-1916800"/>
            <a:chExt cx="730790" cy="1187196"/>
          </a:xfrm>
        </p:grpSpPr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926167A3-8CDE-41E9-9EC9-CF85E9A67075}"/>
                </a:ext>
              </a:extLst>
            </p:cNvPr>
            <p:cNvSpPr/>
            <p:nvPr/>
          </p:nvSpPr>
          <p:spPr>
            <a:xfrm>
              <a:off x="8098541" y="-792374"/>
              <a:ext cx="9525" cy="19050"/>
            </a:xfrm>
            <a:custGeom>
              <a:avLst/>
              <a:gdLst>
                <a:gd name="connsiteX0" fmla="*/ 0 w 0"/>
                <a:gd name="connsiteY0" fmla="*/ 19526 h 19050"/>
                <a:gd name="connsiteX1" fmla="*/ 9335 w 0"/>
                <a:gd name="connsiteY1" fmla="*/ 19526 h 19050"/>
                <a:gd name="connsiteX2" fmla="*/ 0 w 0"/>
                <a:gd name="connsiteY2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19050">
                  <a:moveTo>
                    <a:pt x="0" y="19526"/>
                  </a:moveTo>
                  <a:lnTo>
                    <a:pt x="9335" y="195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40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9251C6FD-C85B-4F21-B4FC-7327D6ABF041}"/>
                </a:ext>
              </a:extLst>
            </p:cNvPr>
            <p:cNvSpPr/>
            <p:nvPr/>
          </p:nvSpPr>
          <p:spPr>
            <a:xfrm>
              <a:off x="7911469" y="-1067932"/>
              <a:ext cx="374142" cy="297783"/>
            </a:xfrm>
            <a:custGeom>
              <a:avLst/>
              <a:gdLst>
                <a:gd name="connsiteX0" fmla="*/ 35147 w 374142"/>
                <a:gd name="connsiteY0" fmla="*/ 0 h 297783"/>
                <a:gd name="connsiteX1" fmla="*/ 187071 w 374142"/>
                <a:gd name="connsiteY1" fmla="*/ 0 h 297783"/>
                <a:gd name="connsiteX2" fmla="*/ 338995 w 374142"/>
                <a:gd name="connsiteY2" fmla="*/ 0 h 297783"/>
                <a:gd name="connsiteX3" fmla="*/ 338995 w 374142"/>
                <a:gd name="connsiteY3" fmla="*/ 54769 h 297783"/>
                <a:gd name="connsiteX4" fmla="*/ 374142 w 374142"/>
                <a:gd name="connsiteY4" fmla="*/ 68294 h 297783"/>
                <a:gd name="connsiteX5" fmla="*/ 374142 w 374142"/>
                <a:gd name="connsiteY5" fmla="*/ 83534 h 297783"/>
                <a:gd name="connsiteX6" fmla="*/ 338995 w 374142"/>
                <a:gd name="connsiteY6" fmla="*/ 118681 h 297783"/>
                <a:gd name="connsiteX7" fmla="*/ 338995 w 374142"/>
                <a:gd name="connsiteY7" fmla="*/ 130683 h 297783"/>
                <a:gd name="connsiteX8" fmla="*/ 374142 w 374142"/>
                <a:gd name="connsiteY8" fmla="*/ 144209 h 297783"/>
                <a:gd name="connsiteX9" fmla="*/ 374142 w 374142"/>
                <a:gd name="connsiteY9" fmla="*/ 159448 h 297783"/>
                <a:gd name="connsiteX10" fmla="*/ 338995 w 374142"/>
                <a:gd name="connsiteY10" fmla="*/ 194596 h 297783"/>
                <a:gd name="connsiteX11" fmla="*/ 338995 w 374142"/>
                <a:gd name="connsiteY11" fmla="*/ 198882 h 297783"/>
                <a:gd name="connsiteX12" fmla="*/ 265081 w 374142"/>
                <a:gd name="connsiteY12" fmla="*/ 292417 h 297783"/>
                <a:gd name="connsiteX13" fmla="*/ 264987 w 374142"/>
                <a:gd name="connsiteY13" fmla="*/ 292334 h 297783"/>
                <a:gd name="connsiteX14" fmla="*/ 264987 w 374142"/>
                <a:gd name="connsiteY14" fmla="*/ 297783 h 297783"/>
                <a:gd name="connsiteX15" fmla="*/ 107823 w 374142"/>
                <a:gd name="connsiteY15" fmla="*/ 297783 h 297783"/>
                <a:gd name="connsiteX16" fmla="*/ 107823 w 374142"/>
                <a:gd name="connsiteY16" fmla="*/ 290327 h 297783"/>
                <a:gd name="connsiteX17" fmla="*/ 93895 w 374142"/>
                <a:gd name="connsiteY17" fmla="*/ 287512 h 297783"/>
                <a:gd name="connsiteX18" fmla="*/ 35147 w 374142"/>
                <a:gd name="connsiteY18" fmla="*/ 198787 h 297783"/>
                <a:gd name="connsiteX19" fmla="*/ 35147 w 374142"/>
                <a:gd name="connsiteY19" fmla="*/ 169354 h 297783"/>
                <a:gd name="connsiteX20" fmla="*/ 0 w 374142"/>
                <a:gd name="connsiteY20" fmla="*/ 134207 h 297783"/>
                <a:gd name="connsiteX21" fmla="*/ 0 w 374142"/>
                <a:gd name="connsiteY21" fmla="*/ 119063 h 297783"/>
                <a:gd name="connsiteX22" fmla="*/ 35147 w 374142"/>
                <a:gd name="connsiteY22" fmla="*/ 105442 h 297783"/>
                <a:gd name="connsiteX23" fmla="*/ 35147 w 374142"/>
                <a:gd name="connsiteY23" fmla="*/ 93440 h 297783"/>
                <a:gd name="connsiteX24" fmla="*/ 0 w 374142"/>
                <a:gd name="connsiteY24" fmla="*/ 58293 h 297783"/>
                <a:gd name="connsiteX25" fmla="*/ 0 w 374142"/>
                <a:gd name="connsiteY25" fmla="*/ 43053 h 297783"/>
                <a:gd name="connsiteX26" fmla="*/ 35147 w 374142"/>
                <a:gd name="connsiteY26" fmla="*/ 29527 h 29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74142" h="297783">
                  <a:moveTo>
                    <a:pt x="35147" y="0"/>
                  </a:moveTo>
                  <a:lnTo>
                    <a:pt x="187071" y="0"/>
                  </a:lnTo>
                  <a:lnTo>
                    <a:pt x="338995" y="0"/>
                  </a:lnTo>
                  <a:lnTo>
                    <a:pt x="338995" y="54769"/>
                  </a:lnTo>
                  <a:lnTo>
                    <a:pt x="374142" y="68294"/>
                  </a:lnTo>
                  <a:lnTo>
                    <a:pt x="374142" y="83534"/>
                  </a:lnTo>
                  <a:lnTo>
                    <a:pt x="338995" y="118681"/>
                  </a:lnTo>
                  <a:lnTo>
                    <a:pt x="338995" y="130683"/>
                  </a:lnTo>
                  <a:lnTo>
                    <a:pt x="374142" y="144209"/>
                  </a:lnTo>
                  <a:lnTo>
                    <a:pt x="374142" y="159448"/>
                  </a:lnTo>
                  <a:lnTo>
                    <a:pt x="338995" y="194596"/>
                  </a:lnTo>
                  <a:lnTo>
                    <a:pt x="338995" y="198882"/>
                  </a:lnTo>
                  <a:cubicBezTo>
                    <a:pt x="338995" y="244316"/>
                    <a:pt x="307467" y="282321"/>
                    <a:pt x="265081" y="292417"/>
                  </a:cubicBezTo>
                  <a:lnTo>
                    <a:pt x="264987" y="292334"/>
                  </a:lnTo>
                  <a:lnTo>
                    <a:pt x="264987" y="297783"/>
                  </a:lnTo>
                  <a:lnTo>
                    <a:pt x="107823" y="297783"/>
                  </a:lnTo>
                  <a:lnTo>
                    <a:pt x="107823" y="290327"/>
                  </a:lnTo>
                  <a:lnTo>
                    <a:pt x="93895" y="287512"/>
                  </a:lnTo>
                  <a:cubicBezTo>
                    <a:pt x="59364" y="272885"/>
                    <a:pt x="35147" y="238649"/>
                    <a:pt x="35147" y="198787"/>
                  </a:cubicBezTo>
                  <a:lnTo>
                    <a:pt x="35147" y="169354"/>
                  </a:lnTo>
                  <a:lnTo>
                    <a:pt x="0" y="134207"/>
                  </a:lnTo>
                  <a:lnTo>
                    <a:pt x="0" y="119063"/>
                  </a:lnTo>
                  <a:lnTo>
                    <a:pt x="35147" y="105442"/>
                  </a:lnTo>
                  <a:lnTo>
                    <a:pt x="35147" y="93440"/>
                  </a:lnTo>
                  <a:lnTo>
                    <a:pt x="0" y="58293"/>
                  </a:lnTo>
                  <a:lnTo>
                    <a:pt x="0" y="43053"/>
                  </a:lnTo>
                  <a:lnTo>
                    <a:pt x="35147" y="29527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C4F3EF42-46D8-4BFE-99BA-93B346ABBB89}"/>
                </a:ext>
              </a:extLst>
            </p:cNvPr>
            <p:cNvSpPr/>
            <p:nvPr/>
          </p:nvSpPr>
          <p:spPr>
            <a:xfrm>
              <a:off x="8051773" y="-758179"/>
              <a:ext cx="38100" cy="28575"/>
            </a:xfrm>
            <a:custGeom>
              <a:avLst/>
              <a:gdLst>
                <a:gd name="connsiteX0" fmla="*/ 0 w 38100"/>
                <a:gd name="connsiteY0" fmla="*/ 8192 h 28575"/>
                <a:gd name="connsiteX1" fmla="*/ 29623 w 38100"/>
                <a:gd name="connsiteY1" fmla="*/ 37814 h 28575"/>
                <a:gd name="connsiteX2" fmla="*/ 46768 w 38100"/>
                <a:gd name="connsiteY2" fmla="*/ 37814 h 28575"/>
                <a:gd name="connsiteX3" fmla="*/ 46768 w 38100"/>
                <a:gd name="connsiteY3" fmla="*/ 0 h 28575"/>
                <a:gd name="connsiteX4" fmla="*/ 0 w 38100"/>
                <a:gd name="connsiteY4" fmla="*/ 0 h 28575"/>
                <a:gd name="connsiteX5" fmla="*/ 0 w 38100"/>
                <a:gd name="connsiteY5" fmla="*/ 819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28575">
                  <a:moveTo>
                    <a:pt x="0" y="8192"/>
                  </a:moveTo>
                  <a:cubicBezTo>
                    <a:pt x="0" y="24575"/>
                    <a:pt x="13240" y="37814"/>
                    <a:pt x="29623" y="37814"/>
                  </a:cubicBezTo>
                  <a:lnTo>
                    <a:pt x="46768" y="37814"/>
                  </a:lnTo>
                  <a:lnTo>
                    <a:pt x="46768" y="0"/>
                  </a:lnTo>
                  <a:lnTo>
                    <a:pt x="0" y="0"/>
                  </a:lnTo>
                  <a:lnTo>
                    <a:pt x="0" y="8192"/>
                  </a:lnTo>
                  <a:close/>
                </a:path>
              </a:pathLst>
            </a:custGeom>
            <a:solidFill>
              <a:srgbClr val="4140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D9C18DFA-D89C-48D2-9251-56C5632DB548}"/>
                </a:ext>
              </a:extLst>
            </p:cNvPr>
            <p:cNvSpPr/>
            <p:nvPr/>
          </p:nvSpPr>
          <p:spPr>
            <a:xfrm>
              <a:off x="8098541" y="-758179"/>
              <a:ext cx="38100" cy="28575"/>
            </a:xfrm>
            <a:custGeom>
              <a:avLst/>
              <a:gdLst>
                <a:gd name="connsiteX0" fmla="*/ 17145 w 38100"/>
                <a:gd name="connsiteY0" fmla="*/ 37814 h 28575"/>
                <a:gd name="connsiteX1" fmla="*/ 46768 w 38100"/>
                <a:gd name="connsiteY1" fmla="*/ 8192 h 28575"/>
                <a:gd name="connsiteX2" fmla="*/ 46768 w 38100"/>
                <a:gd name="connsiteY2" fmla="*/ 0 h 28575"/>
                <a:gd name="connsiteX3" fmla="*/ 0 w 38100"/>
                <a:gd name="connsiteY3" fmla="*/ 0 h 28575"/>
                <a:gd name="connsiteX4" fmla="*/ 0 w 38100"/>
                <a:gd name="connsiteY4" fmla="*/ 37814 h 28575"/>
                <a:gd name="connsiteX5" fmla="*/ 17145 w 38100"/>
                <a:gd name="connsiteY5" fmla="*/ 3781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28575">
                  <a:moveTo>
                    <a:pt x="17145" y="37814"/>
                  </a:moveTo>
                  <a:cubicBezTo>
                    <a:pt x="33528" y="37814"/>
                    <a:pt x="46768" y="24575"/>
                    <a:pt x="46768" y="8192"/>
                  </a:cubicBezTo>
                  <a:lnTo>
                    <a:pt x="46768" y="0"/>
                  </a:lnTo>
                  <a:lnTo>
                    <a:pt x="0" y="0"/>
                  </a:lnTo>
                  <a:lnTo>
                    <a:pt x="0" y="37814"/>
                  </a:lnTo>
                  <a:lnTo>
                    <a:pt x="17145" y="37814"/>
                  </a:lnTo>
                  <a:close/>
                </a:path>
              </a:pathLst>
            </a:custGeom>
            <a:solidFill>
              <a:srgbClr val="2F2E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4148C6A-3465-4644-B281-D2864C2731B5}"/>
                </a:ext>
              </a:extLst>
            </p:cNvPr>
            <p:cNvSpPr/>
            <p:nvPr/>
          </p:nvSpPr>
          <p:spPr>
            <a:xfrm>
              <a:off x="7731987" y="-1916800"/>
              <a:ext cx="361950" cy="828675"/>
            </a:xfrm>
            <a:custGeom>
              <a:avLst/>
              <a:gdLst>
                <a:gd name="connsiteX0" fmla="*/ 368840 w 361950"/>
                <a:gd name="connsiteY0" fmla="*/ 0 h 828675"/>
                <a:gd name="connsiteX1" fmla="*/ 366554 w 361950"/>
                <a:gd name="connsiteY1" fmla="*/ 0 h 828675"/>
                <a:gd name="connsiteX2" fmla="*/ 366268 w 361950"/>
                <a:gd name="connsiteY2" fmla="*/ 0 h 828675"/>
                <a:gd name="connsiteX3" fmla="*/ 177863 w 361950"/>
                <a:gd name="connsiteY3" fmla="*/ 47530 h 828675"/>
                <a:gd name="connsiteX4" fmla="*/ 32 w 361950"/>
                <a:gd name="connsiteY4" fmla="*/ 354997 h 828675"/>
                <a:gd name="connsiteX5" fmla="*/ 164909 w 361950"/>
                <a:gd name="connsiteY5" fmla="*/ 673989 h 828675"/>
                <a:gd name="connsiteX6" fmla="*/ 199295 w 361950"/>
                <a:gd name="connsiteY6" fmla="*/ 834485 h 828675"/>
                <a:gd name="connsiteX7" fmla="*/ 366554 w 361950"/>
                <a:gd name="connsiteY7" fmla="*/ 834485 h 828675"/>
                <a:gd name="connsiteX8" fmla="*/ 368935 w 361950"/>
                <a:gd name="connsiteY8" fmla="*/ 834485 h 828675"/>
                <a:gd name="connsiteX9" fmla="*/ 368840 w 361950"/>
                <a:gd name="connsiteY9" fmla="*/ 0 h 828675"/>
                <a:gd name="connsiteX10" fmla="*/ 368840 w 361950"/>
                <a:gd name="connsiteY10" fmla="*/ 0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1950" h="828675">
                  <a:moveTo>
                    <a:pt x="368840" y="0"/>
                  </a:moveTo>
                  <a:cubicBezTo>
                    <a:pt x="368363" y="0"/>
                    <a:pt x="367601" y="0"/>
                    <a:pt x="366554" y="0"/>
                  </a:cubicBezTo>
                  <a:cubicBezTo>
                    <a:pt x="366458" y="0"/>
                    <a:pt x="366363" y="0"/>
                    <a:pt x="366268" y="0"/>
                  </a:cubicBezTo>
                  <a:cubicBezTo>
                    <a:pt x="349695" y="0"/>
                    <a:pt x="262636" y="2286"/>
                    <a:pt x="177863" y="47530"/>
                  </a:cubicBezTo>
                  <a:cubicBezTo>
                    <a:pt x="101473" y="88202"/>
                    <a:pt x="8604" y="174498"/>
                    <a:pt x="32" y="354997"/>
                  </a:cubicBezTo>
                  <a:cubicBezTo>
                    <a:pt x="-159" y="362903"/>
                    <a:pt x="-3588" y="547116"/>
                    <a:pt x="164909" y="673989"/>
                  </a:cubicBezTo>
                  <a:lnTo>
                    <a:pt x="199295" y="834485"/>
                  </a:lnTo>
                  <a:lnTo>
                    <a:pt x="366554" y="834485"/>
                  </a:lnTo>
                  <a:lnTo>
                    <a:pt x="368935" y="834485"/>
                  </a:lnTo>
                  <a:lnTo>
                    <a:pt x="368840" y="0"/>
                  </a:lnTo>
                  <a:cubicBezTo>
                    <a:pt x="368840" y="0"/>
                    <a:pt x="368840" y="0"/>
                    <a:pt x="368840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AAC876-7DC6-416F-BBF6-39920EDC29C4}"/>
                </a:ext>
              </a:extLst>
            </p:cNvPr>
            <p:cNvSpPr/>
            <p:nvPr/>
          </p:nvSpPr>
          <p:spPr>
            <a:xfrm>
              <a:off x="8100827" y="-1916800"/>
              <a:ext cx="361950" cy="828675"/>
            </a:xfrm>
            <a:custGeom>
              <a:avLst/>
              <a:gdLst>
                <a:gd name="connsiteX0" fmla="*/ 368903 w 361950"/>
                <a:gd name="connsiteY0" fmla="*/ 354616 h 828675"/>
                <a:gd name="connsiteX1" fmla="*/ 191072 w 361950"/>
                <a:gd name="connsiteY1" fmla="*/ 47530 h 828675"/>
                <a:gd name="connsiteX2" fmla="*/ 2667 w 361950"/>
                <a:gd name="connsiteY2" fmla="*/ 0 h 828675"/>
                <a:gd name="connsiteX3" fmla="*/ 0 w 361950"/>
                <a:gd name="connsiteY3" fmla="*/ 0 h 828675"/>
                <a:gd name="connsiteX4" fmla="*/ 0 w 361950"/>
                <a:gd name="connsiteY4" fmla="*/ 834485 h 828675"/>
                <a:gd name="connsiteX5" fmla="*/ 169545 w 361950"/>
                <a:gd name="connsiteY5" fmla="*/ 834485 h 828675"/>
                <a:gd name="connsiteX6" fmla="*/ 203930 w 361950"/>
                <a:gd name="connsiteY6" fmla="*/ 673989 h 828675"/>
                <a:gd name="connsiteX7" fmla="*/ 368903 w 361950"/>
                <a:gd name="connsiteY7" fmla="*/ 354616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1950" h="828675">
                  <a:moveTo>
                    <a:pt x="368903" y="354616"/>
                  </a:moveTo>
                  <a:cubicBezTo>
                    <a:pt x="360426" y="174593"/>
                    <a:pt x="267557" y="88297"/>
                    <a:pt x="191072" y="47530"/>
                  </a:cubicBezTo>
                  <a:cubicBezTo>
                    <a:pt x="106299" y="2286"/>
                    <a:pt x="19241" y="0"/>
                    <a:pt x="2667" y="0"/>
                  </a:cubicBezTo>
                  <a:cubicBezTo>
                    <a:pt x="1429" y="0"/>
                    <a:pt x="572" y="0"/>
                    <a:pt x="0" y="0"/>
                  </a:cubicBezTo>
                  <a:lnTo>
                    <a:pt x="0" y="834485"/>
                  </a:lnTo>
                  <a:lnTo>
                    <a:pt x="169545" y="834485"/>
                  </a:lnTo>
                  <a:lnTo>
                    <a:pt x="203930" y="673989"/>
                  </a:lnTo>
                  <a:cubicBezTo>
                    <a:pt x="372523" y="547116"/>
                    <a:pt x="369094" y="362807"/>
                    <a:pt x="368903" y="354616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C7717F41-D7DE-4178-9F6B-8D0800E75FFC}"/>
                </a:ext>
              </a:extLst>
            </p:cNvPr>
            <p:cNvSpPr/>
            <p:nvPr/>
          </p:nvSpPr>
          <p:spPr>
            <a:xfrm>
              <a:off x="7950618" y="-1509606"/>
              <a:ext cx="133350" cy="409575"/>
            </a:xfrm>
            <a:custGeom>
              <a:avLst/>
              <a:gdLst>
                <a:gd name="connsiteX0" fmla="*/ 102870 w 133350"/>
                <a:gd name="connsiteY0" fmla="*/ 411861 h 409575"/>
                <a:gd name="connsiteX1" fmla="*/ 142399 w 133350"/>
                <a:gd name="connsiteY1" fmla="*/ 411861 h 409575"/>
                <a:gd name="connsiteX2" fmla="*/ 78962 w 133350"/>
                <a:gd name="connsiteY2" fmla="*/ 148114 h 409575"/>
                <a:gd name="connsiteX3" fmla="*/ 0 w 133350"/>
                <a:gd name="connsiteY3" fmla="*/ 0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09575">
                  <a:moveTo>
                    <a:pt x="102870" y="411861"/>
                  </a:moveTo>
                  <a:lnTo>
                    <a:pt x="142399" y="411861"/>
                  </a:lnTo>
                  <a:lnTo>
                    <a:pt x="78962" y="1481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A5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A45BFD77-91DB-4BB7-8212-8A512E2D0B1A}"/>
                </a:ext>
              </a:extLst>
            </p:cNvPr>
            <p:cNvSpPr/>
            <p:nvPr/>
          </p:nvSpPr>
          <p:spPr>
            <a:xfrm>
              <a:off x="8108733" y="-1508940"/>
              <a:ext cx="133350" cy="409575"/>
            </a:xfrm>
            <a:custGeom>
              <a:avLst/>
              <a:gdLst>
                <a:gd name="connsiteX0" fmla="*/ 63151 w 133350"/>
                <a:gd name="connsiteY0" fmla="*/ 148114 h 409575"/>
                <a:gd name="connsiteX1" fmla="*/ 0 w 133350"/>
                <a:gd name="connsiteY1" fmla="*/ 411194 h 409575"/>
                <a:gd name="connsiteX2" fmla="*/ 39433 w 133350"/>
                <a:gd name="connsiteY2" fmla="*/ 411194 h 409575"/>
                <a:gd name="connsiteX3" fmla="*/ 142113 w 133350"/>
                <a:gd name="connsiteY3" fmla="*/ 0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09575">
                  <a:moveTo>
                    <a:pt x="63151" y="148114"/>
                  </a:moveTo>
                  <a:lnTo>
                    <a:pt x="0" y="411194"/>
                  </a:lnTo>
                  <a:lnTo>
                    <a:pt x="39433" y="411194"/>
                  </a:lnTo>
                  <a:lnTo>
                    <a:pt x="142113" y="0"/>
                  </a:lnTo>
                  <a:close/>
                </a:path>
              </a:pathLst>
            </a:custGeom>
            <a:solidFill>
              <a:srgbClr val="B49B2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CD29FBB5-C9BF-4BD0-9D46-D50DC8DD695E}"/>
                </a:ext>
              </a:extLst>
            </p:cNvPr>
            <p:cNvSpPr/>
            <p:nvPr/>
          </p:nvSpPr>
          <p:spPr>
            <a:xfrm>
              <a:off x="7988337" y="-1536945"/>
              <a:ext cx="219075" cy="76200"/>
            </a:xfrm>
            <a:custGeom>
              <a:avLst/>
              <a:gdLst>
                <a:gd name="connsiteX0" fmla="*/ 0 w 219075"/>
                <a:gd name="connsiteY0" fmla="*/ 37435 h 76200"/>
                <a:gd name="connsiteX1" fmla="*/ 857 w 219075"/>
                <a:gd name="connsiteY1" fmla="*/ 34197 h 76200"/>
                <a:gd name="connsiteX2" fmla="*/ 4572 w 219075"/>
                <a:gd name="connsiteY2" fmla="*/ 25529 h 76200"/>
                <a:gd name="connsiteX3" fmla="*/ 8096 w 219075"/>
                <a:gd name="connsiteY3" fmla="*/ 19623 h 76200"/>
                <a:gd name="connsiteX4" fmla="*/ 13049 w 219075"/>
                <a:gd name="connsiteY4" fmla="*/ 13146 h 76200"/>
                <a:gd name="connsiteX5" fmla="*/ 19717 w 219075"/>
                <a:gd name="connsiteY5" fmla="*/ 6384 h 76200"/>
                <a:gd name="connsiteX6" fmla="*/ 24289 w 219075"/>
                <a:gd name="connsiteY6" fmla="*/ 4479 h 76200"/>
                <a:gd name="connsiteX7" fmla="*/ 29337 w 219075"/>
                <a:gd name="connsiteY7" fmla="*/ 3240 h 76200"/>
                <a:gd name="connsiteX8" fmla="*/ 40100 w 219075"/>
                <a:gd name="connsiteY8" fmla="*/ 1050 h 76200"/>
                <a:gd name="connsiteX9" fmla="*/ 45910 w 219075"/>
                <a:gd name="connsiteY9" fmla="*/ 288 h 76200"/>
                <a:gd name="connsiteX10" fmla="*/ 51911 w 219075"/>
                <a:gd name="connsiteY10" fmla="*/ 97 h 76200"/>
                <a:gd name="connsiteX11" fmla="*/ 64294 w 219075"/>
                <a:gd name="connsiteY11" fmla="*/ 764 h 76200"/>
                <a:gd name="connsiteX12" fmla="*/ 76962 w 219075"/>
                <a:gd name="connsiteY12" fmla="*/ 3145 h 76200"/>
                <a:gd name="connsiteX13" fmla="*/ 89345 w 219075"/>
                <a:gd name="connsiteY13" fmla="*/ 7241 h 76200"/>
                <a:gd name="connsiteX14" fmla="*/ 101251 w 219075"/>
                <a:gd name="connsiteY14" fmla="*/ 12861 h 76200"/>
                <a:gd name="connsiteX15" fmla="*/ 107061 w 219075"/>
                <a:gd name="connsiteY15" fmla="*/ 16004 h 76200"/>
                <a:gd name="connsiteX16" fmla="*/ 112490 w 219075"/>
                <a:gd name="connsiteY16" fmla="*/ 19623 h 76200"/>
                <a:gd name="connsiteX17" fmla="*/ 122301 w 219075"/>
                <a:gd name="connsiteY17" fmla="*/ 26386 h 76200"/>
                <a:gd name="connsiteX18" fmla="*/ 131731 w 219075"/>
                <a:gd name="connsiteY18" fmla="*/ 32768 h 76200"/>
                <a:gd name="connsiteX19" fmla="*/ 139922 w 219075"/>
                <a:gd name="connsiteY19" fmla="*/ 37340 h 76200"/>
                <a:gd name="connsiteX20" fmla="*/ 148590 w 219075"/>
                <a:gd name="connsiteY20" fmla="*/ 41055 h 76200"/>
                <a:gd name="connsiteX21" fmla="*/ 156972 w 219075"/>
                <a:gd name="connsiteY21" fmla="*/ 43245 h 76200"/>
                <a:gd name="connsiteX22" fmla="*/ 164783 w 219075"/>
                <a:gd name="connsiteY22" fmla="*/ 44103 h 76200"/>
                <a:gd name="connsiteX23" fmla="*/ 171926 w 219075"/>
                <a:gd name="connsiteY23" fmla="*/ 43626 h 76200"/>
                <a:gd name="connsiteX24" fmla="*/ 184214 w 219075"/>
                <a:gd name="connsiteY24" fmla="*/ 39054 h 76200"/>
                <a:gd name="connsiteX25" fmla="*/ 186881 w 219075"/>
                <a:gd name="connsiteY25" fmla="*/ 37340 h 76200"/>
                <a:gd name="connsiteX26" fmla="*/ 189643 w 219075"/>
                <a:gd name="connsiteY26" fmla="*/ 35816 h 76200"/>
                <a:gd name="connsiteX27" fmla="*/ 196691 w 219075"/>
                <a:gd name="connsiteY27" fmla="*/ 34673 h 76200"/>
                <a:gd name="connsiteX28" fmla="*/ 208979 w 219075"/>
                <a:gd name="connsiteY28" fmla="*/ 31053 h 76200"/>
                <a:gd name="connsiteX29" fmla="*/ 217361 w 219075"/>
                <a:gd name="connsiteY29" fmla="*/ 28101 h 76200"/>
                <a:gd name="connsiteX30" fmla="*/ 220504 w 219075"/>
                <a:gd name="connsiteY30" fmla="*/ 27053 h 76200"/>
                <a:gd name="connsiteX31" fmla="*/ 218218 w 219075"/>
                <a:gd name="connsiteY31" fmla="*/ 39245 h 76200"/>
                <a:gd name="connsiteX32" fmla="*/ 213360 w 219075"/>
                <a:gd name="connsiteY32" fmla="*/ 53056 h 76200"/>
                <a:gd name="connsiteX33" fmla="*/ 208883 w 219075"/>
                <a:gd name="connsiteY33" fmla="*/ 61438 h 76200"/>
                <a:gd name="connsiteX34" fmla="*/ 205073 w 219075"/>
                <a:gd name="connsiteY34" fmla="*/ 64677 h 76200"/>
                <a:gd name="connsiteX35" fmla="*/ 200406 w 219075"/>
                <a:gd name="connsiteY35" fmla="*/ 67344 h 76200"/>
                <a:gd name="connsiteX36" fmla="*/ 177641 w 219075"/>
                <a:gd name="connsiteY36" fmla="*/ 75726 h 76200"/>
                <a:gd name="connsiteX37" fmla="*/ 164306 w 219075"/>
                <a:gd name="connsiteY37" fmla="*/ 76678 h 76200"/>
                <a:gd name="connsiteX38" fmla="*/ 150781 w 219075"/>
                <a:gd name="connsiteY38" fmla="*/ 75249 h 76200"/>
                <a:gd name="connsiteX39" fmla="*/ 137731 w 219075"/>
                <a:gd name="connsiteY39" fmla="*/ 71725 h 76200"/>
                <a:gd name="connsiteX40" fmla="*/ 125540 w 219075"/>
                <a:gd name="connsiteY40" fmla="*/ 66582 h 76200"/>
                <a:gd name="connsiteX41" fmla="*/ 113633 w 219075"/>
                <a:gd name="connsiteY41" fmla="*/ 59819 h 76200"/>
                <a:gd name="connsiteX42" fmla="*/ 103823 w 219075"/>
                <a:gd name="connsiteY42" fmla="*/ 53151 h 76200"/>
                <a:gd name="connsiteX43" fmla="*/ 94488 w 219075"/>
                <a:gd name="connsiteY43" fmla="*/ 46770 h 76200"/>
                <a:gd name="connsiteX44" fmla="*/ 90297 w 219075"/>
                <a:gd name="connsiteY44" fmla="*/ 43912 h 76200"/>
                <a:gd name="connsiteX45" fmla="*/ 86011 w 219075"/>
                <a:gd name="connsiteY45" fmla="*/ 41626 h 76200"/>
                <a:gd name="connsiteX46" fmla="*/ 77438 w 219075"/>
                <a:gd name="connsiteY46" fmla="*/ 37530 h 76200"/>
                <a:gd name="connsiteX47" fmla="*/ 68866 w 219075"/>
                <a:gd name="connsiteY47" fmla="*/ 34673 h 76200"/>
                <a:gd name="connsiteX48" fmla="*/ 60484 w 219075"/>
                <a:gd name="connsiteY48" fmla="*/ 33054 h 76200"/>
                <a:gd name="connsiteX49" fmla="*/ 52483 w 219075"/>
                <a:gd name="connsiteY49" fmla="*/ 32577 h 76200"/>
                <a:gd name="connsiteX50" fmla="*/ 48577 w 219075"/>
                <a:gd name="connsiteY50" fmla="*/ 32673 h 76200"/>
                <a:gd name="connsiteX51" fmla="*/ 44863 w 219075"/>
                <a:gd name="connsiteY51" fmla="*/ 33244 h 76200"/>
                <a:gd name="connsiteX52" fmla="*/ 37910 w 219075"/>
                <a:gd name="connsiteY52" fmla="*/ 34673 h 76200"/>
                <a:gd name="connsiteX53" fmla="*/ 34766 w 219075"/>
                <a:gd name="connsiteY53" fmla="*/ 35816 h 76200"/>
                <a:gd name="connsiteX54" fmla="*/ 31623 w 219075"/>
                <a:gd name="connsiteY54" fmla="*/ 36673 h 76200"/>
                <a:gd name="connsiteX55" fmla="*/ 24479 w 219075"/>
                <a:gd name="connsiteY55" fmla="*/ 35911 h 76200"/>
                <a:gd name="connsiteX56" fmla="*/ 11906 w 219075"/>
                <a:gd name="connsiteY56" fmla="*/ 36006 h 76200"/>
                <a:gd name="connsiteX57" fmla="*/ 3239 w 219075"/>
                <a:gd name="connsiteY57" fmla="*/ 36959 h 76200"/>
                <a:gd name="connsiteX58" fmla="*/ 0 w 219075"/>
                <a:gd name="connsiteY58" fmla="*/ 3743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19075" h="76200">
                  <a:moveTo>
                    <a:pt x="0" y="37435"/>
                  </a:moveTo>
                  <a:cubicBezTo>
                    <a:pt x="0" y="37435"/>
                    <a:pt x="191" y="36292"/>
                    <a:pt x="857" y="34197"/>
                  </a:cubicBezTo>
                  <a:cubicBezTo>
                    <a:pt x="1619" y="32196"/>
                    <a:pt x="2667" y="29053"/>
                    <a:pt x="4572" y="25529"/>
                  </a:cubicBezTo>
                  <a:cubicBezTo>
                    <a:pt x="5620" y="23814"/>
                    <a:pt x="6763" y="21814"/>
                    <a:pt x="8096" y="19623"/>
                  </a:cubicBezTo>
                  <a:cubicBezTo>
                    <a:pt x="9525" y="17623"/>
                    <a:pt x="11144" y="15432"/>
                    <a:pt x="13049" y="13146"/>
                  </a:cubicBezTo>
                  <a:cubicBezTo>
                    <a:pt x="15050" y="11051"/>
                    <a:pt x="17145" y="8574"/>
                    <a:pt x="19717" y="6384"/>
                  </a:cubicBezTo>
                  <a:cubicBezTo>
                    <a:pt x="20955" y="5241"/>
                    <a:pt x="22574" y="4764"/>
                    <a:pt x="24289" y="4479"/>
                  </a:cubicBezTo>
                  <a:cubicBezTo>
                    <a:pt x="25908" y="4098"/>
                    <a:pt x="27527" y="3621"/>
                    <a:pt x="29337" y="3240"/>
                  </a:cubicBezTo>
                  <a:cubicBezTo>
                    <a:pt x="32766" y="2383"/>
                    <a:pt x="36290" y="1431"/>
                    <a:pt x="40100" y="1050"/>
                  </a:cubicBezTo>
                  <a:cubicBezTo>
                    <a:pt x="42005" y="764"/>
                    <a:pt x="43910" y="573"/>
                    <a:pt x="45910" y="288"/>
                  </a:cubicBezTo>
                  <a:cubicBezTo>
                    <a:pt x="47911" y="192"/>
                    <a:pt x="49911" y="192"/>
                    <a:pt x="51911" y="97"/>
                  </a:cubicBezTo>
                  <a:cubicBezTo>
                    <a:pt x="56007" y="-189"/>
                    <a:pt x="60103" y="192"/>
                    <a:pt x="64294" y="764"/>
                  </a:cubicBezTo>
                  <a:cubicBezTo>
                    <a:pt x="68580" y="1050"/>
                    <a:pt x="72676" y="2097"/>
                    <a:pt x="76962" y="3145"/>
                  </a:cubicBezTo>
                  <a:cubicBezTo>
                    <a:pt x="81344" y="4002"/>
                    <a:pt x="85249" y="5717"/>
                    <a:pt x="89345" y="7241"/>
                  </a:cubicBezTo>
                  <a:cubicBezTo>
                    <a:pt x="93536" y="8670"/>
                    <a:pt x="97346" y="10765"/>
                    <a:pt x="101251" y="12861"/>
                  </a:cubicBezTo>
                  <a:cubicBezTo>
                    <a:pt x="103156" y="13908"/>
                    <a:pt x="105156" y="14861"/>
                    <a:pt x="107061" y="16004"/>
                  </a:cubicBezTo>
                  <a:lnTo>
                    <a:pt x="112490" y="19623"/>
                  </a:lnTo>
                  <a:lnTo>
                    <a:pt x="122301" y="26386"/>
                  </a:lnTo>
                  <a:cubicBezTo>
                    <a:pt x="125444" y="28482"/>
                    <a:pt x="128778" y="31053"/>
                    <a:pt x="131731" y="32768"/>
                  </a:cubicBezTo>
                  <a:cubicBezTo>
                    <a:pt x="134493" y="34292"/>
                    <a:pt x="137255" y="35816"/>
                    <a:pt x="139922" y="37340"/>
                  </a:cubicBezTo>
                  <a:cubicBezTo>
                    <a:pt x="142875" y="38483"/>
                    <a:pt x="145733" y="39912"/>
                    <a:pt x="148590" y="41055"/>
                  </a:cubicBezTo>
                  <a:cubicBezTo>
                    <a:pt x="151448" y="41721"/>
                    <a:pt x="154305" y="43055"/>
                    <a:pt x="156972" y="43245"/>
                  </a:cubicBezTo>
                  <a:cubicBezTo>
                    <a:pt x="159639" y="43626"/>
                    <a:pt x="162306" y="44198"/>
                    <a:pt x="164783" y="44103"/>
                  </a:cubicBezTo>
                  <a:cubicBezTo>
                    <a:pt x="167259" y="44388"/>
                    <a:pt x="169640" y="43912"/>
                    <a:pt x="171926" y="43626"/>
                  </a:cubicBezTo>
                  <a:cubicBezTo>
                    <a:pt x="176403" y="42674"/>
                    <a:pt x="180499" y="41340"/>
                    <a:pt x="184214" y="39054"/>
                  </a:cubicBezTo>
                  <a:cubicBezTo>
                    <a:pt x="185071" y="38483"/>
                    <a:pt x="186119" y="38197"/>
                    <a:pt x="186881" y="37340"/>
                  </a:cubicBezTo>
                  <a:cubicBezTo>
                    <a:pt x="187547" y="36387"/>
                    <a:pt x="188404" y="35816"/>
                    <a:pt x="189643" y="35816"/>
                  </a:cubicBezTo>
                  <a:cubicBezTo>
                    <a:pt x="192119" y="35625"/>
                    <a:pt x="194405" y="35054"/>
                    <a:pt x="196691" y="34673"/>
                  </a:cubicBezTo>
                  <a:cubicBezTo>
                    <a:pt x="201168" y="33530"/>
                    <a:pt x="205454" y="32196"/>
                    <a:pt x="208979" y="31053"/>
                  </a:cubicBezTo>
                  <a:cubicBezTo>
                    <a:pt x="212408" y="29720"/>
                    <a:pt x="215456" y="28767"/>
                    <a:pt x="217361" y="28101"/>
                  </a:cubicBezTo>
                  <a:cubicBezTo>
                    <a:pt x="219361" y="27434"/>
                    <a:pt x="220504" y="27053"/>
                    <a:pt x="220504" y="27053"/>
                  </a:cubicBezTo>
                  <a:cubicBezTo>
                    <a:pt x="220504" y="27053"/>
                    <a:pt x="220027" y="31625"/>
                    <a:pt x="218218" y="39245"/>
                  </a:cubicBezTo>
                  <a:cubicBezTo>
                    <a:pt x="217170" y="43055"/>
                    <a:pt x="215837" y="47817"/>
                    <a:pt x="213360" y="53056"/>
                  </a:cubicBezTo>
                  <a:cubicBezTo>
                    <a:pt x="212027" y="55628"/>
                    <a:pt x="210693" y="58581"/>
                    <a:pt x="208883" y="61438"/>
                  </a:cubicBezTo>
                  <a:cubicBezTo>
                    <a:pt x="208026" y="62962"/>
                    <a:pt x="206693" y="64010"/>
                    <a:pt x="205073" y="64677"/>
                  </a:cubicBezTo>
                  <a:cubicBezTo>
                    <a:pt x="203549" y="65534"/>
                    <a:pt x="202025" y="66391"/>
                    <a:pt x="200406" y="67344"/>
                  </a:cubicBezTo>
                  <a:cubicBezTo>
                    <a:pt x="194120" y="71154"/>
                    <a:pt x="186214" y="74106"/>
                    <a:pt x="177641" y="75726"/>
                  </a:cubicBezTo>
                  <a:cubicBezTo>
                    <a:pt x="173355" y="76297"/>
                    <a:pt x="168878" y="76964"/>
                    <a:pt x="164306" y="76678"/>
                  </a:cubicBezTo>
                  <a:cubicBezTo>
                    <a:pt x="159734" y="76773"/>
                    <a:pt x="155353" y="76011"/>
                    <a:pt x="150781" y="75249"/>
                  </a:cubicBezTo>
                  <a:cubicBezTo>
                    <a:pt x="146209" y="74583"/>
                    <a:pt x="142208" y="72963"/>
                    <a:pt x="137731" y="71725"/>
                  </a:cubicBezTo>
                  <a:cubicBezTo>
                    <a:pt x="133541" y="70201"/>
                    <a:pt x="129635" y="68296"/>
                    <a:pt x="125540" y="66582"/>
                  </a:cubicBezTo>
                  <a:cubicBezTo>
                    <a:pt x="121539" y="64486"/>
                    <a:pt x="117634" y="62105"/>
                    <a:pt x="113633" y="59819"/>
                  </a:cubicBezTo>
                  <a:cubicBezTo>
                    <a:pt x="109919" y="57533"/>
                    <a:pt x="107156" y="55342"/>
                    <a:pt x="103823" y="53151"/>
                  </a:cubicBezTo>
                  <a:lnTo>
                    <a:pt x="94488" y="46770"/>
                  </a:lnTo>
                  <a:lnTo>
                    <a:pt x="90297" y="43912"/>
                  </a:lnTo>
                  <a:cubicBezTo>
                    <a:pt x="88868" y="43055"/>
                    <a:pt x="87440" y="42388"/>
                    <a:pt x="86011" y="41626"/>
                  </a:cubicBezTo>
                  <a:cubicBezTo>
                    <a:pt x="83153" y="40197"/>
                    <a:pt x="80391" y="38483"/>
                    <a:pt x="77438" y="37530"/>
                  </a:cubicBezTo>
                  <a:cubicBezTo>
                    <a:pt x="74581" y="36483"/>
                    <a:pt x="71723" y="35149"/>
                    <a:pt x="68866" y="34673"/>
                  </a:cubicBezTo>
                  <a:cubicBezTo>
                    <a:pt x="66008" y="34006"/>
                    <a:pt x="63246" y="33149"/>
                    <a:pt x="60484" y="33054"/>
                  </a:cubicBezTo>
                  <a:cubicBezTo>
                    <a:pt x="57721" y="32673"/>
                    <a:pt x="55054" y="32387"/>
                    <a:pt x="52483" y="32577"/>
                  </a:cubicBezTo>
                  <a:cubicBezTo>
                    <a:pt x="51149" y="32577"/>
                    <a:pt x="49911" y="32673"/>
                    <a:pt x="48577" y="32673"/>
                  </a:cubicBezTo>
                  <a:cubicBezTo>
                    <a:pt x="47339" y="32863"/>
                    <a:pt x="46101" y="33054"/>
                    <a:pt x="44863" y="33244"/>
                  </a:cubicBezTo>
                  <a:cubicBezTo>
                    <a:pt x="42386" y="33435"/>
                    <a:pt x="40100" y="34101"/>
                    <a:pt x="37910" y="34673"/>
                  </a:cubicBezTo>
                  <a:cubicBezTo>
                    <a:pt x="36767" y="34959"/>
                    <a:pt x="35719" y="35054"/>
                    <a:pt x="34766" y="35816"/>
                  </a:cubicBezTo>
                  <a:cubicBezTo>
                    <a:pt x="33814" y="36483"/>
                    <a:pt x="32861" y="36959"/>
                    <a:pt x="31623" y="36673"/>
                  </a:cubicBezTo>
                  <a:cubicBezTo>
                    <a:pt x="29146" y="36197"/>
                    <a:pt x="26860" y="36197"/>
                    <a:pt x="24479" y="35911"/>
                  </a:cubicBezTo>
                  <a:cubicBezTo>
                    <a:pt x="19907" y="35721"/>
                    <a:pt x="15526" y="35721"/>
                    <a:pt x="11906" y="36006"/>
                  </a:cubicBezTo>
                  <a:cubicBezTo>
                    <a:pt x="8382" y="36387"/>
                    <a:pt x="5239" y="36578"/>
                    <a:pt x="3239" y="36959"/>
                  </a:cubicBezTo>
                  <a:cubicBezTo>
                    <a:pt x="1143" y="37149"/>
                    <a:pt x="0" y="37435"/>
                    <a:pt x="0" y="374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A63AD437-5E86-4AA7-9EF9-DF9FF3DF1A2D}"/>
              </a:ext>
            </a:extLst>
          </p:cNvPr>
          <p:cNvGrpSpPr/>
          <p:nvPr/>
        </p:nvGrpSpPr>
        <p:grpSpPr>
          <a:xfrm>
            <a:off x="2524760" y="1581070"/>
            <a:ext cx="571274" cy="711362"/>
            <a:chOff x="1201576" y="1896977"/>
            <a:chExt cx="571274" cy="711362"/>
          </a:xfrm>
          <a:solidFill>
            <a:schemeClr val="accent5"/>
          </a:solidFill>
        </p:grpSpPr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FDCB0B3B-7B08-4366-8490-66A34E87281C}"/>
                </a:ext>
              </a:extLst>
            </p:cNvPr>
            <p:cNvSpPr/>
            <p:nvPr/>
          </p:nvSpPr>
          <p:spPr>
            <a:xfrm>
              <a:off x="1275677" y="1896977"/>
              <a:ext cx="497173" cy="497173"/>
            </a:xfrm>
            <a:custGeom>
              <a:avLst/>
              <a:gdLst>
                <a:gd name="connsiteX0" fmla="*/ 841840 w 917377"/>
                <a:gd name="connsiteY0" fmla="*/ 359523 h 917377"/>
                <a:gd name="connsiteX1" fmla="*/ 799775 w 917377"/>
                <a:gd name="connsiteY1" fmla="*/ 258119 h 917377"/>
                <a:gd name="connsiteX2" fmla="*/ 842601 w 917377"/>
                <a:gd name="connsiteY2" fmla="*/ 193723 h 917377"/>
                <a:gd name="connsiteX3" fmla="*/ 783217 w 917377"/>
                <a:gd name="connsiteY3" fmla="*/ 134340 h 917377"/>
                <a:gd name="connsiteX4" fmla="*/ 723834 w 917377"/>
                <a:gd name="connsiteY4" fmla="*/ 74956 h 917377"/>
                <a:gd name="connsiteX5" fmla="*/ 659438 w 917377"/>
                <a:gd name="connsiteY5" fmla="*/ 117782 h 917377"/>
                <a:gd name="connsiteX6" fmla="*/ 558034 w 917377"/>
                <a:gd name="connsiteY6" fmla="*/ 75717 h 917377"/>
                <a:gd name="connsiteX7" fmla="*/ 542775 w 917377"/>
                <a:gd name="connsiteY7" fmla="*/ 0 h 917377"/>
                <a:gd name="connsiteX8" fmla="*/ 458778 w 917377"/>
                <a:gd name="connsiteY8" fmla="*/ 0 h 917377"/>
                <a:gd name="connsiteX9" fmla="*/ 374783 w 917377"/>
                <a:gd name="connsiteY9" fmla="*/ 0 h 917377"/>
                <a:gd name="connsiteX10" fmla="*/ 359523 w 917377"/>
                <a:gd name="connsiteY10" fmla="*/ 75717 h 917377"/>
                <a:gd name="connsiteX11" fmla="*/ 258119 w 917377"/>
                <a:gd name="connsiteY11" fmla="*/ 117782 h 917377"/>
                <a:gd name="connsiteX12" fmla="*/ 193723 w 917377"/>
                <a:gd name="connsiteY12" fmla="*/ 74956 h 917377"/>
                <a:gd name="connsiteX13" fmla="*/ 134340 w 917377"/>
                <a:gd name="connsiteY13" fmla="*/ 134340 h 917377"/>
                <a:gd name="connsiteX14" fmla="*/ 74956 w 917377"/>
                <a:gd name="connsiteY14" fmla="*/ 193723 h 917377"/>
                <a:gd name="connsiteX15" fmla="*/ 117783 w 917377"/>
                <a:gd name="connsiteY15" fmla="*/ 258119 h 917377"/>
                <a:gd name="connsiteX16" fmla="*/ 75717 w 917377"/>
                <a:gd name="connsiteY16" fmla="*/ 359523 h 917377"/>
                <a:gd name="connsiteX17" fmla="*/ 0 w 917377"/>
                <a:gd name="connsiteY17" fmla="*/ 374782 h 917377"/>
                <a:gd name="connsiteX18" fmla="*/ 0 w 917377"/>
                <a:gd name="connsiteY18" fmla="*/ 458778 h 917377"/>
                <a:gd name="connsiteX19" fmla="*/ 0 w 917377"/>
                <a:gd name="connsiteY19" fmla="*/ 542774 h 917377"/>
                <a:gd name="connsiteX20" fmla="*/ 75717 w 917377"/>
                <a:gd name="connsiteY20" fmla="*/ 558034 h 917377"/>
                <a:gd name="connsiteX21" fmla="*/ 117783 w 917377"/>
                <a:gd name="connsiteY21" fmla="*/ 659438 h 917377"/>
                <a:gd name="connsiteX22" fmla="*/ 74956 w 917377"/>
                <a:gd name="connsiteY22" fmla="*/ 723834 h 917377"/>
                <a:gd name="connsiteX23" fmla="*/ 134340 w 917377"/>
                <a:gd name="connsiteY23" fmla="*/ 783217 h 917377"/>
                <a:gd name="connsiteX24" fmla="*/ 193723 w 917377"/>
                <a:gd name="connsiteY24" fmla="*/ 842600 h 917377"/>
                <a:gd name="connsiteX25" fmla="*/ 258119 w 917377"/>
                <a:gd name="connsiteY25" fmla="*/ 799775 h 917377"/>
                <a:gd name="connsiteX26" fmla="*/ 359523 w 917377"/>
                <a:gd name="connsiteY26" fmla="*/ 841840 h 917377"/>
                <a:gd name="connsiteX27" fmla="*/ 374783 w 917377"/>
                <a:gd name="connsiteY27" fmla="*/ 917557 h 917377"/>
                <a:gd name="connsiteX28" fmla="*/ 458778 w 917377"/>
                <a:gd name="connsiteY28" fmla="*/ 917557 h 917377"/>
                <a:gd name="connsiteX29" fmla="*/ 542775 w 917377"/>
                <a:gd name="connsiteY29" fmla="*/ 917557 h 917377"/>
                <a:gd name="connsiteX30" fmla="*/ 558034 w 917377"/>
                <a:gd name="connsiteY30" fmla="*/ 841840 h 917377"/>
                <a:gd name="connsiteX31" fmla="*/ 659438 w 917377"/>
                <a:gd name="connsiteY31" fmla="*/ 799775 h 917377"/>
                <a:gd name="connsiteX32" fmla="*/ 723834 w 917377"/>
                <a:gd name="connsiteY32" fmla="*/ 842600 h 917377"/>
                <a:gd name="connsiteX33" fmla="*/ 783217 w 917377"/>
                <a:gd name="connsiteY33" fmla="*/ 783217 h 917377"/>
                <a:gd name="connsiteX34" fmla="*/ 842601 w 917377"/>
                <a:gd name="connsiteY34" fmla="*/ 723834 h 917377"/>
                <a:gd name="connsiteX35" fmla="*/ 799775 w 917377"/>
                <a:gd name="connsiteY35" fmla="*/ 659438 h 917377"/>
                <a:gd name="connsiteX36" fmla="*/ 841840 w 917377"/>
                <a:gd name="connsiteY36" fmla="*/ 558034 h 917377"/>
                <a:gd name="connsiteX37" fmla="*/ 917557 w 917377"/>
                <a:gd name="connsiteY37" fmla="*/ 542774 h 917377"/>
                <a:gd name="connsiteX38" fmla="*/ 917557 w 917377"/>
                <a:gd name="connsiteY38" fmla="*/ 458778 h 917377"/>
                <a:gd name="connsiteX39" fmla="*/ 917557 w 917377"/>
                <a:gd name="connsiteY39" fmla="*/ 374782 h 917377"/>
                <a:gd name="connsiteX40" fmla="*/ 841840 w 917377"/>
                <a:gd name="connsiteY40" fmla="*/ 359523 h 917377"/>
                <a:gd name="connsiteX41" fmla="*/ 458778 w 917377"/>
                <a:gd name="connsiteY41" fmla="*/ 753055 h 917377"/>
                <a:gd name="connsiteX42" fmla="*/ 164457 w 917377"/>
                <a:gd name="connsiteY42" fmla="*/ 458734 h 917377"/>
                <a:gd name="connsiteX43" fmla="*/ 458778 w 917377"/>
                <a:gd name="connsiteY43" fmla="*/ 164412 h 917377"/>
                <a:gd name="connsiteX44" fmla="*/ 753100 w 917377"/>
                <a:gd name="connsiteY44" fmla="*/ 458734 h 917377"/>
                <a:gd name="connsiteX45" fmla="*/ 458778 w 917377"/>
                <a:gd name="connsiteY45" fmla="*/ 753055 h 917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917377" h="917377">
                  <a:moveTo>
                    <a:pt x="841840" y="359523"/>
                  </a:moveTo>
                  <a:cubicBezTo>
                    <a:pt x="832532" y="323454"/>
                    <a:pt x="818256" y="289444"/>
                    <a:pt x="799775" y="258119"/>
                  </a:cubicBezTo>
                  <a:lnTo>
                    <a:pt x="842601" y="193723"/>
                  </a:lnTo>
                  <a:lnTo>
                    <a:pt x="783217" y="134340"/>
                  </a:lnTo>
                  <a:lnTo>
                    <a:pt x="723834" y="74956"/>
                  </a:lnTo>
                  <a:lnTo>
                    <a:pt x="659438" y="117782"/>
                  </a:lnTo>
                  <a:cubicBezTo>
                    <a:pt x="628158" y="99345"/>
                    <a:pt x="594103" y="85025"/>
                    <a:pt x="558034" y="75717"/>
                  </a:cubicBezTo>
                  <a:lnTo>
                    <a:pt x="542775" y="0"/>
                  </a:lnTo>
                  <a:lnTo>
                    <a:pt x="458778" y="0"/>
                  </a:lnTo>
                  <a:lnTo>
                    <a:pt x="374783" y="0"/>
                  </a:lnTo>
                  <a:lnTo>
                    <a:pt x="359523" y="75717"/>
                  </a:lnTo>
                  <a:cubicBezTo>
                    <a:pt x="323454" y="85025"/>
                    <a:pt x="289444" y="99301"/>
                    <a:pt x="258119" y="117782"/>
                  </a:cubicBezTo>
                  <a:lnTo>
                    <a:pt x="193723" y="74956"/>
                  </a:lnTo>
                  <a:lnTo>
                    <a:pt x="134340" y="134340"/>
                  </a:lnTo>
                  <a:lnTo>
                    <a:pt x="74956" y="193723"/>
                  </a:lnTo>
                  <a:lnTo>
                    <a:pt x="117783" y="258119"/>
                  </a:lnTo>
                  <a:cubicBezTo>
                    <a:pt x="99345" y="289399"/>
                    <a:pt x="85025" y="323454"/>
                    <a:pt x="75717" y="359523"/>
                  </a:cubicBezTo>
                  <a:lnTo>
                    <a:pt x="0" y="374782"/>
                  </a:lnTo>
                  <a:lnTo>
                    <a:pt x="0" y="458778"/>
                  </a:lnTo>
                  <a:lnTo>
                    <a:pt x="0" y="542774"/>
                  </a:lnTo>
                  <a:lnTo>
                    <a:pt x="75717" y="558034"/>
                  </a:lnTo>
                  <a:cubicBezTo>
                    <a:pt x="85025" y="594103"/>
                    <a:pt x="99301" y="628113"/>
                    <a:pt x="117783" y="659438"/>
                  </a:cubicBezTo>
                  <a:lnTo>
                    <a:pt x="74956" y="723834"/>
                  </a:lnTo>
                  <a:lnTo>
                    <a:pt x="134340" y="783217"/>
                  </a:lnTo>
                  <a:lnTo>
                    <a:pt x="193723" y="842600"/>
                  </a:lnTo>
                  <a:lnTo>
                    <a:pt x="258119" y="799775"/>
                  </a:lnTo>
                  <a:cubicBezTo>
                    <a:pt x="289399" y="818212"/>
                    <a:pt x="323454" y="832532"/>
                    <a:pt x="359523" y="841840"/>
                  </a:cubicBezTo>
                  <a:lnTo>
                    <a:pt x="374783" y="917557"/>
                  </a:lnTo>
                  <a:lnTo>
                    <a:pt x="458778" y="917557"/>
                  </a:lnTo>
                  <a:lnTo>
                    <a:pt x="542775" y="917557"/>
                  </a:lnTo>
                  <a:lnTo>
                    <a:pt x="558034" y="841840"/>
                  </a:lnTo>
                  <a:cubicBezTo>
                    <a:pt x="594058" y="832532"/>
                    <a:pt x="628113" y="818256"/>
                    <a:pt x="659438" y="799775"/>
                  </a:cubicBezTo>
                  <a:lnTo>
                    <a:pt x="723834" y="842600"/>
                  </a:lnTo>
                  <a:lnTo>
                    <a:pt x="783217" y="783217"/>
                  </a:lnTo>
                  <a:lnTo>
                    <a:pt x="842601" y="723834"/>
                  </a:lnTo>
                  <a:lnTo>
                    <a:pt x="799775" y="659438"/>
                  </a:lnTo>
                  <a:cubicBezTo>
                    <a:pt x="818212" y="628158"/>
                    <a:pt x="832532" y="594103"/>
                    <a:pt x="841840" y="558034"/>
                  </a:cubicBezTo>
                  <a:lnTo>
                    <a:pt x="917557" y="542774"/>
                  </a:lnTo>
                  <a:lnTo>
                    <a:pt x="917557" y="458778"/>
                  </a:lnTo>
                  <a:lnTo>
                    <a:pt x="917557" y="374782"/>
                  </a:lnTo>
                  <a:lnTo>
                    <a:pt x="841840" y="359523"/>
                  </a:lnTo>
                  <a:close/>
                  <a:moveTo>
                    <a:pt x="458778" y="753055"/>
                  </a:moveTo>
                  <a:cubicBezTo>
                    <a:pt x="296246" y="753055"/>
                    <a:pt x="164457" y="621266"/>
                    <a:pt x="164457" y="458734"/>
                  </a:cubicBezTo>
                  <a:cubicBezTo>
                    <a:pt x="164457" y="296201"/>
                    <a:pt x="296246" y="164412"/>
                    <a:pt x="458778" y="164412"/>
                  </a:cubicBezTo>
                  <a:cubicBezTo>
                    <a:pt x="621311" y="164412"/>
                    <a:pt x="753100" y="296201"/>
                    <a:pt x="753100" y="458734"/>
                  </a:cubicBezTo>
                  <a:cubicBezTo>
                    <a:pt x="753100" y="621266"/>
                    <a:pt x="621356" y="753055"/>
                    <a:pt x="458778" y="753055"/>
                  </a:cubicBezTo>
                  <a:close/>
                </a:path>
              </a:pathLst>
            </a:custGeom>
            <a:grpFill/>
            <a:ln w="4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92A8ECF5-EBDC-440D-A50A-9739590AD64E}"/>
                </a:ext>
              </a:extLst>
            </p:cNvPr>
            <p:cNvSpPr/>
            <p:nvPr/>
          </p:nvSpPr>
          <p:spPr>
            <a:xfrm>
              <a:off x="1201576" y="2346961"/>
              <a:ext cx="261378" cy="261378"/>
            </a:xfrm>
            <a:custGeom>
              <a:avLst/>
              <a:gdLst>
                <a:gd name="connsiteX0" fmla="*/ 841840 w 917377"/>
                <a:gd name="connsiteY0" fmla="*/ 359523 h 917377"/>
                <a:gd name="connsiteX1" fmla="*/ 799775 w 917377"/>
                <a:gd name="connsiteY1" fmla="*/ 258119 h 917377"/>
                <a:gd name="connsiteX2" fmla="*/ 842601 w 917377"/>
                <a:gd name="connsiteY2" fmla="*/ 193723 h 917377"/>
                <a:gd name="connsiteX3" fmla="*/ 783217 w 917377"/>
                <a:gd name="connsiteY3" fmla="*/ 134340 h 917377"/>
                <a:gd name="connsiteX4" fmla="*/ 723834 w 917377"/>
                <a:gd name="connsiteY4" fmla="*/ 74956 h 917377"/>
                <a:gd name="connsiteX5" fmla="*/ 659438 w 917377"/>
                <a:gd name="connsiteY5" fmla="*/ 117782 h 917377"/>
                <a:gd name="connsiteX6" fmla="*/ 558034 w 917377"/>
                <a:gd name="connsiteY6" fmla="*/ 75717 h 917377"/>
                <a:gd name="connsiteX7" fmla="*/ 542775 w 917377"/>
                <a:gd name="connsiteY7" fmla="*/ 0 h 917377"/>
                <a:gd name="connsiteX8" fmla="*/ 458778 w 917377"/>
                <a:gd name="connsiteY8" fmla="*/ 0 h 917377"/>
                <a:gd name="connsiteX9" fmla="*/ 374783 w 917377"/>
                <a:gd name="connsiteY9" fmla="*/ 0 h 917377"/>
                <a:gd name="connsiteX10" fmla="*/ 359523 w 917377"/>
                <a:gd name="connsiteY10" fmla="*/ 75717 h 917377"/>
                <a:gd name="connsiteX11" fmla="*/ 258119 w 917377"/>
                <a:gd name="connsiteY11" fmla="*/ 117782 h 917377"/>
                <a:gd name="connsiteX12" fmla="*/ 193723 w 917377"/>
                <a:gd name="connsiteY12" fmla="*/ 74956 h 917377"/>
                <a:gd name="connsiteX13" fmla="*/ 134340 w 917377"/>
                <a:gd name="connsiteY13" fmla="*/ 134340 h 917377"/>
                <a:gd name="connsiteX14" fmla="*/ 74956 w 917377"/>
                <a:gd name="connsiteY14" fmla="*/ 193723 h 917377"/>
                <a:gd name="connsiteX15" fmla="*/ 117783 w 917377"/>
                <a:gd name="connsiteY15" fmla="*/ 258119 h 917377"/>
                <a:gd name="connsiteX16" fmla="*/ 75717 w 917377"/>
                <a:gd name="connsiteY16" fmla="*/ 359523 h 917377"/>
                <a:gd name="connsiteX17" fmla="*/ 0 w 917377"/>
                <a:gd name="connsiteY17" fmla="*/ 374782 h 917377"/>
                <a:gd name="connsiteX18" fmla="*/ 0 w 917377"/>
                <a:gd name="connsiteY18" fmla="*/ 458778 h 917377"/>
                <a:gd name="connsiteX19" fmla="*/ 0 w 917377"/>
                <a:gd name="connsiteY19" fmla="*/ 542774 h 917377"/>
                <a:gd name="connsiteX20" fmla="*/ 75717 w 917377"/>
                <a:gd name="connsiteY20" fmla="*/ 558034 h 917377"/>
                <a:gd name="connsiteX21" fmla="*/ 117783 w 917377"/>
                <a:gd name="connsiteY21" fmla="*/ 659438 h 917377"/>
                <a:gd name="connsiteX22" fmla="*/ 74956 w 917377"/>
                <a:gd name="connsiteY22" fmla="*/ 723834 h 917377"/>
                <a:gd name="connsiteX23" fmla="*/ 134340 w 917377"/>
                <a:gd name="connsiteY23" fmla="*/ 783217 h 917377"/>
                <a:gd name="connsiteX24" fmla="*/ 193723 w 917377"/>
                <a:gd name="connsiteY24" fmla="*/ 842600 h 917377"/>
                <a:gd name="connsiteX25" fmla="*/ 258119 w 917377"/>
                <a:gd name="connsiteY25" fmla="*/ 799775 h 917377"/>
                <a:gd name="connsiteX26" fmla="*/ 359523 w 917377"/>
                <a:gd name="connsiteY26" fmla="*/ 841840 h 917377"/>
                <a:gd name="connsiteX27" fmla="*/ 374783 w 917377"/>
                <a:gd name="connsiteY27" fmla="*/ 917557 h 917377"/>
                <a:gd name="connsiteX28" fmla="*/ 458778 w 917377"/>
                <a:gd name="connsiteY28" fmla="*/ 917557 h 917377"/>
                <a:gd name="connsiteX29" fmla="*/ 542775 w 917377"/>
                <a:gd name="connsiteY29" fmla="*/ 917557 h 917377"/>
                <a:gd name="connsiteX30" fmla="*/ 558034 w 917377"/>
                <a:gd name="connsiteY30" fmla="*/ 841840 h 917377"/>
                <a:gd name="connsiteX31" fmla="*/ 659438 w 917377"/>
                <a:gd name="connsiteY31" fmla="*/ 799775 h 917377"/>
                <a:gd name="connsiteX32" fmla="*/ 723834 w 917377"/>
                <a:gd name="connsiteY32" fmla="*/ 842600 h 917377"/>
                <a:gd name="connsiteX33" fmla="*/ 783217 w 917377"/>
                <a:gd name="connsiteY33" fmla="*/ 783217 h 917377"/>
                <a:gd name="connsiteX34" fmla="*/ 842601 w 917377"/>
                <a:gd name="connsiteY34" fmla="*/ 723834 h 917377"/>
                <a:gd name="connsiteX35" fmla="*/ 799775 w 917377"/>
                <a:gd name="connsiteY35" fmla="*/ 659438 h 917377"/>
                <a:gd name="connsiteX36" fmla="*/ 841840 w 917377"/>
                <a:gd name="connsiteY36" fmla="*/ 558034 h 917377"/>
                <a:gd name="connsiteX37" fmla="*/ 917557 w 917377"/>
                <a:gd name="connsiteY37" fmla="*/ 542774 h 917377"/>
                <a:gd name="connsiteX38" fmla="*/ 917557 w 917377"/>
                <a:gd name="connsiteY38" fmla="*/ 458778 h 917377"/>
                <a:gd name="connsiteX39" fmla="*/ 917557 w 917377"/>
                <a:gd name="connsiteY39" fmla="*/ 374782 h 917377"/>
                <a:gd name="connsiteX40" fmla="*/ 841840 w 917377"/>
                <a:gd name="connsiteY40" fmla="*/ 359523 h 917377"/>
                <a:gd name="connsiteX41" fmla="*/ 458778 w 917377"/>
                <a:gd name="connsiteY41" fmla="*/ 753055 h 917377"/>
                <a:gd name="connsiteX42" fmla="*/ 164457 w 917377"/>
                <a:gd name="connsiteY42" fmla="*/ 458734 h 917377"/>
                <a:gd name="connsiteX43" fmla="*/ 458778 w 917377"/>
                <a:gd name="connsiteY43" fmla="*/ 164412 h 917377"/>
                <a:gd name="connsiteX44" fmla="*/ 753100 w 917377"/>
                <a:gd name="connsiteY44" fmla="*/ 458734 h 917377"/>
                <a:gd name="connsiteX45" fmla="*/ 458778 w 917377"/>
                <a:gd name="connsiteY45" fmla="*/ 753055 h 917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917377" h="917377">
                  <a:moveTo>
                    <a:pt x="841840" y="359523"/>
                  </a:moveTo>
                  <a:cubicBezTo>
                    <a:pt x="832532" y="323454"/>
                    <a:pt x="818256" y="289444"/>
                    <a:pt x="799775" y="258119"/>
                  </a:cubicBezTo>
                  <a:lnTo>
                    <a:pt x="842601" y="193723"/>
                  </a:lnTo>
                  <a:lnTo>
                    <a:pt x="783217" y="134340"/>
                  </a:lnTo>
                  <a:lnTo>
                    <a:pt x="723834" y="74956"/>
                  </a:lnTo>
                  <a:lnTo>
                    <a:pt x="659438" y="117782"/>
                  </a:lnTo>
                  <a:cubicBezTo>
                    <a:pt x="628158" y="99345"/>
                    <a:pt x="594103" y="85025"/>
                    <a:pt x="558034" y="75717"/>
                  </a:cubicBezTo>
                  <a:lnTo>
                    <a:pt x="542775" y="0"/>
                  </a:lnTo>
                  <a:lnTo>
                    <a:pt x="458778" y="0"/>
                  </a:lnTo>
                  <a:lnTo>
                    <a:pt x="374783" y="0"/>
                  </a:lnTo>
                  <a:lnTo>
                    <a:pt x="359523" y="75717"/>
                  </a:lnTo>
                  <a:cubicBezTo>
                    <a:pt x="323454" y="85025"/>
                    <a:pt x="289444" y="99301"/>
                    <a:pt x="258119" y="117782"/>
                  </a:cubicBezTo>
                  <a:lnTo>
                    <a:pt x="193723" y="74956"/>
                  </a:lnTo>
                  <a:lnTo>
                    <a:pt x="134340" y="134340"/>
                  </a:lnTo>
                  <a:lnTo>
                    <a:pt x="74956" y="193723"/>
                  </a:lnTo>
                  <a:lnTo>
                    <a:pt x="117783" y="258119"/>
                  </a:lnTo>
                  <a:cubicBezTo>
                    <a:pt x="99345" y="289399"/>
                    <a:pt x="85025" y="323454"/>
                    <a:pt x="75717" y="359523"/>
                  </a:cubicBezTo>
                  <a:lnTo>
                    <a:pt x="0" y="374782"/>
                  </a:lnTo>
                  <a:lnTo>
                    <a:pt x="0" y="458778"/>
                  </a:lnTo>
                  <a:lnTo>
                    <a:pt x="0" y="542774"/>
                  </a:lnTo>
                  <a:lnTo>
                    <a:pt x="75717" y="558034"/>
                  </a:lnTo>
                  <a:cubicBezTo>
                    <a:pt x="85025" y="594103"/>
                    <a:pt x="99301" y="628113"/>
                    <a:pt x="117783" y="659438"/>
                  </a:cubicBezTo>
                  <a:lnTo>
                    <a:pt x="74956" y="723834"/>
                  </a:lnTo>
                  <a:lnTo>
                    <a:pt x="134340" y="783217"/>
                  </a:lnTo>
                  <a:lnTo>
                    <a:pt x="193723" y="842600"/>
                  </a:lnTo>
                  <a:lnTo>
                    <a:pt x="258119" y="799775"/>
                  </a:lnTo>
                  <a:cubicBezTo>
                    <a:pt x="289399" y="818212"/>
                    <a:pt x="323454" y="832532"/>
                    <a:pt x="359523" y="841840"/>
                  </a:cubicBezTo>
                  <a:lnTo>
                    <a:pt x="374783" y="917557"/>
                  </a:lnTo>
                  <a:lnTo>
                    <a:pt x="458778" y="917557"/>
                  </a:lnTo>
                  <a:lnTo>
                    <a:pt x="542775" y="917557"/>
                  </a:lnTo>
                  <a:lnTo>
                    <a:pt x="558034" y="841840"/>
                  </a:lnTo>
                  <a:cubicBezTo>
                    <a:pt x="594058" y="832532"/>
                    <a:pt x="628113" y="818256"/>
                    <a:pt x="659438" y="799775"/>
                  </a:cubicBezTo>
                  <a:lnTo>
                    <a:pt x="723834" y="842600"/>
                  </a:lnTo>
                  <a:lnTo>
                    <a:pt x="783217" y="783217"/>
                  </a:lnTo>
                  <a:lnTo>
                    <a:pt x="842601" y="723834"/>
                  </a:lnTo>
                  <a:lnTo>
                    <a:pt x="799775" y="659438"/>
                  </a:lnTo>
                  <a:cubicBezTo>
                    <a:pt x="818212" y="628158"/>
                    <a:pt x="832532" y="594103"/>
                    <a:pt x="841840" y="558034"/>
                  </a:cubicBezTo>
                  <a:lnTo>
                    <a:pt x="917557" y="542774"/>
                  </a:lnTo>
                  <a:lnTo>
                    <a:pt x="917557" y="458778"/>
                  </a:lnTo>
                  <a:lnTo>
                    <a:pt x="917557" y="374782"/>
                  </a:lnTo>
                  <a:lnTo>
                    <a:pt x="841840" y="359523"/>
                  </a:lnTo>
                  <a:close/>
                  <a:moveTo>
                    <a:pt x="458778" y="753055"/>
                  </a:moveTo>
                  <a:cubicBezTo>
                    <a:pt x="296246" y="753055"/>
                    <a:pt x="164457" y="621266"/>
                    <a:pt x="164457" y="458734"/>
                  </a:cubicBezTo>
                  <a:cubicBezTo>
                    <a:pt x="164457" y="296201"/>
                    <a:pt x="296246" y="164412"/>
                    <a:pt x="458778" y="164412"/>
                  </a:cubicBezTo>
                  <a:cubicBezTo>
                    <a:pt x="621311" y="164412"/>
                    <a:pt x="753100" y="296201"/>
                    <a:pt x="753100" y="458734"/>
                  </a:cubicBezTo>
                  <a:cubicBezTo>
                    <a:pt x="753100" y="621266"/>
                    <a:pt x="621356" y="753055"/>
                    <a:pt x="458778" y="753055"/>
                  </a:cubicBezTo>
                  <a:close/>
                </a:path>
              </a:pathLst>
            </a:custGeom>
            <a:grpFill/>
            <a:ln w="4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sp>
        <p:nvSpPr>
          <p:cNvPr id="366" name="Freeform: Shape 365">
            <a:extLst>
              <a:ext uri="{FF2B5EF4-FFF2-40B4-BE49-F238E27FC236}">
                <a16:creationId xmlns:a16="http://schemas.microsoft.com/office/drawing/2014/main" id="{CDB21D1A-0418-4955-A15B-6F03167E37BD}"/>
              </a:ext>
            </a:extLst>
          </p:cNvPr>
          <p:cNvSpPr/>
          <p:nvPr/>
        </p:nvSpPr>
        <p:spPr>
          <a:xfrm flipV="1">
            <a:off x="3925956" y="2274785"/>
            <a:ext cx="800623" cy="473969"/>
          </a:xfrm>
          <a:custGeom>
            <a:avLst/>
            <a:gdLst>
              <a:gd name="connsiteX0" fmla="*/ 708924 w 708697"/>
              <a:gd name="connsiteY0" fmla="*/ 420059 h 419548"/>
              <a:gd name="connsiteX1" fmla="*/ 0 w 708697"/>
              <a:gd name="connsiteY1" fmla="*/ 420059 h 419548"/>
              <a:gd name="connsiteX2" fmla="*/ 0 w 708697"/>
              <a:gd name="connsiteY2" fmla="*/ 390350 h 419548"/>
              <a:gd name="connsiteX3" fmla="*/ 679215 w 708697"/>
              <a:gd name="connsiteY3" fmla="*/ 390350 h 419548"/>
              <a:gd name="connsiteX4" fmla="*/ 679215 w 708697"/>
              <a:gd name="connsiteY4" fmla="*/ 0 h 419548"/>
              <a:gd name="connsiteX5" fmla="*/ 708924 w 708697"/>
              <a:gd name="connsiteY5" fmla="*/ 0 h 419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8697" h="419548">
                <a:moveTo>
                  <a:pt x="708924" y="420059"/>
                </a:moveTo>
                <a:lnTo>
                  <a:pt x="0" y="420059"/>
                </a:lnTo>
                <a:lnTo>
                  <a:pt x="0" y="390350"/>
                </a:lnTo>
                <a:lnTo>
                  <a:pt x="679215" y="390350"/>
                </a:lnTo>
                <a:lnTo>
                  <a:pt x="679215" y="0"/>
                </a:lnTo>
                <a:lnTo>
                  <a:pt x="708924" y="0"/>
                </a:lnTo>
                <a:close/>
              </a:path>
            </a:pathLst>
          </a:custGeom>
          <a:solidFill>
            <a:srgbClr val="CFCBBA"/>
          </a:solidFill>
          <a:ln w="566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cxnSp>
        <p:nvCxnSpPr>
          <p:cNvPr id="367" name="Straight Connector 366">
            <a:extLst>
              <a:ext uri="{FF2B5EF4-FFF2-40B4-BE49-F238E27FC236}">
                <a16:creationId xmlns:a16="http://schemas.microsoft.com/office/drawing/2014/main" id="{D6CE5C25-9F02-48D9-B653-0E17D5A5BAE5}"/>
              </a:ext>
            </a:extLst>
          </p:cNvPr>
          <p:cNvCxnSpPr>
            <a:cxnSpLocks/>
          </p:cNvCxnSpPr>
          <p:nvPr/>
        </p:nvCxnSpPr>
        <p:spPr>
          <a:xfrm>
            <a:off x="478971" y="2810085"/>
            <a:ext cx="0" cy="32042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947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roup 196">
            <a:extLst>
              <a:ext uri="{FF2B5EF4-FFF2-40B4-BE49-F238E27FC236}">
                <a16:creationId xmlns:a16="http://schemas.microsoft.com/office/drawing/2014/main" id="{84128A45-9E35-4902-B583-41C8ED50221E}"/>
              </a:ext>
            </a:extLst>
          </p:cNvPr>
          <p:cNvGrpSpPr/>
          <p:nvPr/>
        </p:nvGrpSpPr>
        <p:grpSpPr>
          <a:xfrm flipH="1">
            <a:off x="-334062" y="-547393"/>
            <a:ext cx="4620715" cy="3697683"/>
            <a:chOff x="7893771" y="-547393"/>
            <a:chExt cx="4620715" cy="3697683"/>
          </a:xfrm>
        </p:grpSpPr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6FCD93C0-3401-45A0-A9FF-AACDA82B1371}"/>
                </a:ext>
              </a:extLst>
            </p:cNvPr>
            <p:cNvSpPr/>
            <p:nvPr/>
          </p:nvSpPr>
          <p:spPr>
            <a:xfrm rot="20811351">
              <a:off x="11010651" y="-215071"/>
              <a:ext cx="1503835" cy="3365361"/>
            </a:xfrm>
            <a:custGeom>
              <a:avLst/>
              <a:gdLst>
                <a:gd name="connsiteX0" fmla="*/ 0 w 1503835"/>
                <a:gd name="connsiteY0" fmla="*/ 0 h 3365361"/>
                <a:gd name="connsiteX1" fmla="*/ 1503835 w 1503835"/>
                <a:gd name="connsiteY1" fmla="*/ 351175 h 3365361"/>
                <a:gd name="connsiteX2" fmla="*/ 799963 w 1503835"/>
                <a:gd name="connsiteY2" fmla="*/ 3365361 h 3365361"/>
                <a:gd name="connsiteX3" fmla="*/ 732228 w 1503835"/>
                <a:gd name="connsiteY3" fmla="*/ 3266286 h 3365361"/>
                <a:gd name="connsiteX4" fmla="*/ 688381 w 1503835"/>
                <a:gd name="connsiteY4" fmla="*/ 2259266 h 3365361"/>
                <a:gd name="connsiteX5" fmla="*/ 875094 w 1503835"/>
                <a:gd name="connsiteY5" fmla="*/ 1305909 h 3365361"/>
                <a:gd name="connsiteX6" fmla="*/ 93060 w 1503835"/>
                <a:gd name="connsiteY6" fmla="*/ 73167 h 336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3835" h="3365361">
                  <a:moveTo>
                    <a:pt x="0" y="0"/>
                  </a:moveTo>
                  <a:lnTo>
                    <a:pt x="1503835" y="351175"/>
                  </a:lnTo>
                  <a:lnTo>
                    <a:pt x="799963" y="3365361"/>
                  </a:lnTo>
                  <a:lnTo>
                    <a:pt x="732228" y="3266286"/>
                  </a:lnTo>
                  <a:cubicBezTo>
                    <a:pt x="439850" y="2849604"/>
                    <a:pt x="139144" y="2491002"/>
                    <a:pt x="688381" y="2259266"/>
                  </a:cubicBezTo>
                  <a:cubicBezTo>
                    <a:pt x="1567159" y="1888488"/>
                    <a:pt x="445101" y="2048280"/>
                    <a:pt x="875094" y="1305909"/>
                  </a:cubicBezTo>
                  <a:cubicBezTo>
                    <a:pt x="1170714" y="795529"/>
                    <a:pt x="487959" y="371812"/>
                    <a:pt x="93060" y="73167"/>
                  </a:cubicBezTo>
                  <a:close/>
                </a:path>
              </a:pathLst>
            </a:custGeom>
            <a:gradFill>
              <a:gsLst>
                <a:gs pos="0">
                  <a:srgbClr val="A3D5FF">
                    <a:alpha val="14000"/>
                  </a:srgbClr>
                </a:gs>
                <a:gs pos="99000">
                  <a:srgbClr val="68B4F2">
                    <a:alpha val="3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7A76C7F-2553-4848-99DE-A923A61B0FC6}"/>
                </a:ext>
              </a:extLst>
            </p:cNvPr>
            <p:cNvSpPr/>
            <p:nvPr/>
          </p:nvSpPr>
          <p:spPr>
            <a:xfrm rot="20811351">
              <a:off x="7893771" y="-547393"/>
              <a:ext cx="4464689" cy="3034840"/>
            </a:xfrm>
            <a:custGeom>
              <a:avLst/>
              <a:gdLst>
                <a:gd name="connsiteX0" fmla="*/ 0 w 4464689"/>
                <a:gd name="connsiteY0" fmla="*/ 0 h 3034840"/>
                <a:gd name="connsiteX1" fmla="*/ 4464689 w 4464689"/>
                <a:gd name="connsiteY1" fmla="*/ 1042593 h 3034840"/>
                <a:gd name="connsiteX2" fmla="*/ 3999460 w 4464689"/>
                <a:gd name="connsiteY2" fmla="*/ 3034840 h 3034840"/>
                <a:gd name="connsiteX3" fmla="*/ 3978337 w 4464689"/>
                <a:gd name="connsiteY3" fmla="*/ 3016591 h 3034840"/>
                <a:gd name="connsiteX4" fmla="*/ 3407938 w 4464689"/>
                <a:gd name="connsiteY4" fmla="*/ 1931478 h 3034840"/>
                <a:gd name="connsiteX5" fmla="*/ 1436297 w 4464689"/>
                <a:gd name="connsiteY5" fmla="*/ 965960 h 3034840"/>
                <a:gd name="connsiteX6" fmla="*/ 165 w 4464689"/>
                <a:gd name="connsiteY6" fmla="*/ 3783 h 303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64689" h="3034840">
                  <a:moveTo>
                    <a:pt x="0" y="0"/>
                  </a:moveTo>
                  <a:lnTo>
                    <a:pt x="4464689" y="1042593"/>
                  </a:lnTo>
                  <a:lnTo>
                    <a:pt x="3999460" y="3034840"/>
                  </a:lnTo>
                  <a:lnTo>
                    <a:pt x="3978337" y="3016591"/>
                  </a:lnTo>
                  <a:cubicBezTo>
                    <a:pt x="3401682" y="2509229"/>
                    <a:pt x="3023472" y="2093694"/>
                    <a:pt x="3407938" y="1931478"/>
                  </a:cubicBezTo>
                  <a:cubicBezTo>
                    <a:pt x="4286716" y="1560700"/>
                    <a:pt x="2076078" y="922705"/>
                    <a:pt x="1436297" y="965960"/>
                  </a:cubicBezTo>
                  <a:cubicBezTo>
                    <a:pt x="876489" y="1003809"/>
                    <a:pt x="68335" y="342245"/>
                    <a:pt x="165" y="3783"/>
                  </a:cubicBezTo>
                  <a:close/>
                </a:path>
              </a:pathLst>
            </a:custGeom>
            <a:gradFill>
              <a:gsLst>
                <a:gs pos="0">
                  <a:srgbClr val="A3D5FF">
                    <a:alpha val="14000"/>
                  </a:srgbClr>
                </a:gs>
                <a:gs pos="99000">
                  <a:srgbClr val="68B4F2">
                    <a:alpha val="3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527AA1-07C7-46F9-8C17-F70E290BB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your footer is here</a:t>
            </a:r>
            <a:endParaRPr lang="en-ID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C586CD-9DF6-443B-880B-51E8DE979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5C09C-E732-4C10-8315-5D339FEEE77B}" type="slidenum">
              <a:rPr lang="en-ID" smtClean="0"/>
              <a:pPr/>
              <a:t>12</a:t>
            </a:fld>
            <a:endParaRPr lang="en-ID" dirty="0"/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D2B5C37C-60EC-4B97-BD17-099671B3AAE5}"/>
              </a:ext>
            </a:extLst>
          </p:cNvPr>
          <p:cNvGrpSpPr/>
          <p:nvPr/>
        </p:nvGrpSpPr>
        <p:grpSpPr>
          <a:xfrm>
            <a:off x="6277834" y="378200"/>
            <a:ext cx="5527528" cy="5920124"/>
            <a:chOff x="6277834" y="378200"/>
            <a:chExt cx="5527528" cy="5920124"/>
          </a:xfrm>
        </p:grpSpPr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89763CFD-BBC6-4C60-BB44-EB900074E111}"/>
                </a:ext>
              </a:extLst>
            </p:cNvPr>
            <p:cNvGrpSpPr/>
            <p:nvPr/>
          </p:nvGrpSpPr>
          <p:grpSpPr>
            <a:xfrm>
              <a:off x="6277834" y="378200"/>
              <a:ext cx="5527528" cy="5920124"/>
              <a:chOff x="6277834" y="193534"/>
              <a:chExt cx="5527528" cy="5920124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25BC667-4435-4AFA-B7FE-6682027E5CCA}"/>
                  </a:ext>
                </a:extLst>
              </p:cNvPr>
              <p:cNvGrpSpPr/>
              <p:nvPr/>
            </p:nvGrpSpPr>
            <p:grpSpPr>
              <a:xfrm>
                <a:off x="6277834" y="1626819"/>
                <a:ext cx="5527528" cy="4486839"/>
                <a:chOff x="5991552" y="1341167"/>
                <a:chExt cx="5886933" cy="4778577"/>
              </a:xfrm>
            </p:grpSpPr>
            <p:sp>
              <p:nvSpPr>
                <p:cNvPr id="97" name="Rectangle 245">
                  <a:extLst>
                    <a:ext uri="{FF2B5EF4-FFF2-40B4-BE49-F238E27FC236}">
                      <a16:creationId xmlns:a16="http://schemas.microsoft.com/office/drawing/2014/main" id="{8DB38874-D649-4E91-842C-41C6AC7ECCD9}"/>
                    </a:ext>
                  </a:extLst>
                </p:cNvPr>
                <p:cNvSpPr/>
                <p:nvPr/>
              </p:nvSpPr>
              <p:spPr>
                <a:xfrm>
                  <a:off x="7418208" y="4025116"/>
                  <a:ext cx="4460277" cy="1305751"/>
                </a:xfrm>
                <a:custGeom>
                  <a:avLst/>
                  <a:gdLst>
                    <a:gd name="connsiteX0" fmla="*/ 0 w 3533100"/>
                    <a:gd name="connsiteY0" fmla="*/ 0 h 3805546"/>
                    <a:gd name="connsiteX1" fmla="*/ 3533100 w 3533100"/>
                    <a:gd name="connsiteY1" fmla="*/ 0 h 3805546"/>
                    <a:gd name="connsiteX2" fmla="*/ 3533100 w 3533100"/>
                    <a:gd name="connsiteY2" fmla="*/ 3805546 h 3805546"/>
                    <a:gd name="connsiteX3" fmla="*/ 0 w 3533100"/>
                    <a:gd name="connsiteY3" fmla="*/ 3805546 h 3805546"/>
                    <a:gd name="connsiteX4" fmla="*/ 0 w 3533100"/>
                    <a:gd name="connsiteY4" fmla="*/ 0 h 3805546"/>
                    <a:gd name="connsiteX0" fmla="*/ 713232 w 3533100"/>
                    <a:gd name="connsiteY0" fmla="*/ 768096 h 3805546"/>
                    <a:gd name="connsiteX1" fmla="*/ 3533100 w 3533100"/>
                    <a:gd name="connsiteY1" fmla="*/ 0 h 3805546"/>
                    <a:gd name="connsiteX2" fmla="*/ 3533100 w 3533100"/>
                    <a:gd name="connsiteY2" fmla="*/ 3805546 h 3805546"/>
                    <a:gd name="connsiteX3" fmla="*/ 0 w 3533100"/>
                    <a:gd name="connsiteY3" fmla="*/ 3805546 h 3805546"/>
                    <a:gd name="connsiteX4" fmla="*/ 713232 w 3533100"/>
                    <a:gd name="connsiteY4" fmla="*/ 768096 h 3805546"/>
                    <a:gd name="connsiteX0" fmla="*/ 882889 w 3702757"/>
                    <a:gd name="connsiteY0" fmla="*/ 950867 h 3988317"/>
                    <a:gd name="connsiteX1" fmla="*/ 3702757 w 3702757"/>
                    <a:gd name="connsiteY1" fmla="*/ 182771 h 3988317"/>
                    <a:gd name="connsiteX2" fmla="*/ 3702757 w 3702757"/>
                    <a:gd name="connsiteY2" fmla="*/ 3988317 h 3988317"/>
                    <a:gd name="connsiteX3" fmla="*/ 169657 w 3702757"/>
                    <a:gd name="connsiteY3" fmla="*/ 3988317 h 3988317"/>
                    <a:gd name="connsiteX4" fmla="*/ 882889 w 3702757"/>
                    <a:gd name="connsiteY4" fmla="*/ 950867 h 3988317"/>
                    <a:gd name="connsiteX0" fmla="*/ 977474 w 3797342"/>
                    <a:gd name="connsiteY0" fmla="*/ 950867 h 3988317"/>
                    <a:gd name="connsiteX1" fmla="*/ 3797342 w 3797342"/>
                    <a:gd name="connsiteY1" fmla="*/ 182771 h 3988317"/>
                    <a:gd name="connsiteX2" fmla="*/ 3797342 w 3797342"/>
                    <a:gd name="connsiteY2" fmla="*/ 3988317 h 3988317"/>
                    <a:gd name="connsiteX3" fmla="*/ 264242 w 3797342"/>
                    <a:gd name="connsiteY3" fmla="*/ 3988317 h 3988317"/>
                    <a:gd name="connsiteX4" fmla="*/ 336118 w 3797342"/>
                    <a:gd name="connsiteY4" fmla="*/ 2122121 h 3988317"/>
                    <a:gd name="connsiteX5" fmla="*/ 977474 w 3797342"/>
                    <a:gd name="connsiteY5" fmla="*/ 950867 h 3988317"/>
                    <a:gd name="connsiteX0" fmla="*/ 862712 w 3682580"/>
                    <a:gd name="connsiteY0" fmla="*/ 916582 h 3954032"/>
                    <a:gd name="connsiteX1" fmla="*/ 3682580 w 3682580"/>
                    <a:gd name="connsiteY1" fmla="*/ 148486 h 3954032"/>
                    <a:gd name="connsiteX2" fmla="*/ 3682580 w 3682580"/>
                    <a:gd name="connsiteY2" fmla="*/ 3954032 h 3954032"/>
                    <a:gd name="connsiteX3" fmla="*/ 149480 w 3682580"/>
                    <a:gd name="connsiteY3" fmla="*/ 3954032 h 3954032"/>
                    <a:gd name="connsiteX4" fmla="*/ 962020 w 3682580"/>
                    <a:gd name="connsiteY4" fmla="*/ 2261572 h 3954032"/>
                    <a:gd name="connsiteX5" fmla="*/ 862712 w 3682580"/>
                    <a:gd name="connsiteY5" fmla="*/ 916582 h 3954032"/>
                    <a:gd name="connsiteX0" fmla="*/ 862712 w 3682580"/>
                    <a:gd name="connsiteY0" fmla="*/ 1234207 h 4271657"/>
                    <a:gd name="connsiteX1" fmla="*/ 3682580 w 3682580"/>
                    <a:gd name="connsiteY1" fmla="*/ 466111 h 4271657"/>
                    <a:gd name="connsiteX2" fmla="*/ 3682580 w 3682580"/>
                    <a:gd name="connsiteY2" fmla="*/ 4271657 h 4271657"/>
                    <a:gd name="connsiteX3" fmla="*/ 149480 w 3682580"/>
                    <a:gd name="connsiteY3" fmla="*/ 4271657 h 4271657"/>
                    <a:gd name="connsiteX4" fmla="*/ 962020 w 3682580"/>
                    <a:gd name="connsiteY4" fmla="*/ 2579197 h 4271657"/>
                    <a:gd name="connsiteX5" fmla="*/ 862712 w 3682580"/>
                    <a:gd name="connsiteY5" fmla="*/ 1234207 h 4271657"/>
                    <a:gd name="connsiteX0" fmla="*/ 862712 w 4064596"/>
                    <a:gd name="connsiteY0" fmla="*/ 1152013 h 4189463"/>
                    <a:gd name="connsiteX1" fmla="*/ 3682580 w 4064596"/>
                    <a:gd name="connsiteY1" fmla="*/ 383917 h 4189463"/>
                    <a:gd name="connsiteX2" fmla="*/ 3682580 w 4064596"/>
                    <a:gd name="connsiteY2" fmla="*/ 4189463 h 4189463"/>
                    <a:gd name="connsiteX3" fmla="*/ 149480 w 4064596"/>
                    <a:gd name="connsiteY3" fmla="*/ 4189463 h 4189463"/>
                    <a:gd name="connsiteX4" fmla="*/ 962020 w 4064596"/>
                    <a:gd name="connsiteY4" fmla="*/ 2497003 h 4189463"/>
                    <a:gd name="connsiteX5" fmla="*/ 862712 w 4064596"/>
                    <a:gd name="connsiteY5" fmla="*/ 1152013 h 4189463"/>
                    <a:gd name="connsiteX0" fmla="*/ 862712 w 4451146"/>
                    <a:gd name="connsiteY0" fmla="*/ 1152013 h 4189463"/>
                    <a:gd name="connsiteX1" fmla="*/ 3682580 w 4451146"/>
                    <a:gd name="connsiteY1" fmla="*/ 383917 h 4189463"/>
                    <a:gd name="connsiteX2" fmla="*/ 3682580 w 4451146"/>
                    <a:gd name="connsiteY2" fmla="*/ 4189463 h 4189463"/>
                    <a:gd name="connsiteX3" fmla="*/ 149480 w 4451146"/>
                    <a:gd name="connsiteY3" fmla="*/ 4189463 h 4189463"/>
                    <a:gd name="connsiteX4" fmla="*/ 962020 w 4451146"/>
                    <a:gd name="connsiteY4" fmla="*/ 2497003 h 4189463"/>
                    <a:gd name="connsiteX5" fmla="*/ 862712 w 4451146"/>
                    <a:gd name="connsiteY5" fmla="*/ 1152013 h 4189463"/>
                    <a:gd name="connsiteX0" fmla="*/ 1100707 w 4689141"/>
                    <a:gd name="connsiteY0" fmla="*/ 1152013 h 4189463"/>
                    <a:gd name="connsiteX1" fmla="*/ 3920575 w 4689141"/>
                    <a:gd name="connsiteY1" fmla="*/ 383917 h 4189463"/>
                    <a:gd name="connsiteX2" fmla="*/ 3920575 w 4689141"/>
                    <a:gd name="connsiteY2" fmla="*/ 4189463 h 4189463"/>
                    <a:gd name="connsiteX3" fmla="*/ 387475 w 4689141"/>
                    <a:gd name="connsiteY3" fmla="*/ 4189463 h 4189463"/>
                    <a:gd name="connsiteX4" fmla="*/ 1200015 w 4689141"/>
                    <a:gd name="connsiteY4" fmla="*/ 2497003 h 4189463"/>
                    <a:gd name="connsiteX5" fmla="*/ 1100707 w 4689141"/>
                    <a:gd name="connsiteY5" fmla="*/ 1152013 h 4189463"/>
                    <a:gd name="connsiteX0" fmla="*/ 871843 w 4460277"/>
                    <a:gd name="connsiteY0" fmla="*/ 1152013 h 4669015"/>
                    <a:gd name="connsiteX1" fmla="*/ 3691711 w 4460277"/>
                    <a:gd name="connsiteY1" fmla="*/ 383917 h 4669015"/>
                    <a:gd name="connsiteX2" fmla="*/ 3691711 w 4460277"/>
                    <a:gd name="connsiteY2" fmla="*/ 4189463 h 4669015"/>
                    <a:gd name="connsiteX3" fmla="*/ 158611 w 4460277"/>
                    <a:gd name="connsiteY3" fmla="*/ 4189463 h 4669015"/>
                    <a:gd name="connsiteX4" fmla="*/ 971151 w 4460277"/>
                    <a:gd name="connsiteY4" fmla="*/ 2497003 h 4669015"/>
                    <a:gd name="connsiteX5" fmla="*/ 871843 w 4460277"/>
                    <a:gd name="connsiteY5" fmla="*/ 1152013 h 466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60277" h="4669015">
                      <a:moveTo>
                        <a:pt x="871843" y="1152013"/>
                      </a:moveTo>
                      <a:cubicBezTo>
                        <a:pt x="1325270" y="799832"/>
                        <a:pt x="2832175" y="-692574"/>
                        <a:pt x="3691711" y="383917"/>
                      </a:cubicBezTo>
                      <a:cubicBezTo>
                        <a:pt x="4551247" y="1460408"/>
                        <a:pt x="4869411" y="4189463"/>
                        <a:pt x="3691711" y="4189463"/>
                      </a:cubicBezTo>
                      <a:cubicBezTo>
                        <a:pt x="2514011" y="4189463"/>
                        <a:pt x="760239" y="5268455"/>
                        <a:pt x="158611" y="4189463"/>
                      </a:cubicBezTo>
                      <a:cubicBezTo>
                        <a:pt x="-443017" y="3110471"/>
                        <a:pt x="852279" y="3003245"/>
                        <a:pt x="971151" y="2497003"/>
                      </a:cubicBezTo>
                      <a:cubicBezTo>
                        <a:pt x="1090023" y="1990761"/>
                        <a:pt x="418416" y="1504194"/>
                        <a:pt x="871843" y="11520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3D5FF">
                        <a:alpha val="9000"/>
                      </a:srgbClr>
                    </a:gs>
                    <a:gs pos="100000">
                      <a:srgbClr val="68B4F2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  <p:sp>
              <p:nvSpPr>
                <p:cNvPr id="98" name="Rectangle 245">
                  <a:extLst>
                    <a:ext uri="{FF2B5EF4-FFF2-40B4-BE49-F238E27FC236}">
                      <a16:creationId xmlns:a16="http://schemas.microsoft.com/office/drawing/2014/main" id="{6C279E24-4FB4-4B96-921D-E31B32931907}"/>
                    </a:ext>
                  </a:extLst>
                </p:cNvPr>
                <p:cNvSpPr/>
                <p:nvPr/>
              </p:nvSpPr>
              <p:spPr>
                <a:xfrm rot="20907912" flipH="1" flipV="1">
                  <a:off x="5991552" y="2292872"/>
                  <a:ext cx="4460277" cy="3826872"/>
                </a:xfrm>
                <a:custGeom>
                  <a:avLst/>
                  <a:gdLst>
                    <a:gd name="connsiteX0" fmla="*/ 0 w 3533100"/>
                    <a:gd name="connsiteY0" fmla="*/ 0 h 3805546"/>
                    <a:gd name="connsiteX1" fmla="*/ 3533100 w 3533100"/>
                    <a:gd name="connsiteY1" fmla="*/ 0 h 3805546"/>
                    <a:gd name="connsiteX2" fmla="*/ 3533100 w 3533100"/>
                    <a:gd name="connsiteY2" fmla="*/ 3805546 h 3805546"/>
                    <a:gd name="connsiteX3" fmla="*/ 0 w 3533100"/>
                    <a:gd name="connsiteY3" fmla="*/ 3805546 h 3805546"/>
                    <a:gd name="connsiteX4" fmla="*/ 0 w 3533100"/>
                    <a:gd name="connsiteY4" fmla="*/ 0 h 3805546"/>
                    <a:gd name="connsiteX0" fmla="*/ 713232 w 3533100"/>
                    <a:gd name="connsiteY0" fmla="*/ 768096 h 3805546"/>
                    <a:gd name="connsiteX1" fmla="*/ 3533100 w 3533100"/>
                    <a:gd name="connsiteY1" fmla="*/ 0 h 3805546"/>
                    <a:gd name="connsiteX2" fmla="*/ 3533100 w 3533100"/>
                    <a:gd name="connsiteY2" fmla="*/ 3805546 h 3805546"/>
                    <a:gd name="connsiteX3" fmla="*/ 0 w 3533100"/>
                    <a:gd name="connsiteY3" fmla="*/ 3805546 h 3805546"/>
                    <a:gd name="connsiteX4" fmla="*/ 713232 w 3533100"/>
                    <a:gd name="connsiteY4" fmla="*/ 768096 h 3805546"/>
                    <a:gd name="connsiteX0" fmla="*/ 882889 w 3702757"/>
                    <a:gd name="connsiteY0" fmla="*/ 950867 h 3988317"/>
                    <a:gd name="connsiteX1" fmla="*/ 3702757 w 3702757"/>
                    <a:gd name="connsiteY1" fmla="*/ 182771 h 3988317"/>
                    <a:gd name="connsiteX2" fmla="*/ 3702757 w 3702757"/>
                    <a:gd name="connsiteY2" fmla="*/ 3988317 h 3988317"/>
                    <a:gd name="connsiteX3" fmla="*/ 169657 w 3702757"/>
                    <a:gd name="connsiteY3" fmla="*/ 3988317 h 3988317"/>
                    <a:gd name="connsiteX4" fmla="*/ 882889 w 3702757"/>
                    <a:gd name="connsiteY4" fmla="*/ 950867 h 3988317"/>
                    <a:gd name="connsiteX0" fmla="*/ 977474 w 3797342"/>
                    <a:gd name="connsiteY0" fmla="*/ 950867 h 3988317"/>
                    <a:gd name="connsiteX1" fmla="*/ 3797342 w 3797342"/>
                    <a:gd name="connsiteY1" fmla="*/ 182771 h 3988317"/>
                    <a:gd name="connsiteX2" fmla="*/ 3797342 w 3797342"/>
                    <a:gd name="connsiteY2" fmla="*/ 3988317 h 3988317"/>
                    <a:gd name="connsiteX3" fmla="*/ 264242 w 3797342"/>
                    <a:gd name="connsiteY3" fmla="*/ 3988317 h 3988317"/>
                    <a:gd name="connsiteX4" fmla="*/ 336118 w 3797342"/>
                    <a:gd name="connsiteY4" fmla="*/ 2122121 h 3988317"/>
                    <a:gd name="connsiteX5" fmla="*/ 977474 w 3797342"/>
                    <a:gd name="connsiteY5" fmla="*/ 950867 h 3988317"/>
                    <a:gd name="connsiteX0" fmla="*/ 862712 w 3682580"/>
                    <a:gd name="connsiteY0" fmla="*/ 916582 h 3954032"/>
                    <a:gd name="connsiteX1" fmla="*/ 3682580 w 3682580"/>
                    <a:gd name="connsiteY1" fmla="*/ 148486 h 3954032"/>
                    <a:gd name="connsiteX2" fmla="*/ 3682580 w 3682580"/>
                    <a:gd name="connsiteY2" fmla="*/ 3954032 h 3954032"/>
                    <a:gd name="connsiteX3" fmla="*/ 149480 w 3682580"/>
                    <a:gd name="connsiteY3" fmla="*/ 3954032 h 3954032"/>
                    <a:gd name="connsiteX4" fmla="*/ 962020 w 3682580"/>
                    <a:gd name="connsiteY4" fmla="*/ 2261572 h 3954032"/>
                    <a:gd name="connsiteX5" fmla="*/ 862712 w 3682580"/>
                    <a:gd name="connsiteY5" fmla="*/ 916582 h 3954032"/>
                    <a:gd name="connsiteX0" fmla="*/ 862712 w 3682580"/>
                    <a:gd name="connsiteY0" fmla="*/ 1234207 h 4271657"/>
                    <a:gd name="connsiteX1" fmla="*/ 3682580 w 3682580"/>
                    <a:gd name="connsiteY1" fmla="*/ 466111 h 4271657"/>
                    <a:gd name="connsiteX2" fmla="*/ 3682580 w 3682580"/>
                    <a:gd name="connsiteY2" fmla="*/ 4271657 h 4271657"/>
                    <a:gd name="connsiteX3" fmla="*/ 149480 w 3682580"/>
                    <a:gd name="connsiteY3" fmla="*/ 4271657 h 4271657"/>
                    <a:gd name="connsiteX4" fmla="*/ 962020 w 3682580"/>
                    <a:gd name="connsiteY4" fmla="*/ 2579197 h 4271657"/>
                    <a:gd name="connsiteX5" fmla="*/ 862712 w 3682580"/>
                    <a:gd name="connsiteY5" fmla="*/ 1234207 h 4271657"/>
                    <a:gd name="connsiteX0" fmla="*/ 862712 w 4064596"/>
                    <a:gd name="connsiteY0" fmla="*/ 1152013 h 4189463"/>
                    <a:gd name="connsiteX1" fmla="*/ 3682580 w 4064596"/>
                    <a:gd name="connsiteY1" fmla="*/ 383917 h 4189463"/>
                    <a:gd name="connsiteX2" fmla="*/ 3682580 w 4064596"/>
                    <a:gd name="connsiteY2" fmla="*/ 4189463 h 4189463"/>
                    <a:gd name="connsiteX3" fmla="*/ 149480 w 4064596"/>
                    <a:gd name="connsiteY3" fmla="*/ 4189463 h 4189463"/>
                    <a:gd name="connsiteX4" fmla="*/ 962020 w 4064596"/>
                    <a:gd name="connsiteY4" fmla="*/ 2497003 h 4189463"/>
                    <a:gd name="connsiteX5" fmla="*/ 862712 w 4064596"/>
                    <a:gd name="connsiteY5" fmla="*/ 1152013 h 4189463"/>
                    <a:gd name="connsiteX0" fmla="*/ 862712 w 4451146"/>
                    <a:gd name="connsiteY0" fmla="*/ 1152013 h 4189463"/>
                    <a:gd name="connsiteX1" fmla="*/ 3682580 w 4451146"/>
                    <a:gd name="connsiteY1" fmla="*/ 383917 h 4189463"/>
                    <a:gd name="connsiteX2" fmla="*/ 3682580 w 4451146"/>
                    <a:gd name="connsiteY2" fmla="*/ 4189463 h 4189463"/>
                    <a:gd name="connsiteX3" fmla="*/ 149480 w 4451146"/>
                    <a:gd name="connsiteY3" fmla="*/ 4189463 h 4189463"/>
                    <a:gd name="connsiteX4" fmla="*/ 962020 w 4451146"/>
                    <a:gd name="connsiteY4" fmla="*/ 2497003 h 4189463"/>
                    <a:gd name="connsiteX5" fmla="*/ 862712 w 4451146"/>
                    <a:gd name="connsiteY5" fmla="*/ 1152013 h 4189463"/>
                    <a:gd name="connsiteX0" fmla="*/ 1100707 w 4689141"/>
                    <a:gd name="connsiteY0" fmla="*/ 1152013 h 4189463"/>
                    <a:gd name="connsiteX1" fmla="*/ 3920575 w 4689141"/>
                    <a:gd name="connsiteY1" fmla="*/ 383917 h 4189463"/>
                    <a:gd name="connsiteX2" fmla="*/ 3920575 w 4689141"/>
                    <a:gd name="connsiteY2" fmla="*/ 4189463 h 4189463"/>
                    <a:gd name="connsiteX3" fmla="*/ 387475 w 4689141"/>
                    <a:gd name="connsiteY3" fmla="*/ 4189463 h 4189463"/>
                    <a:gd name="connsiteX4" fmla="*/ 1200015 w 4689141"/>
                    <a:gd name="connsiteY4" fmla="*/ 2497003 h 4189463"/>
                    <a:gd name="connsiteX5" fmla="*/ 1100707 w 4689141"/>
                    <a:gd name="connsiteY5" fmla="*/ 1152013 h 4189463"/>
                    <a:gd name="connsiteX0" fmla="*/ 871843 w 4460277"/>
                    <a:gd name="connsiteY0" fmla="*/ 1152013 h 4669015"/>
                    <a:gd name="connsiteX1" fmla="*/ 3691711 w 4460277"/>
                    <a:gd name="connsiteY1" fmla="*/ 383917 h 4669015"/>
                    <a:gd name="connsiteX2" fmla="*/ 3691711 w 4460277"/>
                    <a:gd name="connsiteY2" fmla="*/ 4189463 h 4669015"/>
                    <a:gd name="connsiteX3" fmla="*/ 158611 w 4460277"/>
                    <a:gd name="connsiteY3" fmla="*/ 4189463 h 4669015"/>
                    <a:gd name="connsiteX4" fmla="*/ 971151 w 4460277"/>
                    <a:gd name="connsiteY4" fmla="*/ 2497003 h 4669015"/>
                    <a:gd name="connsiteX5" fmla="*/ 871843 w 4460277"/>
                    <a:gd name="connsiteY5" fmla="*/ 1152013 h 466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60277" h="4669015">
                      <a:moveTo>
                        <a:pt x="871843" y="1152013"/>
                      </a:moveTo>
                      <a:cubicBezTo>
                        <a:pt x="1325270" y="799832"/>
                        <a:pt x="2832175" y="-692574"/>
                        <a:pt x="3691711" y="383917"/>
                      </a:cubicBezTo>
                      <a:cubicBezTo>
                        <a:pt x="4551247" y="1460408"/>
                        <a:pt x="4869411" y="4189463"/>
                        <a:pt x="3691711" y="4189463"/>
                      </a:cubicBezTo>
                      <a:cubicBezTo>
                        <a:pt x="2514011" y="4189463"/>
                        <a:pt x="760239" y="5268455"/>
                        <a:pt x="158611" y="4189463"/>
                      </a:cubicBezTo>
                      <a:cubicBezTo>
                        <a:pt x="-443017" y="3110471"/>
                        <a:pt x="852279" y="3003245"/>
                        <a:pt x="971151" y="2497003"/>
                      </a:cubicBezTo>
                      <a:cubicBezTo>
                        <a:pt x="1090023" y="1990761"/>
                        <a:pt x="418416" y="1504194"/>
                        <a:pt x="871843" y="11520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3D5FF"/>
                    </a:gs>
                    <a:gs pos="86000">
                      <a:srgbClr val="68B4F2">
                        <a:alpha val="27000"/>
                      </a:srgb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 dirty="0"/>
                </a:p>
              </p:txBody>
            </p:sp>
            <p:sp>
              <p:nvSpPr>
                <p:cNvPr id="99" name="Rectangle 245">
                  <a:extLst>
                    <a:ext uri="{FF2B5EF4-FFF2-40B4-BE49-F238E27FC236}">
                      <a16:creationId xmlns:a16="http://schemas.microsoft.com/office/drawing/2014/main" id="{4FCFDAEF-DEBD-4BC6-BEBF-1EDF155150E5}"/>
                    </a:ext>
                  </a:extLst>
                </p:cNvPr>
                <p:cNvSpPr/>
                <p:nvPr/>
              </p:nvSpPr>
              <p:spPr>
                <a:xfrm>
                  <a:off x="6825652" y="1341167"/>
                  <a:ext cx="4460277" cy="3826872"/>
                </a:xfrm>
                <a:custGeom>
                  <a:avLst/>
                  <a:gdLst>
                    <a:gd name="connsiteX0" fmla="*/ 0 w 3533100"/>
                    <a:gd name="connsiteY0" fmla="*/ 0 h 3805546"/>
                    <a:gd name="connsiteX1" fmla="*/ 3533100 w 3533100"/>
                    <a:gd name="connsiteY1" fmla="*/ 0 h 3805546"/>
                    <a:gd name="connsiteX2" fmla="*/ 3533100 w 3533100"/>
                    <a:gd name="connsiteY2" fmla="*/ 3805546 h 3805546"/>
                    <a:gd name="connsiteX3" fmla="*/ 0 w 3533100"/>
                    <a:gd name="connsiteY3" fmla="*/ 3805546 h 3805546"/>
                    <a:gd name="connsiteX4" fmla="*/ 0 w 3533100"/>
                    <a:gd name="connsiteY4" fmla="*/ 0 h 3805546"/>
                    <a:gd name="connsiteX0" fmla="*/ 713232 w 3533100"/>
                    <a:gd name="connsiteY0" fmla="*/ 768096 h 3805546"/>
                    <a:gd name="connsiteX1" fmla="*/ 3533100 w 3533100"/>
                    <a:gd name="connsiteY1" fmla="*/ 0 h 3805546"/>
                    <a:gd name="connsiteX2" fmla="*/ 3533100 w 3533100"/>
                    <a:gd name="connsiteY2" fmla="*/ 3805546 h 3805546"/>
                    <a:gd name="connsiteX3" fmla="*/ 0 w 3533100"/>
                    <a:gd name="connsiteY3" fmla="*/ 3805546 h 3805546"/>
                    <a:gd name="connsiteX4" fmla="*/ 713232 w 3533100"/>
                    <a:gd name="connsiteY4" fmla="*/ 768096 h 3805546"/>
                    <a:gd name="connsiteX0" fmla="*/ 882889 w 3702757"/>
                    <a:gd name="connsiteY0" fmla="*/ 950867 h 3988317"/>
                    <a:gd name="connsiteX1" fmla="*/ 3702757 w 3702757"/>
                    <a:gd name="connsiteY1" fmla="*/ 182771 h 3988317"/>
                    <a:gd name="connsiteX2" fmla="*/ 3702757 w 3702757"/>
                    <a:gd name="connsiteY2" fmla="*/ 3988317 h 3988317"/>
                    <a:gd name="connsiteX3" fmla="*/ 169657 w 3702757"/>
                    <a:gd name="connsiteY3" fmla="*/ 3988317 h 3988317"/>
                    <a:gd name="connsiteX4" fmla="*/ 882889 w 3702757"/>
                    <a:gd name="connsiteY4" fmla="*/ 950867 h 3988317"/>
                    <a:gd name="connsiteX0" fmla="*/ 977474 w 3797342"/>
                    <a:gd name="connsiteY0" fmla="*/ 950867 h 3988317"/>
                    <a:gd name="connsiteX1" fmla="*/ 3797342 w 3797342"/>
                    <a:gd name="connsiteY1" fmla="*/ 182771 h 3988317"/>
                    <a:gd name="connsiteX2" fmla="*/ 3797342 w 3797342"/>
                    <a:gd name="connsiteY2" fmla="*/ 3988317 h 3988317"/>
                    <a:gd name="connsiteX3" fmla="*/ 264242 w 3797342"/>
                    <a:gd name="connsiteY3" fmla="*/ 3988317 h 3988317"/>
                    <a:gd name="connsiteX4" fmla="*/ 336118 w 3797342"/>
                    <a:gd name="connsiteY4" fmla="*/ 2122121 h 3988317"/>
                    <a:gd name="connsiteX5" fmla="*/ 977474 w 3797342"/>
                    <a:gd name="connsiteY5" fmla="*/ 950867 h 3988317"/>
                    <a:gd name="connsiteX0" fmla="*/ 862712 w 3682580"/>
                    <a:gd name="connsiteY0" fmla="*/ 916582 h 3954032"/>
                    <a:gd name="connsiteX1" fmla="*/ 3682580 w 3682580"/>
                    <a:gd name="connsiteY1" fmla="*/ 148486 h 3954032"/>
                    <a:gd name="connsiteX2" fmla="*/ 3682580 w 3682580"/>
                    <a:gd name="connsiteY2" fmla="*/ 3954032 h 3954032"/>
                    <a:gd name="connsiteX3" fmla="*/ 149480 w 3682580"/>
                    <a:gd name="connsiteY3" fmla="*/ 3954032 h 3954032"/>
                    <a:gd name="connsiteX4" fmla="*/ 962020 w 3682580"/>
                    <a:gd name="connsiteY4" fmla="*/ 2261572 h 3954032"/>
                    <a:gd name="connsiteX5" fmla="*/ 862712 w 3682580"/>
                    <a:gd name="connsiteY5" fmla="*/ 916582 h 3954032"/>
                    <a:gd name="connsiteX0" fmla="*/ 862712 w 3682580"/>
                    <a:gd name="connsiteY0" fmla="*/ 1234207 h 4271657"/>
                    <a:gd name="connsiteX1" fmla="*/ 3682580 w 3682580"/>
                    <a:gd name="connsiteY1" fmla="*/ 466111 h 4271657"/>
                    <a:gd name="connsiteX2" fmla="*/ 3682580 w 3682580"/>
                    <a:gd name="connsiteY2" fmla="*/ 4271657 h 4271657"/>
                    <a:gd name="connsiteX3" fmla="*/ 149480 w 3682580"/>
                    <a:gd name="connsiteY3" fmla="*/ 4271657 h 4271657"/>
                    <a:gd name="connsiteX4" fmla="*/ 962020 w 3682580"/>
                    <a:gd name="connsiteY4" fmla="*/ 2579197 h 4271657"/>
                    <a:gd name="connsiteX5" fmla="*/ 862712 w 3682580"/>
                    <a:gd name="connsiteY5" fmla="*/ 1234207 h 4271657"/>
                    <a:gd name="connsiteX0" fmla="*/ 862712 w 4064596"/>
                    <a:gd name="connsiteY0" fmla="*/ 1152013 h 4189463"/>
                    <a:gd name="connsiteX1" fmla="*/ 3682580 w 4064596"/>
                    <a:gd name="connsiteY1" fmla="*/ 383917 h 4189463"/>
                    <a:gd name="connsiteX2" fmla="*/ 3682580 w 4064596"/>
                    <a:gd name="connsiteY2" fmla="*/ 4189463 h 4189463"/>
                    <a:gd name="connsiteX3" fmla="*/ 149480 w 4064596"/>
                    <a:gd name="connsiteY3" fmla="*/ 4189463 h 4189463"/>
                    <a:gd name="connsiteX4" fmla="*/ 962020 w 4064596"/>
                    <a:gd name="connsiteY4" fmla="*/ 2497003 h 4189463"/>
                    <a:gd name="connsiteX5" fmla="*/ 862712 w 4064596"/>
                    <a:gd name="connsiteY5" fmla="*/ 1152013 h 4189463"/>
                    <a:gd name="connsiteX0" fmla="*/ 862712 w 4451146"/>
                    <a:gd name="connsiteY0" fmla="*/ 1152013 h 4189463"/>
                    <a:gd name="connsiteX1" fmla="*/ 3682580 w 4451146"/>
                    <a:gd name="connsiteY1" fmla="*/ 383917 h 4189463"/>
                    <a:gd name="connsiteX2" fmla="*/ 3682580 w 4451146"/>
                    <a:gd name="connsiteY2" fmla="*/ 4189463 h 4189463"/>
                    <a:gd name="connsiteX3" fmla="*/ 149480 w 4451146"/>
                    <a:gd name="connsiteY3" fmla="*/ 4189463 h 4189463"/>
                    <a:gd name="connsiteX4" fmla="*/ 962020 w 4451146"/>
                    <a:gd name="connsiteY4" fmla="*/ 2497003 h 4189463"/>
                    <a:gd name="connsiteX5" fmla="*/ 862712 w 4451146"/>
                    <a:gd name="connsiteY5" fmla="*/ 1152013 h 4189463"/>
                    <a:gd name="connsiteX0" fmla="*/ 1100707 w 4689141"/>
                    <a:gd name="connsiteY0" fmla="*/ 1152013 h 4189463"/>
                    <a:gd name="connsiteX1" fmla="*/ 3920575 w 4689141"/>
                    <a:gd name="connsiteY1" fmla="*/ 383917 h 4189463"/>
                    <a:gd name="connsiteX2" fmla="*/ 3920575 w 4689141"/>
                    <a:gd name="connsiteY2" fmla="*/ 4189463 h 4189463"/>
                    <a:gd name="connsiteX3" fmla="*/ 387475 w 4689141"/>
                    <a:gd name="connsiteY3" fmla="*/ 4189463 h 4189463"/>
                    <a:gd name="connsiteX4" fmla="*/ 1200015 w 4689141"/>
                    <a:gd name="connsiteY4" fmla="*/ 2497003 h 4189463"/>
                    <a:gd name="connsiteX5" fmla="*/ 1100707 w 4689141"/>
                    <a:gd name="connsiteY5" fmla="*/ 1152013 h 4189463"/>
                    <a:gd name="connsiteX0" fmla="*/ 871843 w 4460277"/>
                    <a:gd name="connsiteY0" fmla="*/ 1152013 h 4669015"/>
                    <a:gd name="connsiteX1" fmla="*/ 3691711 w 4460277"/>
                    <a:gd name="connsiteY1" fmla="*/ 383917 h 4669015"/>
                    <a:gd name="connsiteX2" fmla="*/ 3691711 w 4460277"/>
                    <a:gd name="connsiteY2" fmla="*/ 4189463 h 4669015"/>
                    <a:gd name="connsiteX3" fmla="*/ 158611 w 4460277"/>
                    <a:gd name="connsiteY3" fmla="*/ 4189463 h 4669015"/>
                    <a:gd name="connsiteX4" fmla="*/ 971151 w 4460277"/>
                    <a:gd name="connsiteY4" fmla="*/ 2497003 h 4669015"/>
                    <a:gd name="connsiteX5" fmla="*/ 871843 w 4460277"/>
                    <a:gd name="connsiteY5" fmla="*/ 1152013 h 466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60277" h="4669015">
                      <a:moveTo>
                        <a:pt x="871843" y="1152013"/>
                      </a:moveTo>
                      <a:cubicBezTo>
                        <a:pt x="1325270" y="799832"/>
                        <a:pt x="2832175" y="-692574"/>
                        <a:pt x="3691711" y="383917"/>
                      </a:cubicBezTo>
                      <a:cubicBezTo>
                        <a:pt x="4551247" y="1460408"/>
                        <a:pt x="4869411" y="4189463"/>
                        <a:pt x="3691711" y="4189463"/>
                      </a:cubicBezTo>
                      <a:cubicBezTo>
                        <a:pt x="2514011" y="4189463"/>
                        <a:pt x="760239" y="5268455"/>
                        <a:pt x="158611" y="4189463"/>
                      </a:cubicBezTo>
                      <a:cubicBezTo>
                        <a:pt x="-443017" y="3110471"/>
                        <a:pt x="852279" y="3003245"/>
                        <a:pt x="971151" y="2497003"/>
                      </a:cubicBezTo>
                      <a:cubicBezTo>
                        <a:pt x="1090023" y="1990761"/>
                        <a:pt x="418416" y="1504194"/>
                        <a:pt x="871843" y="11520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3D5FF">
                        <a:alpha val="9000"/>
                      </a:srgbClr>
                    </a:gs>
                    <a:gs pos="100000">
                      <a:srgbClr val="68B4F2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</p:grpSp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962D26DA-3DF9-434A-B30C-AF4F88A56D9B}"/>
                  </a:ext>
                </a:extLst>
              </p:cNvPr>
              <p:cNvGrpSpPr/>
              <p:nvPr/>
            </p:nvGrpSpPr>
            <p:grpSpPr>
              <a:xfrm>
                <a:off x="6917261" y="193534"/>
                <a:ext cx="3434139" cy="4747312"/>
                <a:chOff x="3522583" y="2440041"/>
                <a:chExt cx="3206894" cy="4433171"/>
              </a:xfrm>
            </p:grpSpPr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381AA571-9264-4B7E-8CFA-F14D0F9AFC02}"/>
                    </a:ext>
                  </a:extLst>
                </p:cNvPr>
                <p:cNvSpPr/>
                <p:nvPr/>
              </p:nvSpPr>
              <p:spPr>
                <a:xfrm>
                  <a:off x="4169993" y="2440041"/>
                  <a:ext cx="2559484" cy="4414036"/>
                </a:xfrm>
                <a:custGeom>
                  <a:avLst/>
                  <a:gdLst>
                    <a:gd name="connsiteX0" fmla="*/ 839124 w 3974344"/>
                    <a:gd name="connsiteY0" fmla="*/ 4979583 h 6854076"/>
                    <a:gd name="connsiteX1" fmla="*/ 991703 w 3974344"/>
                    <a:gd name="connsiteY1" fmla="*/ 3795166 h 6854076"/>
                    <a:gd name="connsiteX2" fmla="*/ 1621046 w 3974344"/>
                    <a:gd name="connsiteY2" fmla="*/ 3146755 h 6854076"/>
                    <a:gd name="connsiteX3" fmla="*/ 1973872 w 3974344"/>
                    <a:gd name="connsiteY3" fmla="*/ 2951294 h 6854076"/>
                    <a:gd name="connsiteX4" fmla="*/ 2383901 w 3974344"/>
                    <a:gd name="connsiteY4" fmla="*/ 2689058 h 6854076"/>
                    <a:gd name="connsiteX5" fmla="*/ 2722407 w 3974344"/>
                    <a:gd name="connsiteY5" fmla="*/ 2331485 h 6854076"/>
                    <a:gd name="connsiteX6" fmla="*/ 2860665 w 3974344"/>
                    <a:gd name="connsiteY6" fmla="*/ 1859468 h 6854076"/>
                    <a:gd name="connsiteX7" fmla="*/ 2784395 w 3974344"/>
                    <a:gd name="connsiteY7" fmla="*/ 1506641 h 6854076"/>
                    <a:gd name="connsiteX8" fmla="*/ 2584148 w 3974344"/>
                    <a:gd name="connsiteY8" fmla="*/ 1249192 h 6854076"/>
                    <a:gd name="connsiteX9" fmla="*/ 2293311 w 3974344"/>
                    <a:gd name="connsiteY9" fmla="*/ 1091866 h 6854076"/>
                    <a:gd name="connsiteX10" fmla="*/ 1954805 w 3974344"/>
                    <a:gd name="connsiteY10" fmla="*/ 1039411 h 6854076"/>
                    <a:gd name="connsiteX11" fmla="*/ 1573378 w 3974344"/>
                    <a:gd name="connsiteY11" fmla="*/ 1110933 h 6854076"/>
                    <a:gd name="connsiteX12" fmla="*/ 1263473 w 3974344"/>
                    <a:gd name="connsiteY12" fmla="*/ 1292113 h 6854076"/>
                    <a:gd name="connsiteX13" fmla="*/ 1015557 w 3974344"/>
                    <a:gd name="connsiteY13" fmla="*/ 1540029 h 6854076"/>
                    <a:gd name="connsiteX14" fmla="*/ 829630 w 3974344"/>
                    <a:gd name="connsiteY14" fmla="*/ 1802265 h 6854076"/>
                    <a:gd name="connsiteX15" fmla="*/ 0 w 3974344"/>
                    <a:gd name="connsiteY15" fmla="*/ 1230085 h 6854076"/>
                    <a:gd name="connsiteX16" fmla="*/ 328972 w 3974344"/>
                    <a:gd name="connsiteY16" fmla="*/ 705613 h 6854076"/>
                    <a:gd name="connsiteX17" fmla="*/ 796203 w 3974344"/>
                    <a:gd name="connsiteY17" fmla="*/ 319438 h 6854076"/>
                    <a:gd name="connsiteX18" fmla="*/ 1363557 w 3974344"/>
                    <a:gd name="connsiteY18" fmla="*/ 81056 h 6854076"/>
                    <a:gd name="connsiteX19" fmla="*/ 1992940 w 3974344"/>
                    <a:gd name="connsiteY19" fmla="*/ 0 h 6854076"/>
                    <a:gd name="connsiteX20" fmla="*/ 2708126 w 3974344"/>
                    <a:gd name="connsiteY20" fmla="*/ 104910 h 6854076"/>
                    <a:gd name="connsiteX21" fmla="*/ 3342255 w 3974344"/>
                    <a:gd name="connsiteY21" fmla="*/ 438669 h 6854076"/>
                    <a:gd name="connsiteX22" fmla="*/ 3799952 w 3974344"/>
                    <a:gd name="connsiteY22" fmla="*/ 1025091 h 6854076"/>
                    <a:gd name="connsiteX23" fmla="*/ 3976346 w 3974344"/>
                    <a:gd name="connsiteY23" fmla="*/ 1878535 h 6854076"/>
                    <a:gd name="connsiteX24" fmla="*/ 3904823 w 3974344"/>
                    <a:gd name="connsiteY24" fmla="*/ 2417288 h 6854076"/>
                    <a:gd name="connsiteX25" fmla="*/ 3699829 w 3974344"/>
                    <a:gd name="connsiteY25" fmla="*/ 2841637 h 6854076"/>
                    <a:gd name="connsiteX26" fmla="*/ 3385137 w 3974344"/>
                    <a:gd name="connsiteY26" fmla="*/ 3184929 h 6854076"/>
                    <a:gd name="connsiteX27" fmla="*/ 2975109 w 3974344"/>
                    <a:gd name="connsiteY27" fmla="*/ 3480553 h 6854076"/>
                    <a:gd name="connsiteX28" fmla="*/ 2593682 w 3974344"/>
                    <a:gd name="connsiteY28" fmla="*/ 3699867 h 6854076"/>
                    <a:gd name="connsiteX29" fmla="*/ 2245642 w 3974344"/>
                    <a:gd name="connsiteY29" fmla="*/ 3933503 h 6854076"/>
                    <a:gd name="connsiteX30" fmla="*/ 1988192 w 3974344"/>
                    <a:gd name="connsiteY30" fmla="*/ 4229087 h 6854076"/>
                    <a:gd name="connsiteX31" fmla="*/ 1888069 w 3974344"/>
                    <a:gd name="connsiteY31" fmla="*/ 4979622 h 6854076"/>
                    <a:gd name="connsiteX32" fmla="*/ 839124 w 3974344"/>
                    <a:gd name="connsiteY32" fmla="*/ 4979622 h 6854076"/>
                    <a:gd name="connsiteX33" fmla="*/ 858192 w 3974344"/>
                    <a:gd name="connsiteY33" fmla="*/ 6856117 h 6854076"/>
                    <a:gd name="connsiteX34" fmla="*/ 858192 w 3974344"/>
                    <a:gd name="connsiteY34" fmla="*/ 5540189 h 6854076"/>
                    <a:gd name="connsiteX35" fmla="*/ 1916631 w 3974344"/>
                    <a:gd name="connsiteY35" fmla="*/ 5540189 h 6854076"/>
                    <a:gd name="connsiteX36" fmla="*/ 1916631 w 3974344"/>
                    <a:gd name="connsiteY36" fmla="*/ 6856117 h 6854076"/>
                    <a:gd name="connsiteX37" fmla="*/ 858192 w 3974344"/>
                    <a:gd name="connsiteY37" fmla="*/ 6856117 h 6854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3974344" h="6854076">
                      <a:moveTo>
                        <a:pt x="839124" y="4979583"/>
                      </a:moveTo>
                      <a:cubicBezTo>
                        <a:pt x="839124" y="4322894"/>
                        <a:pt x="889932" y="4043082"/>
                        <a:pt x="991703" y="3795166"/>
                      </a:cubicBezTo>
                      <a:cubicBezTo>
                        <a:pt x="1093318" y="3547250"/>
                        <a:pt x="1303099" y="3331191"/>
                        <a:pt x="1621046" y="3146755"/>
                      </a:cubicBezTo>
                      <a:cubicBezTo>
                        <a:pt x="1716383" y="3089553"/>
                        <a:pt x="1833966" y="3024425"/>
                        <a:pt x="1973872" y="2951294"/>
                      </a:cubicBezTo>
                      <a:cubicBezTo>
                        <a:pt x="2113622" y="2878281"/>
                        <a:pt x="2250389" y="2790830"/>
                        <a:pt x="2383901" y="2689058"/>
                      </a:cubicBezTo>
                      <a:cubicBezTo>
                        <a:pt x="2517412" y="2587443"/>
                        <a:pt x="2630169" y="2468252"/>
                        <a:pt x="2722407" y="2331485"/>
                      </a:cubicBezTo>
                      <a:cubicBezTo>
                        <a:pt x="2814488" y="2194874"/>
                        <a:pt x="2860665" y="2037509"/>
                        <a:pt x="2860665" y="1859468"/>
                      </a:cubicBezTo>
                      <a:cubicBezTo>
                        <a:pt x="2860665" y="1725956"/>
                        <a:pt x="2835203" y="1608413"/>
                        <a:pt x="2784395" y="1506641"/>
                      </a:cubicBezTo>
                      <a:cubicBezTo>
                        <a:pt x="2733431" y="1405027"/>
                        <a:pt x="2666695" y="1319223"/>
                        <a:pt x="2584148" y="1249192"/>
                      </a:cubicBezTo>
                      <a:cubicBezTo>
                        <a:pt x="2501444" y="1179317"/>
                        <a:pt x="2404459" y="1126862"/>
                        <a:pt x="2293311" y="1091866"/>
                      </a:cubicBezTo>
                      <a:cubicBezTo>
                        <a:pt x="2182006" y="1056987"/>
                        <a:pt x="2069209" y="1039411"/>
                        <a:pt x="1954805" y="1039411"/>
                      </a:cubicBezTo>
                      <a:cubicBezTo>
                        <a:pt x="1814898" y="1039411"/>
                        <a:pt x="1687822" y="1063265"/>
                        <a:pt x="1573378" y="1110933"/>
                      </a:cubicBezTo>
                      <a:cubicBezTo>
                        <a:pt x="1458934" y="1158602"/>
                        <a:pt x="1355554" y="1219100"/>
                        <a:pt x="1263473" y="1292113"/>
                      </a:cubicBezTo>
                      <a:cubicBezTo>
                        <a:pt x="1171235" y="1365283"/>
                        <a:pt x="1088570" y="1447948"/>
                        <a:pt x="1015557" y="1540029"/>
                      </a:cubicBezTo>
                      <a:cubicBezTo>
                        <a:pt x="942387" y="1632267"/>
                        <a:pt x="880437" y="1719718"/>
                        <a:pt x="829630" y="1802265"/>
                      </a:cubicBezTo>
                      <a:lnTo>
                        <a:pt x="0" y="1230085"/>
                      </a:lnTo>
                      <a:cubicBezTo>
                        <a:pt x="82547" y="1033094"/>
                        <a:pt x="192205" y="858192"/>
                        <a:pt x="328972" y="705613"/>
                      </a:cubicBezTo>
                      <a:cubicBezTo>
                        <a:pt x="465583" y="553034"/>
                        <a:pt x="621300" y="424309"/>
                        <a:pt x="796203" y="319438"/>
                      </a:cubicBezTo>
                      <a:cubicBezTo>
                        <a:pt x="970988" y="214568"/>
                        <a:pt x="1160054" y="135120"/>
                        <a:pt x="1363557" y="81056"/>
                      </a:cubicBezTo>
                      <a:cubicBezTo>
                        <a:pt x="1566983" y="27110"/>
                        <a:pt x="1776764" y="0"/>
                        <a:pt x="1992940" y="0"/>
                      </a:cubicBezTo>
                      <a:cubicBezTo>
                        <a:pt x="2234461" y="0"/>
                        <a:pt x="2472843" y="34996"/>
                        <a:pt x="2708126" y="104910"/>
                      </a:cubicBezTo>
                      <a:cubicBezTo>
                        <a:pt x="2943252" y="174942"/>
                        <a:pt x="3154641" y="286090"/>
                        <a:pt x="3342255" y="438669"/>
                      </a:cubicBezTo>
                      <a:cubicBezTo>
                        <a:pt x="3529673" y="591248"/>
                        <a:pt x="3682252" y="786708"/>
                        <a:pt x="3799952" y="1025091"/>
                      </a:cubicBezTo>
                      <a:cubicBezTo>
                        <a:pt x="3917496" y="1263473"/>
                        <a:pt x="3976346" y="1548072"/>
                        <a:pt x="3976346" y="1878535"/>
                      </a:cubicBezTo>
                      <a:cubicBezTo>
                        <a:pt x="3976346" y="2082078"/>
                        <a:pt x="3952492" y="2261610"/>
                        <a:pt x="3904823" y="2417288"/>
                      </a:cubicBezTo>
                      <a:cubicBezTo>
                        <a:pt x="3857155" y="2573123"/>
                        <a:pt x="3788771" y="2714521"/>
                        <a:pt x="3699829" y="2841637"/>
                      </a:cubicBezTo>
                      <a:cubicBezTo>
                        <a:pt x="3610729" y="2968871"/>
                        <a:pt x="3505819" y="3083315"/>
                        <a:pt x="3385137" y="3184929"/>
                      </a:cubicBezTo>
                      <a:cubicBezTo>
                        <a:pt x="3264298" y="3286700"/>
                        <a:pt x="3127688" y="3385176"/>
                        <a:pt x="2975109" y="3480553"/>
                      </a:cubicBezTo>
                      <a:cubicBezTo>
                        <a:pt x="2847875" y="3556823"/>
                        <a:pt x="2720759" y="3629993"/>
                        <a:pt x="2593682" y="3699867"/>
                      </a:cubicBezTo>
                      <a:cubicBezTo>
                        <a:pt x="2466448" y="3769899"/>
                        <a:pt x="2350513" y="3847660"/>
                        <a:pt x="2245642" y="3933503"/>
                      </a:cubicBezTo>
                      <a:cubicBezTo>
                        <a:pt x="2140732" y="4019306"/>
                        <a:pt x="2054928" y="4117939"/>
                        <a:pt x="1988192" y="4229087"/>
                      </a:cubicBezTo>
                      <a:cubicBezTo>
                        <a:pt x="1921457" y="4340393"/>
                        <a:pt x="1888069" y="4475512"/>
                        <a:pt x="1888069" y="4979622"/>
                      </a:cubicBezTo>
                      <a:lnTo>
                        <a:pt x="839124" y="4979622"/>
                      </a:lnTo>
                      <a:close/>
                      <a:moveTo>
                        <a:pt x="858192" y="6856117"/>
                      </a:moveTo>
                      <a:lnTo>
                        <a:pt x="858192" y="5540189"/>
                      </a:lnTo>
                      <a:lnTo>
                        <a:pt x="1916631" y="5540189"/>
                      </a:lnTo>
                      <a:lnTo>
                        <a:pt x="1916631" y="6856117"/>
                      </a:lnTo>
                      <a:lnTo>
                        <a:pt x="858192" y="6856117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39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grpSp>
              <p:nvGrpSpPr>
                <p:cNvPr id="104" name="Graphic 100">
                  <a:extLst>
                    <a:ext uri="{FF2B5EF4-FFF2-40B4-BE49-F238E27FC236}">
                      <a16:creationId xmlns:a16="http://schemas.microsoft.com/office/drawing/2014/main" id="{BA7A165D-177F-4B33-9DF3-F9C7B5233511}"/>
                    </a:ext>
                  </a:extLst>
                </p:cNvPr>
                <p:cNvGrpSpPr/>
                <p:nvPr/>
              </p:nvGrpSpPr>
              <p:grpSpPr>
                <a:xfrm>
                  <a:off x="3522583" y="3789947"/>
                  <a:ext cx="2621823" cy="3083265"/>
                  <a:chOff x="4044092" y="2482102"/>
                  <a:chExt cx="2621823" cy="3083265"/>
                </a:xfrm>
                <a:solidFill>
                  <a:schemeClr val="accent1"/>
                </a:solidFill>
              </p:grpSpPr>
              <p:sp>
                <p:nvSpPr>
                  <p:cNvPr id="105" name="Freeform: Shape 104">
                    <a:extLst>
                      <a:ext uri="{FF2B5EF4-FFF2-40B4-BE49-F238E27FC236}">
                        <a16:creationId xmlns:a16="http://schemas.microsoft.com/office/drawing/2014/main" id="{84F88064-8F7B-48A8-950B-4191F4A043E2}"/>
                      </a:ext>
                    </a:extLst>
                  </p:cNvPr>
                  <p:cNvSpPr/>
                  <p:nvPr/>
                </p:nvSpPr>
                <p:spPr>
                  <a:xfrm>
                    <a:off x="6262183" y="3543605"/>
                    <a:ext cx="270711" cy="372717"/>
                  </a:xfrm>
                  <a:custGeom>
                    <a:avLst/>
                    <a:gdLst>
                      <a:gd name="connsiteX0" fmla="*/ 82164 w 270710"/>
                      <a:gd name="connsiteY0" fmla="*/ 352587 h 372717"/>
                      <a:gd name="connsiteX1" fmla="*/ 6875 w 270710"/>
                      <a:gd name="connsiteY1" fmla="*/ 252306 h 372717"/>
                      <a:gd name="connsiteX2" fmla="*/ 10249 w 270710"/>
                      <a:gd name="connsiteY2" fmla="*/ 137549 h 372717"/>
                      <a:gd name="connsiteX3" fmla="*/ 41165 w 270710"/>
                      <a:gd name="connsiteY3" fmla="*/ 10550 h 372717"/>
                      <a:gd name="connsiteX4" fmla="*/ 77888 w 270710"/>
                      <a:gd name="connsiteY4" fmla="*/ 349 h 372717"/>
                      <a:gd name="connsiteX5" fmla="*/ 120456 w 270710"/>
                      <a:gd name="connsiteY5" fmla="*/ 17141 h 372717"/>
                      <a:gd name="connsiteX6" fmla="*/ 172754 w 270710"/>
                      <a:gd name="connsiteY6" fmla="*/ 25930 h 372717"/>
                      <a:gd name="connsiteX7" fmla="*/ 223012 w 270710"/>
                      <a:gd name="connsiteY7" fmla="*/ 43428 h 372717"/>
                      <a:gd name="connsiteX8" fmla="*/ 265384 w 270710"/>
                      <a:gd name="connsiteY8" fmla="*/ 55904 h 372717"/>
                      <a:gd name="connsiteX9" fmla="*/ 271858 w 270710"/>
                      <a:gd name="connsiteY9" fmla="*/ 119305 h 372717"/>
                      <a:gd name="connsiteX10" fmla="*/ 246513 w 270710"/>
                      <a:gd name="connsiteY10" fmla="*/ 350861 h 372717"/>
                      <a:gd name="connsiteX11" fmla="*/ 82164 w 270710"/>
                      <a:gd name="connsiteY11" fmla="*/ 352587 h 372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70710" h="372717">
                        <a:moveTo>
                          <a:pt x="82164" y="352587"/>
                        </a:moveTo>
                        <a:cubicBezTo>
                          <a:pt x="82164" y="352587"/>
                          <a:pt x="16488" y="265842"/>
                          <a:pt x="6875" y="252306"/>
                        </a:cubicBezTo>
                        <a:cubicBezTo>
                          <a:pt x="-2737" y="238732"/>
                          <a:pt x="-2854" y="189258"/>
                          <a:pt x="10249" y="137549"/>
                        </a:cubicBezTo>
                        <a:cubicBezTo>
                          <a:pt x="23000" y="87330"/>
                          <a:pt x="33123" y="15140"/>
                          <a:pt x="41165" y="10550"/>
                        </a:cubicBezTo>
                        <a:cubicBezTo>
                          <a:pt x="49208" y="5960"/>
                          <a:pt x="54191" y="-1730"/>
                          <a:pt x="77888" y="349"/>
                        </a:cubicBezTo>
                        <a:cubicBezTo>
                          <a:pt x="101585" y="2429"/>
                          <a:pt x="120456" y="17141"/>
                          <a:pt x="120456" y="17141"/>
                        </a:cubicBezTo>
                        <a:cubicBezTo>
                          <a:pt x="120456" y="17141"/>
                          <a:pt x="150901" y="6117"/>
                          <a:pt x="172754" y="25930"/>
                        </a:cubicBezTo>
                        <a:cubicBezTo>
                          <a:pt x="172754" y="25930"/>
                          <a:pt x="201866" y="16827"/>
                          <a:pt x="223012" y="43428"/>
                        </a:cubicBezTo>
                        <a:cubicBezTo>
                          <a:pt x="223012" y="43428"/>
                          <a:pt x="251653" y="35306"/>
                          <a:pt x="265384" y="55904"/>
                        </a:cubicBezTo>
                        <a:cubicBezTo>
                          <a:pt x="265384" y="55904"/>
                          <a:pt x="266444" y="102278"/>
                          <a:pt x="271858" y="119305"/>
                        </a:cubicBezTo>
                        <a:cubicBezTo>
                          <a:pt x="277233" y="136332"/>
                          <a:pt x="265149" y="258898"/>
                          <a:pt x="246513" y="350861"/>
                        </a:cubicBezTo>
                        <a:cubicBezTo>
                          <a:pt x="246474" y="350900"/>
                          <a:pt x="206888" y="405905"/>
                          <a:pt x="82164" y="352587"/>
                        </a:cubicBezTo>
                        <a:close/>
                      </a:path>
                    </a:pathLst>
                  </a:custGeom>
                  <a:solidFill>
                    <a:srgbClr val="EEA886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06" name="Freeform: Shape 105">
                    <a:extLst>
                      <a:ext uri="{FF2B5EF4-FFF2-40B4-BE49-F238E27FC236}">
                        <a16:creationId xmlns:a16="http://schemas.microsoft.com/office/drawing/2014/main" id="{AE7BE466-04D4-4778-BF01-7B1863C8637B}"/>
                      </a:ext>
                    </a:extLst>
                  </p:cNvPr>
                  <p:cNvSpPr/>
                  <p:nvPr/>
                </p:nvSpPr>
                <p:spPr>
                  <a:xfrm>
                    <a:off x="6371928" y="3704629"/>
                    <a:ext cx="141240" cy="82390"/>
                  </a:xfrm>
                  <a:custGeom>
                    <a:avLst/>
                    <a:gdLst>
                      <a:gd name="connsiteX0" fmla="*/ 0 w 141240"/>
                      <a:gd name="connsiteY0" fmla="*/ 39965 h 82390"/>
                      <a:gd name="connsiteX1" fmla="*/ 56967 w 141240"/>
                      <a:gd name="connsiteY1" fmla="*/ 81630 h 82390"/>
                      <a:gd name="connsiteX2" fmla="*/ 144732 w 141240"/>
                      <a:gd name="connsiteY2" fmla="*/ 3399 h 82390"/>
                      <a:gd name="connsiteX3" fmla="*/ 0 w 141240"/>
                      <a:gd name="connsiteY3" fmla="*/ 39965 h 823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240" h="82390">
                        <a:moveTo>
                          <a:pt x="0" y="39965"/>
                        </a:moveTo>
                        <a:cubicBezTo>
                          <a:pt x="0" y="39965"/>
                          <a:pt x="47551" y="67271"/>
                          <a:pt x="56967" y="81630"/>
                        </a:cubicBezTo>
                        <a:cubicBezTo>
                          <a:pt x="66422" y="95990"/>
                          <a:pt x="144732" y="3399"/>
                          <a:pt x="144732" y="3399"/>
                        </a:cubicBezTo>
                        <a:cubicBezTo>
                          <a:pt x="144732" y="3399"/>
                          <a:pt x="34996" y="-16492"/>
                          <a:pt x="0" y="39965"/>
                        </a:cubicBezTo>
                        <a:close/>
                      </a:path>
                    </a:pathLst>
                  </a:custGeom>
                  <a:solidFill>
                    <a:srgbClr val="CF8C6C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CF1E9265-4F5C-4DAE-95F2-757C8D2D3F7A}"/>
                      </a:ext>
                    </a:extLst>
                  </p:cNvPr>
                  <p:cNvSpPr/>
                  <p:nvPr/>
                </p:nvSpPr>
                <p:spPr>
                  <a:xfrm>
                    <a:off x="6300190" y="3544198"/>
                    <a:ext cx="223630" cy="219707"/>
                  </a:xfrm>
                  <a:custGeom>
                    <a:avLst/>
                    <a:gdLst>
                      <a:gd name="connsiteX0" fmla="*/ 647 w 223630"/>
                      <a:gd name="connsiteY0" fmla="*/ 24552 h 219707"/>
                      <a:gd name="connsiteX1" fmla="*/ 16851 w 223630"/>
                      <a:gd name="connsiteY1" fmla="*/ 163203 h 219707"/>
                      <a:gd name="connsiteX2" fmla="*/ 48865 w 223630"/>
                      <a:gd name="connsiteY2" fmla="*/ 154963 h 219707"/>
                      <a:gd name="connsiteX3" fmla="*/ 71974 w 223630"/>
                      <a:gd name="connsiteY3" fmla="*/ 211616 h 219707"/>
                      <a:gd name="connsiteX4" fmla="*/ 129686 w 223630"/>
                      <a:gd name="connsiteY4" fmla="*/ 192510 h 219707"/>
                      <a:gd name="connsiteX5" fmla="*/ 175824 w 223630"/>
                      <a:gd name="connsiteY5" fmla="*/ 174266 h 219707"/>
                      <a:gd name="connsiteX6" fmla="*/ 216470 w 223630"/>
                      <a:gd name="connsiteY6" fmla="*/ 163830 h 219707"/>
                      <a:gd name="connsiteX7" fmla="*/ 227299 w 223630"/>
                      <a:gd name="connsiteY7" fmla="*/ 55389 h 219707"/>
                      <a:gd name="connsiteX8" fmla="*/ 185711 w 223630"/>
                      <a:gd name="connsiteY8" fmla="*/ 40873 h 219707"/>
                      <a:gd name="connsiteX9" fmla="*/ 135179 w 223630"/>
                      <a:gd name="connsiteY9" fmla="*/ 23531 h 219707"/>
                      <a:gd name="connsiteX10" fmla="*/ 70600 w 223630"/>
                      <a:gd name="connsiteY10" fmla="*/ 9329 h 219707"/>
                      <a:gd name="connsiteX11" fmla="*/ 2138 w 223630"/>
                      <a:gd name="connsiteY11" fmla="*/ 10663 h 219707"/>
                      <a:gd name="connsiteX12" fmla="*/ 647 w 223630"/>
                      <a:gd name="connsiteY12" fmla="*/ 24552 h 219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23630" h="219707">
                        <a:moveTo>
                          <a:pt x="647" y="24552"/>
                        </a:moveTo>
                        <a:cubicBezTo>
                          <a:pt x="647" y="24552"/>
                          <a:pt x="-4963" y="159632"/>
                          <a:pt x="16851" y="163203"/>
                        </a:cubicBezTo>
                        <a:cubicBezTo>
                          <a:pt x="38664" y="166812"/>
                          <a:pt x="48865" y="154963"/>
                          <a:pt x="48865" y="154963"/>
                        </a:cubicBezTo>
                        <a:lnTo>
                          <a:pt x="71974" y="211616"/>
                        </a:lnTo>
                        <a:cubicBezTo>
                          <a:pt x="71974" y="211616"/>
                          <a:pt x="108617" y="240531"/>
                          <a:pt x="129686" y="192510"/>
                        </a:cubicBezTo>
                        <a:cubicBezTo>
                          <a:pt x="129686" y="192510"/>
                          <a:pt x="161073" y="223033"/>
                          <a:pt x="175824" y="174266"/>
                        </a:cubicBezTo>
                        <a:cubicBezTo>
                          <a:pt x="175824" y="174266"/>
                          <a:pt x="205603" y="185252"/>
                          <a:pt x="216470" y="163830"/>
                        </a:cubicBezTo>
                        <a:cubicBezTo>
                          <a:pt x="227338" y="142448"/>
                          <a:pt x="227299" y="55389"/>
                          <a:pt x="227299" y="55389"/>
                        </a:cubicBezTo>
                        <a:cubicBezTo>
                          <a:pt x="227299" y="55389"/>
                          <a:pt x="219727" y="34988"/>
                          <a:pt x="185711" y="40873"/>
                        </a:cubicBezTo>
                        <a:cubicBezTo>
                          <a:pt x="185711" y="40873"/>
                          <a:pt x="166683" y="14351"/>
                          <a:pt x="135179" y="23531"/>
                        </a:cubicBezTo>
                        <a:cubicBezTo>
                          <a:pt x="135179" y="23531"/>
                          <a:pt x="104537" y="-872"/>
                          <a:pt x="70600" y="9329"/>
                        </a:cubicBezTo>
                        <a:cubicBezTo>
                          <a:pt x="70600" y="9329"/>
                          <a:pt x="35016" y="-12524"/>
                          <a:pt x="2138" y="10663"/>
                        </a:cubicBezTo>
                        <a:cubicBezTo>
                          <a:pt x="2138" y="10624"/>
                          <a:pt x="843" y="18863"/>
                          <a:pt x="647" y="24552"/>
                        </a:cubicBezTo>
                        <a:close/>
                      </a:path>
                    </a:pathLst>
                  </a:custGeom>
                  <a:solidFill>
                    <a:srgbClr val="DB9C7C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F155BEC7-9C63-471D-8E61-BA444D405F9A}"/>
                      </a:ext>
                    </a:extLst>
                  </p:cNvPr>
                  <p:cNvSpPr/>
                  <p:nvPr/>
                </p:nvSpPr>
                <p:spPr>
                  <a:xfrm>
                    <a:off x="6268783" y="3668442"/>
                    <a:ext cx="129470" cy="164780"/>
                  </a:xfrm>
                  <a:custGeom>
                    <a:avLst/>
                    <a:gdLst>
                      <a:gd name="connsiteX0" fmla="*/ 0 w 129470"/>
                      <a:gd name="connsiteY0" fmla="*/ 123232 h 164780"/>
                      <a:gd name="connsiteX1" fmla="*/ 90708 w 129470"/>
                      <a:gd name="connsiteY1" fmla="*/ 9337 h 164780"/>
                      <a:gd name="connsiteX2" fmla="*/ 122801 w 129470"/>
                      <a:gd name="connsiteY2" fmla="*/ 2903 h 164780"/>
                      <a:gd name="connsiteX3" fmla="*/ 119780 w 129470"/>
                      <a:gd name="connsiteY3" fmla="*/ 69129 h 164780"/>
                      <a:gd name="connsiteX4" fmla="*/ 94788 w 129470"/>
                      <a:gd name="connsiteY4" fmla="*/ 159876 h 164780"/>
                      <a:gd name="connsiteX5" fmla="*/ 0 w 129470"/>
                      <a:gd name="connsiteY5" fmla="*/ 123232 h 1647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9470" h="164780">
                        <a:moveTo>
                          <a:pt x="0" y="123232"/>
                        </a:moveTo>
                        <a:cubicBezTo>
                          <a:pt x="0" y="123232"/>
                          <a:pt x="46021" y="42489"/>
                          <a:pt x="90708" y="9337"/>
                        </a:cubicBezTo>
                        <a:cubicBezTo>
                          <a:pt x="100791" y="1844"/>
                          <a:pt x="111972" y="-3610"/>
                          <a:pt x="122801" y="2903"/>
                        </a:cubicBezTo>
                        <a:cubicBezTo>
                          <a:pt x="133629" y="9376"/>
                          <a:pt x="137906" y="33152"/>
                          <a:pt x="119780" y="69129"/>
                        </a:cubicBezTo>
                        <a:cubicBezTo>
                          <a:pt x="101654" y="105106"/>
                          <a:pt x="94788" y="159876"/>
                          <a:pt x="94788" y="159876"/>
                        </a:cubicBezTo>
                        <a:cubicBezTo>
                          <a:pt x="94788" y="159876"/>
                          <a:pt x="65167" y="191459"/>
                          <a:pt x="0" y="123232"/>
                        </a:cubicBezTo>
                        <a:close/>
                      </a:path>
                    </a:pathLst>
                  </a:custGeom>
                  <a:solidFill>
                    <a:srgbClr val="EEA886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09" name="Freeform: Shape 108">
                    <a:extLst>
                      <a:ext uri="{FF2B5EF4-FFF2-40B4-BE49-F238E27FC236}">
                        <a16:creationId xmlns:a16="http://schemas.microsoft.com/office/drawing/2014/main" id="{2E2A7372-2338-46EB-9F02-6AF995B1ACF9}"/>
                      </a:ext>
                    </a:extLst>
                  </p:cNvPr>
                  <p:cNvSpPr/>
                  <p:nvPr/>
                </p:nvSpPr>
                <p:spPr>
                  <a:xfrm>
                    <a:off x="6297952" y="3539147"/>
                    <a:ext cx="70620" cy="176550"/>
                  </a:xfrm>
                  <a:custGeom>
                    <a:avLst/>
                    <a:gdLst>
                      <a:gd name="connsiteX0" fmla="*/ 72838 w 70620"/>
                      <a:gd name="connsiteY0" fmla="*/ 14341 h 176550"/>
                      <a:gd name="connsiteX1" fmla="*/ 54791 w 70620"/>
                      <a:gd name="connsiteY1" fmla="*/ 173079 h 176550"/>
                      <a:gd name="connsiteX2" fmla="*/ 2963 w 70620"/>
                      <a:gd name="connsiteY2" fmla="*/ 166449 h 176550"/>
                      <a:gd name="connsiteX3" fmla="*/ 2218 w 70620"/>
                      <a:gd name="connsiteY3" fmla="*/ 19912 h 176550"/>
                      <a:gd name="connsiteX4" fmla="*/ 72838 w 70620"/>
                      <a:gd name="connsiteY4" fmla="*/ 14341 h 176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0620" h="176550">
                        <a:moveTo>
                          <a:pt x="72838" y="14341"/>
                        </a:moveTo>
                        <a:cubicBezTo>
                          <a:pt x="72838" y="14341"/>
                          <a:pt x="49102" y="159308"/>
                          <a:pt x="54791" y="173079"/>
                        </a:cubicBezTo>
                        <a:cubicBezTo>
                          <a:pt x="60480" y="186850"/>
                          <a:pt x="6965" y="178533"/>
                          <a:pt x="2963" y="166449"/>
                        </a:cubicBezTo>
                        <a:cubicBezTo>
                          <a:pt x="-1078" y="154365"/>
                          <a:pt x="-646" y="31917"/>
                          <a:pt x="2218" y="19912"/>
                        </a:cubicBezTo>
                        <a:cubicBezTo>
                          <a:pt x="5082" y="7907"/>
                          <a:pt x="48906" y="-15045"/>
                          <a:pt x="72838" y="14341"/>
                        </a:cubicBezTo>
                        <a:close/>
                      </a:path>
                    </a:pathLst>
                  </a:custGeom>
                  <a:solidFill>
                    <a:srgbClr val="EEA886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10" name="Freeform: Shape 109">
                    <a:extLst>
                      <a:ext uri="{FF2B5EF4-FFF2-40B4-BE49-F238E27FC236}">
                        <a16:creationId xmlns:a16="http://schemas.microsoft.com/office/drawing/2014/main" id="{25124456-E187-4D4A-AA9A-F70388A26A22}"/>
                      </a:ext>
                    </a:extLst>
                  </p:cNvPr>
                  <p:cNvSpPr/>
                  <p:nvPr/>
                </p:nvSpPr>
                <p:spPr>
                  <a:xfrm>
                    <a:off x="6292951" y="3350900"/>
                    <a:ext cx="94160" cy="313867"/>
                  </a:xfrm>
                  <a:custGeom>
                    <a:avLst/>
                    <a:gdLst>
                      <a:gd name="connsiteX0" fmla="*/ 0 w 94160"/>
                      <a:gd name="connsiteY0" fmla="*/ 233660 h 313867"/>
                      <a:gd name="connsiteX1" fmla="*/ 68776 w 94160"/>
                      <a:gd name="connsiteY1" fmla="*/ 25 h 313867"/>
                      <a:gd name="connsiteX2" fmla="*/ 70110 w 94160"/>
                      <a:gd name="connsiteY2" fmla="*/ 240526 h 313867"/>
                      <a:gd name="connsiteX3" fmla="*/ 0 w 94160"/>
                      <a:gd name="connsiteY3" fmla="*/ 233660 h 3138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4160" h="313867">
                        <a:moveTo>
                          <a:pt x="0" y="233660"/>
                        </a:moveTo>
                        <a:cubicBezTo>
                          <a:pt x="0" y="233660"/>
                          <a:pt x="40881" y="-2800"/>
                          <a:pt x="68776" y="25"/>
                        </a:cubicBezTo>
                        <a:cubicBezTo>
                          <a:pt x="95573" y="2732"/>
                          <a:pt x="108794" y="60052"/>
                          <a:pt x="70110" y="240526"/>
                        </a:cubicBezTo>
                        <a:cubicBezTo>
                          <a:pt x="32485" y="416017"/>
                          <a:pt x="0" y="233660"/>
                          <a:pt x="0" y="233660"/>
                        </a:cubicBezTo>
                        <a:close/>
                      </a:path>
                    </a:pathLst>
                  </a:custGeom>
                  <a:solidFill>
                    <a:srgbClr val="EEA886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11" name="Freeform: Shape 110">
                    <a:extLst>
                      <a:ext uri="{FF2B5EF4-FFF2-40B4-BE49-F238E27FC236}">
                        <a16:creationId xmlns:a16="http://schemas.microsoft.com/office/drawing/2014/main" id="{6CC1BFAF-4D05-4220-856B-719A45C5FACC}"/>
                      </a:ext>
                    </a:extLst>
                  </p:cNvPr>
                  <p:cNvSpPr/>
                  <p:nvPr/>
                </p:nvSpPr>
                <p:spPr>
                  <a:xfrm>
                    <a:off x="6343932" y="3873688"/>
                    <a:ext cx="160857" cy="113777"/>
                  </a:xfrm>
                  <a:custGeom>
                    <a:avLst/>
                    <a:gdLst>
                      <a:gd name="connsiteX0" fmla="*/ 164724 w 160856"/>
                      <a:gd name="connsiteY0" fmla="*/ 20817 h 113776"/>
                      <a:gd name="connsiteX1" fmla="*/ 115486 w 160856"/>
                      <a:gd name="connsiteY1" fmla="*/ 109367 h 113776"/>
                      <a:gd name="connsiteX2" fmla="*/ 415 w 160856"/>
                      <a:gd name="connsiteY2" fmla="*/ 22504 h 113776"/>
                      <a:gd name="connsiteX3" fmla="*/ 164724 w 160856"/>
                      <a:gd name="connsiteY3" fmla="*/ 20817 h 1137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0856" h="113776">
                        <a:moveTo>
                          <a:pt x="164724" y="20817"/>
                        </a:moveTo>
                        <a:cubicBezTo>
                          <a:pt x="164724" y="20817"/>
                          <a:pt x="139379" y="82296"/>
                          <a:pt x="115486" y="109367"/>
                        </a:cubicBezTo>
                        <a:cubicBezTo>
                          <a:pt x="91593" y="136438"/>
                          <a:pt x="10419" y="72134"/>
                          <a:pt x="415" y="22504"/>
                        </a:cubicBezTo>
                        <a:cubicBezTo>
                          <a:pt x="-9590" y="-27126"/>
                          <a:pt x="164724" y="20817"/>
                          <a:pt x="164724" y="20817"/>
                        </a:cubicBezTo>
                        <a:close/>
                      </a:path>
                    </a:pathLst>
                  </a:custGeom>
                  <a:solidFill>
                    <a:srgbClr val="EEA886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12" name="Freeform: Shape 111">
                    <a:extLst>
                      <a:ext uri="{FF2B5EF4-FFF2-40B4-BE49-F238E27FC236}">
                        <a16:creationId xmlns:a16="http://schemas.microsoft.com/office/drawing/2014/main" id="{0534E148-99B9-490A-82FA-FAE5F42F7ACF}"/>
                      </a:ext>
                    </a:extLst>
                  </p:cNvPr>
                  <p:cNvSpPr/>
                  <p:nvPr/>
                </p:nvSpPr>
                <p:spPr>
                  <a:xfrm>
                    <a:off x="4817226" y="2740454"/>
                    <a:ext cx="11770" cy="313867"/>
                  </a:xfrm>
                  <a:custGeom>
                    <a:avLst/>
                    <a:gdLst>
                      <a:gd name="connsiteX0" fmla="*/ 0 w 11770"/>
                      <a:gd name="connsiteY0" fmla="*/ 0 h 313867"/>
                      <a:gd name="connsiteX1" fmla="*/ 12869 w 11770"/>
                      <a:gd name="connsiteY1" fmla="*/ 0 h 313867"/>
                      <a:gd name="connsiteX2" fmla="*/ 12869 w 11770"/>
                      <a:gd name="connsiteY2" fmla="*/ 316810 h 313867"/>
                      <a:gd name="connsiteX3" fmla="*/ 0 w 11770"/>
                      <a:gd name="connsiteY3" fmla="*/ 316810 h 3138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770" h="313867">
                        <a:moveTo>
                          <a:pt x="0" y="0"/>
                        </a:moveTo>
                        <a:lnTo>
                          <a:pt x="12869" y="0"/>
                        </a:lnTo>
                        <a:lnTo>
                          <a:pt x="12869" y="316810"/>
                        </a:lnTo>
                        <a:lnTo>
                          <a:pt x="0" y="316810"/>
                        </a:lnTo>
                        <a:close/>
                      </a:path>
                    </a:pathLst>
                  </a:custGeom>
                  <a:solidFill>
                    <a:srgbClr val="F08D29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13" name="Freeform: Shape 112">
                    <a:extLst>
                      <a:ext uri="{FF2B5EF4-FFF2-40B4-BE49-F238E27FC236}">
                        <a16:creationId xmlns:a16="http://schemas.microsoft.com/office/drawing/2014/main" id="{A379B2B5-A1B6-4D7B-8FAF-194CF804A46A}"/>
                      </a:ext>
                    </a:extLst>
                  </p:cNvPr>
                  <p:cNvSpPr/>
                  <p:nvPr/>
                </p:nvSpPr>
                <p:spPr>
                  <a:xfrm>
                    <a:off x="4508498" y="2482102"/>
                    <a:ext cx="1365323" cy="466878"/>
                  </a:xfrm>
                  <a:custGeom>
                    <a:avLst/>
                    <a:gdLst>
                      <a:gd name="connsiteX0" fmla="*/ 1366892 w 1365322"/>
                      <a:gd name="connsiteY0" fmla="*/ 250545 h 466877"/>
                      <a:gd name="connsiteX1" fmla="*/ 683446 w 1365322"/>
                      <a:gd name="connsiteY1" fmla="*/ 469271 h 466877"/>
                      <a:gd name="connsiteX2" fmla="*/ 0 w 1365322"/>
                      <a:gd name="connsiteY2" fmla="*/ 250545 h 466877"/>
                      <a:gd name="connsiteX3" fmla="*/ 683446 w 1365322"/>
                      <a:gd name="connsiteY3" fmla="*/ 0 h 466877"/>
                      <a:gd name="connsiteX4" fmla="*/ 1366892 w 1365322"/>
                      <a:gd name="connsiteY4" fmla="*/ 250545 h 4668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5322" h="466877">
                        <a:moveTo>
                          <a:pt x="1366892" y="250545"/>
                        </a:moveTo>
                        <a:lnTo>
                          <a:pt x="683446" y="469271"/>
                        </a:lnTo>
                        <a:lnTo>
                          <a:pt x="0" y="250545"/>
                        </a:lnTo>
                        <a:lnTo>
                          <a:pt x="683446" y="0"/>
                        </a:lnTo>
                        <a:lnTo>
                          <a:pt x="1366892" y="250545"/>
                        </a:lnTo>
                        <a:close/>
                      </a:path>
                    </a:pathLst>
                  </a:custGeom>
                  <a:solidFill>
                    <a:srgbClr val="272A45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14" name="Freeform: Shape 113">
                    <a:extLst>
                      <a:ext uri="{FF2B5EF4-FFF2-40B4-BE49-F238E27FC236}">
                        <a16:creationId xmlns:a16="http://schemas.microsoft.com/office/drawing/2014/main" id="{CE902C3B-2F77-44F6-B735-C6414FBC134C}"/>
                      </a:ext>
                    </a:extLst>
                  </p:cNvPr>
                  <p:cNvSpPr/>
                  <p:nvPr/>
                </p:nvSpPr>
                <p:spPr>
                  <a:xfrm>
                    <a:off x="5218466" y="3178887"/>
                    <a:ext cx="349177" cy="498264"/>
                  </a:xfrm>
                  <a:custGeom>
                    <a:avLst/>
                    <a:gdLst>
                      <a:gd name="connsiteX0" fmla="*/ 228456 w 349177"/>
                      <a:gd name="connsiteY0" fmla="*/ 0 h 498264"/>
                      <a:gd name="connsiteX1" fmla="*/ 298527 w 349177"/>
                      <a:gd name="connsiteY1" fmla="*/ 498500 h 498264"/>
                      <a:gd name="connsiteX2" fmla="*/ 0 w 349177"/>
                      <a:gd name="connsiteY2" fmla="*/ 147518 h 498264"/>
                      <a:gd name="connsiteX3" fmla="*/ 228456 w 349177"/>
                      <a:gd name="connsiteY3" fmla="*/ 0 h 498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9177" h="498264">
                        <a:moveTo>
                          <a:pt x="228456" y="0"/>
                        </a:moveTo>
                        <a:cubicBezTo>
                          <a:pt x="228456" y="0"/>
                          <a:pt x="453342" y="470369"/>
                          <a:pt x="298527" y="498500"/>
                        </a:cubicBezTo>
                        <a:cubicBezTo>
                          <a:pt x="86000" y="537106"/>
                          <a:pt x="0" y="147518"/>
                          <a:pt x="0" y="147518"/>
                        </a:cubicBezTo>
                        <a:lnTo>
                          <a:pt x="228456" y="0"/>
                        </a:lnTo>
                        <a:close/>
                      </a:path>
                    </a:pathLst>
                  </a:custGeom>
                  <a:solidFill>
                    <a:srgbClr val="FCCCA2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15" name="Freeform: Shape 114">
                    <a:extLst>
                      <a:ext uri="{FF2B5EF4-FFF2-40B4-BE49-F238E27FC236}">
                        <a16:creationId xmlns:a16="http://schemas.microsoft.com/office/drawing/2014/main" id="{00D5EC74-7571-4EA7-AD96-1B77E9334250}"/>
                      </a:ext>
                    </a:extLst>
                  </p:cNvPr>
                  <p:cNvSpPr/>
                  <p:nvPr/>
                </p:nvSpPr>
                <p:spPr>
                  <a:xfrm>
                    <a:off x="5277052" y="3596527"/>
                    <a:ext cx="1388863" cy="1047532"/>
                  </a:xfrm>
                  <a:custGeom>
                    <a:avLst/>
                    <a:gdLst>
                      <a:gd name="connsiteX0" fmla="*/ 453763 w 1388862"/>
                      <a:gd name="connsiteY0" fmla="*/ 843714 h 1047532"/>
                      <a:gd name="connsiteX1" fmla="*/ 701404 w 1388862"/>
                      <a:gd name="connsiteY1" fmla="*/ 1048120 h 1047532"/>
                      <a:gd name="connsiteX2" fmla="*/ 1392109 w 1388862"/>
                      <a:gd name="connsiteY2" fmla="*/ 452558 h 1047532"/>
                      <a:gd name="connsiteX3" fmla="*/ 1013820 w 1388862"/>
                      <a:gd name="connsiteY3" fmla="*/ 255763 h 1047532"/>
                      <a:gd name="connsiteX4" fmla="*/ 843076 w 1388862"/>
                      <a:gd name="connsiteY4" fmla="*/ 473351 h 1047532"/>
                      <a:gd name="connsiteX5" fmla="*/ 697952 w 1388862"/>
                      <a:gd name="connsiteY5" fmla="*/ 648803 h 1047532"/>
                      <a:gd name="connsiteX6" fmla="*/ 583665 w 1388862"/>
                      <a:gd name="connsiteY6" fmla="*/ 503286 h 1047532"/>
                      <a:gd name="connsiteX7" fmla="*/ 420140 w 1388862"/>
                      <a:gd name="connsiteY7" fmla="*/ 209585 h 1047532"/>
                      <a:gd name="connsiteX8" fmla="*/ 92070 w 1388862"/>
                      <a:gd name="connsiteY8" fmla="*/ 0 h 1047532"/>
                      <a:gd name="connsiteX9" fmla="*/ 362506 w 1388862"/>
                      <a:gd name="connsiteY9" fmla="*/ 690547 h 1047532"/>
                      <a:gd name="connsiteX10" fmla="*/ 453763 w 1388862"/>
                      <a:gd name="connsiteY10" fmla="*/ 843714 h 10475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388862" h="1047532">
                        <a:moveTo>
                          <a:pt x="453763" y="843714"/>
                        </a:moveTo>
                        <a:cubicBezTo>
                          <a:pt x="513005" y="931754"/>
                          <a:pt x="638905" y="1048945"/>
                          <a:pt x="701404" y="1048120"/>
                        </a:cubicBezTo>
                        <a:cubicBezTo>
                          <a:pt x="741736" y="1047571"/>
                          <a:pt x="1392305" y="485042"/>
                          <a:pt x="1392109" y="452558"/>
                        </a:cubicBezTo>
                        <a:cubicBezTo>
                          <a:pt x="1391873" y="415835"/>
                          <a:pt x="1013820" y="255763"/>
                          <a:pt x="1013820" y="255763"/>
                        </a:cubicBezTo>
                        <a:cubicBezTo>
                          <a:pt x="1013820" y="255763"/>
                          <a:pt x="904359" y="389470"/>
                          <a:pt x="843076" y="473351"/>
                        </a:cubicBezTo>
                        <a:cubicBezTo>
                          <a:pt x="773005" y="569277"/>
                          <a:pt x="718471" y="634600"/>
                          <a:pt x="697952" y="648803"/>
                        </a:cubicBezTo>
                        <a:cubicBezTo>
                          <a:pt x="677433" y="663044"/>
                          <a:pt x="583665" y="503286"/>
                          <a:pt x="583665" y="503286"/>
                        </a:cubicBezTo>
                        <a:cubicBezTo>
                          <a:pt x="538742" y="427134"/>
                          <a:pt x="488720" y="341998"/>
                          <a:pt x="420140" y="209585"/>
                        </a:cubicBezTo>
                        <a:cubicBezTo>
                          <a:pt x="353875" y="81723"/>
                          <a:pt x="92070" y="0"/>
                          <a:pt x="92070" y="0"/>
                        </a:cubicBezTo>
                        <a:cubicBezTo>
                          <a:pt x="-220346" y="139161"/>
                          <a:pt x="362506" y="690547"/>
                          <a:pt x="362506" y="690547"/>
                        </a:cubicBezTo>
                        <a:cubicBezTo>
                          <a:pt x="362506" y="690547"/>
                          <a:pt x="425515" y="803461"/>
                          <a:pt x="453763" y="843714"/>
                        </a:cubicBezTo>
                        <a:close/>
                      </a:path>
                    </a:pathLst>
                  </a:custGeom>
                  <a:solidFill>
                    <a:srgbClr val="272A45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16" name="Freeform: Shape 115">
                    <a:extLst>
                      <a:ext uri="{FF2B5EF4-FFF2-40B4-BE49-F238E27FC236}">
                        <a16:creationId xmlns:a16="http://schemas.microsoft.com/office/drawing/2014/main" id="{49F755B8-C30A-43A3-BEB6-47B15AF2D840}"/>
                      </a:ext>
                    </a:extLst>
                  </p:cNvPr>
                  <p:cNvSpPr/>
                  <p:nvPr/>
                </p:nvSpPr>
                <p:spPr>
                  <a:xfrm>
                    <a:off x="4541415" y="3572477"/>
                    <a:ext cx="1294703" cy="1973441"/>
                  </a:xfrm>
                  <a:custGeom>
                    <a:avLst/>
                    <a:gdLst>
                      <a:gd name="connsiteX0" fmla="*/ 1297017 w 1294702"/>
                      <a:gd name="connsiteY0" fmla="*/ 1976815 h 1973440"/>
                      <a:gd name="connsiteX1" fmla="*/ 0 w 1294702"/>
                      <a:gd name="connsiteY1" fmla="*/ 1976815 h 1973440"/>
                      <a:gd name="connsiteX2" fmla="*/ 6238 w 1294702"/>
                      <a:gd name="connsiteY2" fmla="*/ 1895405 h 1973440"/>
                      <a:gd name="connsiteX3" fmla="*/ 83881 w 1294702"/>
                      <a:gd name="connsiteY3" fmla="*/ 1293133 h 1973440"/>
                      <a:gd name="connsiteX4" fmla="*/ 28405 w 1294702"/>
                      <a:gd name="connsiteY4" fmla="*/ 137395 h 1973440"/>
                      <a:gd name="connsiteX5" fmla="*/ 406223 w 1294702"/>
                      <a:gd name="connsiteY5" fmla="*/ 0 h 1973440"/>
                      <a:gd name="connsiteX6" fmla="*/ 1026032 w 1294702"/>
                      <a:gd name="connsiteY6" fmla="*/ 128019 h 1973440"/>
                      <a:gd name="connsiteX7" fmla="*/ 1203328 w 1294702"/>
                      <a:gd name="connsiteY7" fmla="*/ 474881 h 1973440"/>
                      <a:gd name="connsiteX8" fmla="*/ 1206388 w 1294702"/>
                      <a:gd name="connsiteY8" fmla="*/ 1474078 h 1973440"/>
                      <a:gd name="connsiteX9" fmla="*/ 1282423 w 1294702"/>
                      <a:gd name="connsiteY9" fmla="*/ 1895405 h 1973440"/>
                      <a:gd name="connsiteX10" fmla="*/ 1297017 w 1294702"/>
                      <a:gd name="connsiteY10" fmla="*/ 1976815 h 1973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4702" h="1973440">
                        <a:moveTo>
                          <a:pt x="1297017" y="1976815"/>
                        </a:moveTo>
                        <a:lnTo>
                          <a:pt x="0" y="1976815"/>
                        </a:lnTo>
                        <a:cubicBezTo>
                          <a:pt x="2119" y="1949155"/>
                          <a:pt x="4119" y="1922005"/>
                          <a:pt x="6238" y="1895405"/>
                        </a:cubicBezTo>
                        <a:cubicBezTo>
                          <a:pt x="29896" y="1595387"/>
                          <a:pt x="56065" y="1367520"/>
                          <a:pt x="83881" y="1293133"/>
                        </a:cubicBezTo>
                        <a:cubicBezTo>
                          <a:pt x="194912" y="996058"/>
                          <a:pt x="28405" y="137395"/>
                          <a:pt x="28405" y="137395"/>
                        </a:cubicBezTo>
                        <a:cubicBezTo>
                          <a:pt x="28405" y="137395"/>
                          <a:pt x="107617" y="65873"/>
                          <a:pt x="406223" y="0"/>
                        </a:cubicBezTo>
                        <a:lnTo>
                          <a:pt x="1026032" y="128019"/>
                        </a:lnTo>
                        <a:cubicBezTo>
                          <a:pt x="1026032" y="128019"/>
                          <a:pt x="1187870" y="251525"/>
                          <a:pt x="1203328" y="474881"/>
                        </a:cubicBezTo>
                        <a:cubicBezTo>
                          <a:pt x="1218825" y="698237"/>
                          <a:pt x="1172255" y="1302588"/>
                          <a:pt x="1206388" y="1474078"/>
                        </a:cubicBezTo>
                        <a:cubicBezTo>
                          <a:pt x="1213803" y="1511624"/>
                          <a:pt x="1242444" y="1670402"/>
                          <a:pt x="1282423" y="1895405"/>
                        </a:cubicBezTo>
                        <a:cubicBezTo>
                          <a:pt x="1287248" y="1921574"/>
                          <a:pt x="1292035" y="1948841"/>
                          <a:pt x="1297017" y="1976815"/>
                        </a:cubicBezTo>
                        <a:close/>
                      </a:path>
                    </a:pathLst>
                  </a:custGeom>
                  <a:solidFill>
                    <a:srgbClr val="272A45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17" name="Freeform: Shape 116">
                    <a:extLst>
                      <a:ext uri="{FF2B5EF4-FFF2-40B4-BE49-F238E27FC236}">
                        <a16:creationId xmlns:a16="http://schemas.microsoft.com/office/drawing/2014/main" id="{0201DDA3-65BE-4508-8F5B-81F754E7169F}"/>
                      </a:ext>
                    </a:extLst>
                  </p:cNvPr>
                  <p:cNvSpPr/>
                  <p:nvPr/>
                </p:nvSpPr>
                <p:spPr>
                  <a:xfrm>
                    <a:off x="5002407" y="3214810"/>
                    <a:ext cx="321714" cy="541421"/>
                  </a:xfrm>
                  <a:custGeom>
                    <a:avLst/>
                    <a:gdLst>
                      <a:gd name="connsiteX0" fmla="*/ 322460 w 321713"/>
                      <a:gd name="connsiteY0" fmla="*/ 184098 h 541421"/>
                      <a:gd name="connsiteX1" fmla="*/ 301077 w 321713"/>
                      <a:gd name="connsiteY1" fmla="*/ 511147 h 541421"/>
                      <a:gd name="connsiteX2" fmla="*/ 0 w 321713"/>
                      <a:gd name="connsiteY2" fmla="*/ 347662 h 541421"/>
                      <a:gd name="connsiteX3" fmla="*/ 16674 w 321713"/>
                      <a:gd name="connsiteY3" fmla="*/ 52077 h 541421"/>
                      <a:gd name="connsiteX4" fmla="*/ 322460 w 321713"/>
                      <a:gd name="connsiteY4" fmla="*/ 184098 h 5414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1713" h="541421">
                        <a:moveTo>
                          <a:pt x="322460" y="184098"/>
                        </a:moveTo>
                        <a:cubicBezTo>
                          <a:pt x="322460" y="184098"/>
                          <a:pt x="295428" y="430837"/>
                          <a:pt x="301077" y="511147"/>
                        </a:cubicBezTo>
                        <a:cubicBezTo>
                          <a:pt x="301077" y="511147"/>
                          <a:pt x="160229" y="651211"/>
                          <a:pt x="0" y="347662"/>
                        </a:cubicBezTo>
                        <a:cubicBezTo>
                          <a:pt x="0" y="347662"/>
                          <a:pt x="67403" y="222547"/>
                          <a:pt x="16674" y="52077"/>
                        </a:cubicBezTo>
                        <a:cubicBezTo>
                          <a:pt x="-34094" y="-118353"/>
                          <a:pt x="322460" y="184098"/>
                          <a:pt x="322460" y="184098"/>
                        </a:cubicBezTo>
                        <a:close/>
                      </a:path>
                    </a:pathLst>
                  </a:custGeom>
                  <a:solidFill>
                    <a:srgbClr val="EEA886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27A5C635-F027-4879-9D72-B7FA50B9C8A2}"/>
                      </a:ext>
                    </a:extLst>
                  </p:cNvPr>
                  <p:cNvSpPr/>
                  <p:nvPr/>
                </p:nvSpPr>
                <p:spPr>
                  <a:xfrm>
                    <a:off x="5141372" y="3725958"/>
                    <a:ext cx="160857" cy="125547"/>
                  </a:xfrm>
                  <a:custGeom>
                    <a:avLst/>
                    <a:gdLst>
                      <a:gd name="connsiteX0" fmla="*/ 162112 w 160856"/>
                      <a:gd name="connsiteY0" fmla="*/ 0 h 125546"/>
                      <a:gd name="connsiteX1" fmla="*/ 162112 w 160856"/>
                      <a:gd name="connsiteY1" fmla="*/ 127940 h 125546"/>
                      <a:gd name="connsiteX2" fmla="*/ 0 w 160856"/>
                      <a:gd name="connsiteY2" fmla="*/ 7768 h 1255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0856" h="125546">
                        <a:moveTo>
                          <a:pt x="162112" y="0"/>
                        </a:moveTo>
                        <a:lnTo>
                          <a:pt x="162112" y="127940"/>
                        </a:lnTo>
                        <a:lnTo>
                          <a:pt x="0" y="7768"/>
                        </a:lnTo>
                        <a:close/>
                      </a:path>
                    </a:pathLst>
                  </a:custGeom>
                  <a:solidFill>
                    <a:srgbClr val="EEA886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14DBE27A-7288-474F-9A94-3D3384AEFC1F}"/>
                      </a:ext>
                    </a:extLst>
                  </p:cNvPr>
                  <p:cNvSpPr/>
                  <p:nvPr/>
                </p:nvSpPr>
                <p:spPr>
                  <a:xfrm>
                    <a:off x="4900985" y="2950731"/>
                    <a:ext cx="54927" cy="223630"/>
                  </a:xfrm>
                  <a:custGeom>
                    <a:avLst/>
                    <a:gdLst>
                      <a:gd name="connsiteX0" fmla="*/ 42690 w 54926"/>
                      <a:gd name="connsiteY0" fmla="*/ 15589 h 223630"/>
                      <a:gd name="connsiteX1" fmla="*/ 2083 w 54926"/>
                      <a:gd name="connsiteY1" fmla="*/ 15824 h 223630"/>
                      <a:gd name="connsiteX2" fmla="*/ 31155 w 54926"/>
                      <a:gd name="connsiteY2" fmla="*/ 172130 h 223630"/>
                      <a:gd name="connsiteX3" fmla="*/ 56264 w 54926"/>
                      <a:gd name="connsiteY3" fmla="*/ 223801 h 223630"/>
                      <a:gd name="connsiteX4" fmla="*/ 42690 w 54926"/>
                      <a:gd name="connsiteY4" fmla="*/ 15589 h 223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926" h="223630">
                        <a:moveTo>
                          <a:pt x="42690" y="15589"/>
                        </a:moveTo>
                        <a:cubicBezTo>
                          <a:pt x="42690" y="15589"/>
                          <a:pt x="13108" y="-19643"/>
                          <a:pt x="2083" y="15824"/>
                        </a:cubicBezTo>
                        <a:cubicBezTo>
                          <a:pt x="-8941" y="51331"/>
                          <a:pt x="27193" y="156829"/>
                          <a:pt x="31155" y="172130"/>
                        </a:cubicBezTo>
                        <a:cubicBezTo>
                          <a:pt x="31155" y="172130"/>
                          <a:pt x="49085" y="231333"/>
                          <a:pt x="56264" y="223801"/>
                        </a:cubicBezTo>
                        <a:cubicBezTo>
                          <a:pt x="63405" y="216229"/>
                          <a:pt x="42690" y="15589"/>
                          <a:pt x="42690" y="15589"/>
                        </a:cubicBezTo>
                        <a:close/>
                      </a:path>
                    </a:pathLst>
                  </a:custGeom>
                  <a:solidFill>
                    <a:srgbClr val="EEA987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20" name="Freeform: Shape 119">
                    <a:extLst>
                      <a:ext uri="{FF2B5EF4-FFF2-40B4-BE49-F238E27FC236}">
                        <a16:creationId xmlns:a16="http://schemas.microsoft.com/office/drawing/2014/main" id="{2769FF2F-625E-40A1-8252-6B21C9D39A50}"/>
                      </a:ext>
                    </a:extLst>
                  </p:cNvPr>
                  <p:cNvSpPr/>
                  <p:nvPr/>
                </p:nvSpPr>
                <p:spPr>
                  <a:xfrm>
                    <a:off x="5445424" y="2955126"/>
                    <a:ext cx="54927" cy="223630"/>
                  </a:xfrm>
                  <a:custGeom>
                    <a:avLst/>
                    <a:gdLst>
                      <a:gd name="connsiteX0" fmla="*/ 15072 w 54926"/>
                      <a:gd name="connsiteY0" fmla="*/ 15589 h 223630"/>
                      <a:gd name="connsiteX1" fmla="*/ 55679 w 54926"/>
                      <a:gd name="connsiteY1" fmla="*/ 15824 h 223630"/>
                      <a:gd name="connsiteX2" fmla="*/ 26607 w 54926"/>
                      <a:gd name="connsiteY2" fmla="*/ 172130 h 223630"/>
                      <a:gd name="connsiteX3" fmla="*/ 1497 w 54926"/>
                      <a:gd name="connsiteY3" fmla="*/ 223801 h 223630"/>
                      <a:gd name="connsiteX4" fmla="*/ 15072 w 54926"/>
                      <a:gd name="connsiteY4" fmla="*/ 15589 h 223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926" h="223630">
                        <a:moveTo>
                          <a:pt x="15072" y="15589"/>
                        </a:moveTo>
                        <a:cubicBezTo>
                          <a:pt x="15072" y="15589"/>
                          <a:pt x="44654" y="-19643"/>
                          <a:pt x="55679" y="15824"/>
                        </a:cubicBezTo>
                        <a:cubicBezTo>
                          <a:pt x="66703" y="51331"/>
                          <a:pt x="30569" y="156829"/>
                          <a:pt x="26607" y="172130"/>
                        </a:cubicBezTo>
                        <a:cubicBezTo>
                          <a:pt x="26607" y="172130"/>
                          <a:pt x="8677" y="231333"/>
                          <a:pt x="1497" y="223801"/>
                        </a:cubicBezTo>
                        <a:cubicBezTo>
                          <a:pt x="-5643" y="216229"/>
                          <a:pt x="15072" y="15589"/>
                          <a:pt x="15072" y="15589"/>
                        </a:cubicBezTo>
                        <a:close/>
                      </a:path>
                    </a:pathLst>
                  </a:custGeom>
                  <a:solidFill>
                    <a:srgbClr val="EEA987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21" name="Freeform: Shape 120">
                    <a:extLst>
                      <a:ext uri="{FF2B5EF4-FFF2-40B4-BE49-F238E27FC236}">
                        <a16:creationId xmlns:a16="http://schemas.microsoft.com/office/drawing/2014/main" id="{CB26C255-6A7F-41D4-B4C6-753AA10E6983}"/>
                      </a:ext>
                    </a:extLst>
                  </p:cNvPr>
                  <p:cNvSpPr/>
                  <p:nvPr/>
                </p:nvSpPr>
                <p:spPr>
                  <a:xfrm>
                    <a:off x="4924976" y="2626558"/>
                    <a:ext cx="557114" cy="859212"/>
                  </a:xfrm>
                  <a:custGeom>
                    <a:avLst/>
                    <a:gdLst>
                      <a:gd name="connsiteX0" fmla="*/ 323503 w 557114"/>
                      <a:gd name="connsiteY0" fmla="*/ 2355 h 859211"/>
                      <a:gd name="connsiteX1" fmla="*/ 555294 w 557114"/>
                      <a:gd name="connsiteY1" fmla="*/ 468173 h 859211"/>
                      <a:gd name="connsiteX2" fmla="*/ 259867 w 557114"/>
                      <a:gd name="connsiteY2" fmla="*/ 858467 h 859211"/>
                      <a:gd name="connsiteX3" fmla="*/ 24 w 557114"/>
                      <a:gd name="connsiteY3" fmla="*/ 349492 h 859211"/>
                      <a:gd name="connsiteX4" fmla="*/ 323503 w 557114"/>
                      <a:gd name="connsiteY4" fmla="*/ 2355 h 8592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7114" h="859211">
                        <a:moveTo>
                          <a:pt x="323503" y="2355"/>
                        </a:moveTo>
                        <a:cubicBezTo>
                          <a:pt x="323503" y="2355"/>
                          <a:pt x="595077" y="43825"/>
                          <a:pt x="555294" y="468173"/>
                        </a:cubicBezTo>
                        <a:cubicBezTo>
                          <a:pt x="515551" y="892522"/>
                          <a:pt x="275874" y="858820"/>
                          <a:pt x="259867" y="858467"/>
                        </a:cubicBezTo>
                        <a:cubicBezTo>
                          <a:pt x="243860" y="858114"/>
                          <a:pt x="19444" y="867295"/>
                          <a:pt x="24" y="349492"/>
                        </a:cubicBezTo>
                        <a:cubicBezTo>
                          <a:pt x="24" y="349531"/>
                          <a:pt x="-9000" y="-33387"/>
                          <a:pt x="323503" y="2355"/>
                        </a:cubicBezTo>
                        <a:close/>
                      </a:path>
                    </a:pathLst>
                  </a:custGeom>
                  <a:solidFill>
                    <a:srgbClr val="EEA987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22" name="Freeform: Shape 121">
                    <a:extLst>
                      <a:ext uri="{FF2B5EF4-FFF2-40B4-BE49-F238E27FC236}">
                        <a16:creationId xmlns:a16="http://schemas.microsoft.com/office/drawing/2014/main" id="{4AE98D58-4277-4FC5-AC18-9A7ED0829BB2}"/>
                      </a:ext>
                    </a:extLst>
                  </p:cNvPr>
                  <p:cNvSpPr/>
                  <p:nvPr/>
                </p:nvSpPr>
                <p:spPr>
                  <a:xfrm>
                    <a:off x="4920373" y="2617985"/>
                    <a:ext cx="561038" cy="447261"/>
                  </a:xfrm>
                  <a:custGeom>
                    <a:avLst/>
                    <a:gdLst>
                      <a:gd name="connsiteX0" fmla="*/ 56729 w 561037"/>
                      <a:gd name="connsiteY0" fmla="*/ 332720 h 447260"/>
                      <a:gd name="connsiteX1" fmla="*/ 502421 w 561037"/>
                      <a:gd name="connsiteY1" fmla="*/ 393218 h 447260"/>
                      <a:gd name="connsiteX2" fmla="*/ 532356 w 561037"/>
                      <a:gd name="connsiteY2" fmla="*/ 449283 h 447260"/>
                      <a:gd name="connsiteX3" fmla="*/ 563664 w 561037"/>
                      <a:gd name="connsiteY3" fmla="*/ 348335 h 447260"/>
                      <a:gd name="connsiteX4" fmla="*/ 256074 w 561037"/>
                      <a:gd name="connsiteY4" fmla="*/ 21 h 447260"/>
                      <a:gd name="connsiteX5" fmla="*/ 5334 w 561037"/>
                      <a:gd name="connsiteY5" fmla="*/ 373798 h 447260"/>
                      <a:gd name="connsiteX6" fmla="*/ 9610 w 561037"/>
                      <a:gd name="connsiteY6" fmla="*/ 438219 h 447260"/>
                      <a:gd name="connsiteX7" fmla="*/ 56729 w 561037"/>
                      <a:gd name="connsiteY7" fmla="*/ 332720 h 447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1037" h="447260">
                        <a:moveTo>
                          <a:pt x="56729" y="332720"/>
                        </a:moveTo>
                        <a:cubicBezTo>
                          <a:pt x="56729" y="332720"/>
                          <a:pt x="358120" y="421623"/>
                          <a:pt x="502421" y="393218"/>
                        </a:cubicBezTo>
                        <a:cubicBezTo>
                          <a:pt x="502421" y="393218"/>
                          <a:pt x="511641" y="446026"/>
                          <a:pt x="532356" y="449283"/>
                        </a:cubicBezTo>
                        <a:cubicBezTo>
                          <a:pt x="553071" y="452539"/>
                          <a:pt x="563664" y="348335"/>
                          <a:pt x="563664" y="348335"/>
                        </a:cubicBezTo>
                        <a:cubicBezTo>
                          <a:pt x="563664" y="348335"/>
                          <a:pt x="570726" y="3277"/>
                          <a:pt x="256074" y="21"/>
                        </a:cubicBezTo>
                        <a:cubicBezTo>
                          <a:pt x="-58578" y="-3235"/>
                          <a:pt x="5334" y="373798"/>
                          <a:pt x="5334" y="373798"/>
                        </a:cubicBezTo>
                        <a:lnTo>
                          <a:pt x="9610" y="438219"/>
                        </a:lnTo>
                        <a:cubicBezTo>
                          <a:pt x="9571" y="438219"/>
                          <a:pt x="54650" y="455874"/>
                          <a:pt x="56729" y="332720"/>
                        </a:cubicBezTo>
                        <a:close/>
                      </a:path>
                    </a:pathLst>
                  </a:custGeom>
                  <a:solidFill>
                    <a:srgbClr val="FCCCA2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23" name="Freeform: Shape 122">
                    <a:extLst>
                      <a:ext uri="{FF2B5EF4-FFF2-40B4-BE49-F238E27FC236}">
                        <a16:creationId xmlns:a16="http://schemas.microsoft.com/office/drawing/2014/main" id="{57CE8CE0-2064-4568-9FEB-A2CD7250EA14}"/>
                      </a:ext>
                    </a:extLst>
                  </p:cNvPr>
                  <p:cNvSpPr/>
                  <p:nvPr/>
                </p:nvSpPr>
                <p:spPr>
                  <a:xfrm>
                    <a:off x="5369201" y="3596527"/>
                    <a:ext cx="211860" cy="470801"/>
                  </a:xfrm>
                  <a:custGeom>
                    <a:avLst/>
                    <a:gdLst>
                      <a:gd name="connsiteX0" fmla="*/ 0 w 211860"/>
                      <a:gd name="connsiteY0" fmla="*/ 0 h 470800"/>
                      <a:gd name="connsiteX1" fmla="*/ 0 w 211860"/>
                      <a:gd name="connsiteY1" fmla="*/ 471115 h 470800"/>
                      <a:gd name="connsiteX2" fmla="*/ 212449 w 211860"/>
                      <a:gd name="connsiteY2" fmla="*/ 97691 h 470800"/>
                      <a:gd name="connsiteX3" fmla="*/ 0 w 211860"/>
                      <a:gd name="connsiteY3" fmla="*/ 0 h 470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1860" h="470800">
                        <a:moveTo>
                          <a:pt x="0" y="0"/>
                        </a:moveTo>
                        <a:lnTo>
                          <a:pt x="0" y="471115"/>
                        </a:lnTo>
                        <a:lnTo>
                          <a:pt x="212449" y="97691"/>
                        </a:lnTo>
                        <a:cubicBezTo>
                          <a:pt x="212410" y="97691"/>
                          <a:pt x="132609" y="23775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24" name="Freeform: Shape 123">
                    <a:extLst>
                      <a:ext uri="{FF2B5EF4-FFF2-40B4-BE49-F238E27FC236}">
                        <a16:creationId xmlns:a16="http://schemas.microsoft.com/office/drawing/2014/main" id="{C1D491E3-4550-4141-BD1A-ABA51C16A065}"/>
                      </a:ext>
                    </a:extLst>
                  </p:cNvPr>
                  <p:cNvSpPr/>
                  <p:nvPr/>
                </p:nvSpPr>
                <p:spPr>
                  <a:xfrm>
                    <a:off x="5299532" y="3506251"/>
                    <a:ext cx="86314" cy="345254"/>
                  </a:xfrm>
                  <a:custGeom>
                    <a:avLst/>
                    <a:gdLst>
                      <a:gd name="connsiteX0" fmla="*/ 3953 w 86313"/>
                      <a:gd name="connsiteY0" fmla="*/ 347647 h 345254"/>
                      <a:gd name="connsiteX1" fmla="*/ 86343 w 86313"/>
                      <a:gd name="connsiteY1" fmla="*/ 251957 h 345254"/>
                      <a:gd name="connsiteX2" fmla="*/ 14820 w 86313"/>
                      <a:gd name="connsiteY2" fmla="*/ 0 h 345254"/>
                      <a:gd name="connsiteX3" fmla="*/ 3953 w 86313"/>
                      <a:gd name="connsiteY3" fmla="*/ 347647 h 345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6313" h="345254">
                        <a:moveTo>
                          <a:pt x="3953" y="347647"/>
                        </a:moveTo>
                        <a:lnTo>
                          <a:pt x="86343" y="251957"/>
                        </a:lnTo>
                        <a:lnTo>
                          <a:pt x="14820" y="0"/>
                        </a:lnTo>
                        <a:cubicBezTo>
                          <a:pt x="14781" y="0"/>
                          <a:pt x="-9230" y="140338"/>
                          <a:pt x="3953" y="347647"/>
                        </a:cubicBezTo>
                        <a:close/>
                      </a:path>
                    </a:pathLst>
                  </a:custGeom>
                  <a:solidFill>
                    <a:srgbClr val="D6C5BE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25" name="Freeform: Shape 124">
                    <a:extLst>
                      <a:ext uri="{FF2B5EF4-FFF2-40B4-BE49-F238E27FC236}">
                        <a16:creationId xmlns:a16="http://schemas.microsoft.com/office/drawing/2014/main" id="{FF1050B0-DB42-4DA9-BD7B-E8047A082AEB}"/>
                      </a:ext>
                    </a:extLst>
                  </p:cNvPr>
                  <p:cNvSpPr/>
                  <p:nvPr/>
                </p:nvSpPr>
                <p:spPr>
                  <a:xfrm>
                    <a:off x="5314313" y="3506251"/>
                    <a:ext cx="180474" cy="298174"/>
                  </a:xfrm>
                  <a:custGeom>
                    <a:avLst/>
                    <a:gdLst>
                      <a:gd name="connsiteX0" fmla="*/ 71562 w 180473"/>
                      <a:gd name="connsiteY0" fmla="*/ 251957 h 298173"/>
                      <a:gd name="connsiteX1" fmla="*/ 182082 w 180473"/>
                      <a:gd name="connsiteY1" fmla="*/ 299508 h 298173"/>
                      <a:gd name="connsiteX2" fmla="*/ 0 w 180473"/>
                      <a:gd name="connsiteY2" fmla="*/ 0 h 2981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80473" h="298173">
                        <a:moveTo>
                          <a:pt x="71562" y="251957"/>
                        </a:moveTo>
                        <a:lnTo>
                          <a:pt x="182082" y="29950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AE6DE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26" name="Freeform: Shape 125">
                    <a:extLst>
                      <a:ext uri="{FF2B5EF4-FFF2-40B4-BE49-F238E27FC236}">
                        <a16:creationId xmlns:a16="http://schemas.microsoft.com/office/drawing/2014/main" id="{E186A978-830A-475B-A8A3-9689EE5525D3}"/>
                      </a:ext>
                    </a:extLst>
                  </p:cNvPr>
                  <p:cNvSpPr/>
                  <p:nvPr/>
                </p:nvSpPr>
                <p:spPr>
                  <a:xfrm>
                    <a:off x="5179546" y="3777589"/>
                    <a:ext cx="188320" cy="286404"/>
                  </a:xfrm>
                  <a:custGeom>
                    <a:avLst/>
                    <a:gdLst>
                      <a:gd name="connsiteX0" fmla="*/ 189654 w 188320"/>
                      <a:gd name="connsiteY0" fmla="*/ 290053 h 286403"/>
                      <a:gd name="connsiteX1" fmla="*/ 189654 w 188320"/>
                      <a:gd name="connsiteY1" fmla="*/ 0 h 286403"/>
                      <a:gd name="connsiteX2" fmla="*/ 123938 w 188320"/>
                      <a:gd name="connsiteY2" fmla="*/ 76309 h 286403"/>
                      <a:gd name="connsiteX3" fmla="*/ 41627 w 188320"/>
                      <a:gd name="connsiteY3" fmla="*/ 13183 h 286403"/>
                      <a:gd name="connsiteX4" fmla="*/ 0 w 188320"/>
                      <a:gd name="connsiteY4" fmla="*/ 67285 h 2864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8320" h="286403">
                        <a:moveTo>
                          <a:pt x="189654" y="290053"/>
                        </a:moveTo>
                        <a:lnTo>
                          <a:pt x="189654" y="0"/>
                        </a:lnTo>
                        <a:lnTo>
                          <a:pt x="123938" y="76309"/>
                        </a:lnTo>
                        <a:lnTo>
                          <a:pt x="41627" y="13183"/>
                        </a:lnTo>
                        <a:lnTo>
                          <a:pt x="0" y="67285"/>
                        </a:lnTo>
                        <a:close/>
                      </a:path>
                    </a:pathLst>
                  </a:custGeom>
                  <a:solidFill>
                    <a:srgbClr val="B8A9A1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27" name="Freeform: Shape 126">
                    <a:extLst>
                      <a:ext uri="{FF2B5EF4-FFF2-40B4-BE49-F238E27FC236}">
                        <a16:creationId xmlns:a16="http://schemas.microsoft.com/office/drawing/2014/main" id="{451ED4C0-85CD-42B9-956A-8E8879A5224B}"/>
                      </a:ext>
                    </a:extLst>
                  </p:cNvPr>
                  <p:cNvSpPr/>
                  <p:nvPr/>
                </p:nvSpPr>
                <p:spPr>
                  <a:xfrm>
                    <a:off x="4970275" y="3547053"/>
                    <a:ext cx="329561" cy="306021"/>
                  </a:xfrm>
                  <a:custGeom>
                    <a:avLst/>
                    <a:gdLst>
                      <a:gd name="connsiteX0" fmla="*/ 333209 w 329560"/>
                      <a:gd name="connsiteY0" fmla="*/ 306844 h 306020"/>
                      <a:gd name="connsiteX1" fmla="*/ 265885 w 329560"/>
                      <a:gd name="connsiteY1" fmla="*/ 224219 h 306020"/>
                      <a:gd name="connsiteX2" fmla="*/ 39155 w 329560"/>
                      <a:gd name="connsiteY2" fmla="*/ 0 h 306020"/>
                      <a:gd name="connsiteX3" fmla="*/ 0 w 329560"/>
                      <a:gd name="connsiteY3" fmla="*/ 51278 h 3060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9560" h="306020">
                        <a:moveTo>
                          <a:pt x="333209" y="306844"/>
                        </a:moveTo>
                        <a:lnTo>
                          <a:pt x="265885" y="224219"/>
                        </a:lnTo>
                        <a:lnTo>
                          <a:pt x="39155" y="0"/>
                        </a:lnTo>
                        <a:lnTo>
                          <a:pt x="0" y="51278"/>
                        </a:lnTo>
                        <a:close/>
                      </a:path>
                    </a:pathLst>
                  </a:custGeom>
                  <a:solidFill>
                    <a:srgbClr val="D6C5BE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28" name="Freeform: Shape 127">
                    <a:extLst>
                      <a:ext uri="{FF2B5EF4-FFF2-40B4-BE49-F238E27FC236}">
                        <a16:creationId xmlns:a16="http://schemas.microsoft.com/office/drawing/2014/main" id="{CEBB25FB-8DC6-4615-BEF3-056A85B50A1A}"/>
                      </a:ext>
                    </a:extLst>
                  </p:cNvPr>
                  <p:cNvSpPr/>
                  <p:nvPr/>
                </p:nvSpPr>
                <p:spPr>
                  <a:xfrm>
                    <a:off x="4420193" y="3614966"/>
                    <a:ext cx="447261" cy="1934207"/>
                  </a:xfrm>
                  <a:custGeom>
                    <a:avLst/>
                    <a:gdLst>
                      <a:gd name="connsiteX0" fmla="*/ 408489 w 447260"/>
                      <a:gd name="connsiteY0" fmla="*/ 1852916 h 1934207"/>
                      <a:gd name="connsiteX1" fmla="*/ 433402 w 447260"/>
                      <a:gd name="connsiteY1" fmla="*/ 1934325 h 1934207"/>
                      <a:gd name="connsiteX2" fmla="*/ 7367 w 447260"/>
                      <a:gd name="connsiteY2" fmla="*/ 1934325 h 1934207"/>
                      <a:gd name="connsiteX3" fmla="*/ 15567 w 447260"/>
                      <a:gd name="connsiteY3" fmla="*/ 1852916 h 1934207"/>
                      <a:gd name="connsiteX4" fmla="*/ 3836 w 447260"/>
                      <a:gd name="connsiteY4" fmla="*/ 1489771 h 1934207"/>
                      <a:gd name="connsiteX5" fmla="*/ 13056 w 447260"/>
                      <a:gd name="connsiteY5" fmla="*/ 963769 h 1934207"/>
                      <a:gd name="connsiteX6" fmla="*/ 22903 w 447260"/>
                      <a:gd name="connsiteY6" fmla="*/ 554839 h 1934207"/>
                      <a:gd name="connsiteX7" fmla="*/ 69983 w 447260"/>
                      <a:gd name="connsiteY7" fmla="*/ 188320 h 1934207"/>
                      <a:gd name="connsiteX8" fmla="*/ 364783 w 447260"/>
                      <a:gd name="connsiteY8" fmla="*/ 0 h 1934207"/>
                      <a:gd name="connsiteX9" fmla="*/ 345049 w 447260"/>
                      <a:gd name="connsiteY9" fmla="*/ 602704 h 1934207"/>
                      <a:gd name="connsiteX10" fmla="*/ 284512 w 447260"/>
                      <a:gd name="connsiteY10" fmla="*/ 1397376 h 1934207"/>
                      <a:gd name="connsiteX11" fmla="*/ 408489 w 447260"/>
                      <a:gd name="connsiteY11" fmla="*/ 1852916 h 1934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447260" h="1934207">
                        <a:moveTo>
                          <a:pt x="408489" y="1852916"/>
                        </a:moveTo>
                        <a:cubicBezTo>
                          <a:pt x="419200" y="1888265"/>
                          <a:pt x="427988" y="1916670"/>
                          <a:pt x="433402" y="1934325"/>
                        </a:cubicBezTo>
                        <a:lnTo>
                          <a:pt x="7367" y="1934325"/>
                        </a:lnTo>
                        <a:cubicBezTo>
                          <a:pt x="4817" y="1908548"/>
                          <a:pt x="16861" y="1881321"/>
                          <a:pt x="15567" y="1852916"/>
                        </a:cubicBezTo>
                        <a:cubicBezTo>
                          <a:pt x="8191" y="1691274"/>
                          <a:pt x="8701" y="1609119"/>
                          <a:pt x="3836" y="1489771"/>
                        </a:cubicBezTo>
                        <a:cubicBezTo>
                          <a:pt x="-7738" y="1206231"/>
                          <a:pt x="10309" y="1011633"/>
                          <a:pt x="13056" y="963769"/>
                        </a:cubicBezTo>
                        <a:cubicBezTo>
                          <a:pt x="15920" y="915786"/>
                          <a:pt x="11133" y="625459"/>
                          <a:pt x="22903" y="554839"/>
                        </a:cubicBezTo>
                        <a:cubicBezTo>
                          <a:pt x="34673" y="484258"/>
                          <a:pt x="-7228" y="338349"/>
                          <a:pt x="69983" y="188320"/>
                        </a:cubicBezTo>
                        <a:cubicBezTo>
                          <a:pt x="147195" y="38409"/>
                          <a:pt x="364783" y="0"/>
                          <a:pt x="364783" y="0"/>
                        </a:cubicBezTo>
                        <a:cubicBezTo>
                          <a:pt x="553104" y="61636"/>
                          <a:pt x="370197" y="426153"/>
                          <a:pt x="345049" y="602704"/>
                        </a:cubicBezTo>
                        <a:cubicBezTo>
                          <a:pt x="319822" y="779136"/>
                          <a:pt x="238922" y="1187948"/>
                          <a:pt x="284512" y="1397376"/>
                        </a:cubicBezTo>
                        <a:cubicBezTo>
                          <a:pt x="314643" y="1535517"/>
                          <a:pt x="372551" y="1733920"/>
                          <a:pt x="408489" y="1852916"/>
                        </a:cubicBezTo>
                        <a:close/>
                      </a:path>
                    </a:pathLst>
                  </a:custGeom>
                  <a:solidFill>
                    <a:srgbClr val="272A45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29" name="Freeform: Shape 128">
                    <a:extLst>
                      <a:ext uri="{FF2B5EF4-FFF2-40B4-BE49-F238E27FC236}">
                        <a16:creationId xmlns:a16="http://schemas.microsoft.com/office/drawing/2014/main" id="{22461B14-F0F4-4A77-9369-07DC8A25BBDA}"/>
                      </a:ext>
                    </a:extLst>
                  </p:cNvPr>
                  <p:cNvSpPr/>
                  <p:nvPr/>
                </p:nvSpPr>
                <p:spPr>
                  <a:xfrm>
                    <a:off x="4588887" y="3572477"/>
                    <a:ext cx="776822" cy="494341"/>
                  </a:xfrm>
                  <a:custGeom>
                    <a:avLst/>
                    <a:gdLst>
                      <a:gd name="connsiteX0" fmla="*/ 358790 w 776821"/>
                      <a:gd name="connsiteY0" fmla="*/ 0 h 494340"/>
                      <a:gd name="connsiteX1" fmla="*/ 780313 w 776821"/>
                      <a:gd name="connsiteY1" fmla="*/ 495165 h 494340"/>
                      <a:gd name="connsiteX2" fmla="*/ 0 w 776821"/>
                      <a:gd name="connsiteY2" fmla="*/ 123311 h 494340"/>
                      <a:gd name="connsiteX3" fmla="*/ 358790 w 776821"/>
                      <a:gd name="connsiteY3" fmla="*/ 0 h 494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76821" h="494340">
                        <a:moveTo>
                          <a:pt x="358790" y="0"/>
                        </a:moveTo>
                        <a:lnTo>
                          <a:pt x="780313" y="495165"/>
                        </a:lnTo>
                        <a:lnTo>
                          <a:pt x="0" y="123311"/>
                        </a:lnTo>
                        <a:cubicBezTo>
                          <a:pt x="0" y="123350"/>
                          <a:pt x="154815" y="7886"/>
                          <a:pt x="358790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30" name="Freeform: Shape 129">
                    <a:extLst>
                      <a:ext uri="{FF2B5EF4-FFF2-40B4-BE49-F238E27FC236}">
                        <a16:creationId xmlns:a16="http://schemas.microsoft.com/office/drawing/2014/main" id="{2A54129D-691A-43CC-9639-6223E85BB272}"/>
                      </a:ext>
                    </a:extLst>
                  </p:cNvPr>
                  <p:cNvSpPr/>
                  <p:nvPr/>
                </p:nvSpPr>
                <p:spPr>
                  <a:xfrm>
                    <a:off x="4947677" y="3547053"/>
                    <a:ext cx="286404" cy="345254"/>
                  </a:xfrm>
                  <a:custGeom>
                    <a:avLst/>
                    <a:gdLst>
                      <a:gd name="connsiteX0" fmla="*/ 288483 w 286403"/>
                      <a:gd name="connsiteY0" fmla="*/ 224219 h 345254"/>
                      <a:gd name="connsiteX1" fmla="*/ 193695 w 286403"/>
                      <a:gd name="connsiteY1" fmla="*/ 347490 h 345254"/>
                      <a:gd name="connsiteX2" fmla="*/ 0 w 286403"/>
                      <a:gd name="connsiteY2" fmla="*/ 25423 h 345254"/>
                      <a:gd name="connsiteX3" fmla="*/ 61753 w 286403"/>
                      <a:gd name="connsiteY3" fmla="*/ 0 h 345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6403" h="345254">
                        <a:moveTo>
                          <a:pt x="288483" y="224219"/>
                        </a:moveTo>
                        <a:lnTo>
                          <a:pt x="193695" y="347490"/>
                        </a:lnTo>
                        <a:lnTo>
                          <a:pt x="0" y="25423"/>
                        </a:lnTo>
                        <a:lnTo>
                          <a:pt x="61753" y="0"/>
                        </a:lnTo>
                        <a:close/>
                      </a:path>
                    </a:pathLst>
                  </a:custGeom>
                  <a:solidFill>
                    <a:srgbClr val="FAE6DE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31" name="Freeform: Shape 130">
                    <a:extLst>
                      <a:ext uri="{FF2B5EF4-FFF2-40B4-BE49-F238E27FC236}">
                        <a16:creationId xmlns:a16="http://schemas.microsoft.com/office/drawing/2014/main" id="{DF9F4CDF-5AE6-4FEE-AA7A-548C990131F6}"/>
                      </a:ext>
                    </a:extLst>
                  </p:cNvPr>
                  <p:cNvSpPr/>
                  <p:nvPr/>
                </p:nvSpPr>
                <p:spPr>
                  <a:xfrm>
                    <a:off x="4796545" y="3047180"/>
                    <a:ext cx="51003" cy="153010"/>
                  </a:xfrm>
                  <a:custGeom>
                    <a:avLst/>
                    <a:gdLst>
                      <a:gd name="connsiteX0" fmla="*/ 27311 w 51003"/>
                      <a:gd name="connsiteY0" fmla="*/ 79 h 153010"/>
                      <a:gd name="connsiteX1" fmla="*/ 27311 w 51003"/>
                      <a:gd name="connsiteY1" fmla="*/ 0 h 153010"/>
                      <a:gd name="connsiteX2" fmla="*/ 27115 w 51003"/>
                      <a:gd name="connsiteY2" fmla="*/ 39 h 153010"/>
                      <a:gd name="connsiteX3" fmla="*/ 26919 w 51003"/>
                      <a:gd name="connsiteY3" fmla="*/ 0 h 153010"/>
                      <a:gd name="connsiteX4" fmla="*/ 26919 w 51003"/>
                      <a:gd name="connsiteY4" fmla="*/ 79 h 153010"/>
                      <a:gd name="connsiteX5" fmla="*/ 123 w 51003"/>
                      <a:gd name="connsiteY5" fmla="*/ 156031 h 153010"/>
                      <a:gd name="connsiteX6" fmla="*/ 26919 w 51003"/>
                      <a:gd name="connsiteY6" fmla="*/ 156031 h 153010"/>
                      <a:gd name="connsiteX7" fmla="*/ 27311 w 51003"/>
                      <a:gd name="connsiteY7" fmla="*/ 156031 h 153010"/>
                      <a:gd name="connsiteX8" fmla="*/ 54108 w 51003"/>
                      <a:gd name="connsiteY8" fmla="*/ 156031 h 153010"/>
                      <a:gd name="connsiteX9" fmla="*/ 27311 w 51003"/>
                      <a:gd name="connsiteY9" fmla="*/ 79 h 15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51003" h="153010">
                        <a:moveTo>
                          <a:pt x="27311" y="79"/>
                        </a:moveTo>
                        <a:lnTo>
                          <a:pt x="27311" y="0"/>
                        </a:lnTo>
                        <a:cubicBezTo>
                          <a:pt x="27233" y="0"/>
                          <a:pt x="27194" y="39"/>
                          <a:pt x="27115" y="39"/>
                        </a:cubicBezTo>
                        <a:cubicBezTo>
                          <a:pt x="27037" y="39"/>
                          <a:pt x="26997" y="0"/>
                          <a:pt x="26919" y="0"/>
                        </a:cubicBezTo>
                        <a:lnTo>
                          <a:pt x="26919" y="79"/>
                        </a:lnTo>
                        <a:cubicBezTo>
                          <a:pt x="-3369" y="1491"/>
                          <a:pt x="123" y="156031"/>
                          <a:pt x="123" y="156031"/>
                        </a:cubicBezTo>
                        <a:lnTo>
                          <a:pt x="26919" y="156031"/>
                        </a:lnTo>
                        <a:lnTo>
                          <a:pt x="27311" y="156031"/>
                        </a:lnTo>
                        <a:lnTo>
                          <a:pt x="54108" y="156031"/>
                        </a:lnTo>
                        <a:cubicBezTo>
                          <a:pt x="54069" y="156031"/>
                          <a:pt x="57560" y="1491"/>
                          <a:pt x="27311" y="79"/>
                        </a:cubicBezTo>
                        <a:close/>
                      </a:path>
                    </a:pathLst>
                  </a:custGeom>
                  <a:solidFill>
                    <a:srgbClr val="F08D29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32" name="Freeform: Shape 131">
                    <a:extLst>
                      <a:ext uri="{FF2B5EF4-FFF2-40B4-BE49-F238E27FC236}">
                        <a16:creationId xmlns:a16="http://schemas.microsoft.com/office/drawing/2014/main" id="{A58F15B9-F449-4285-8CB1-99B3888830D8}"/>
                      </a:ext>
                    </a:extLst>
                  </p:cNvPr>
                  <p:cNvSpPr/>
                  <p:nvPr/>
                </p:nvSpPr>
                <p:spPr>
                  <a:xfrm>
                    <a:off x="4917192" y="2576973"/>
                    <a:ext cx="549268" cy="219707"/>
                  </a:xfrm>
                  <a:custGeom>
                    <a:avLst/>
                    <a:gdLst>
                      <a:gd name="connsiteX0" fmla="*/ 550484 w 549267"/>
                      <a:gd name="connsiteY0" fmla="*/ 200674 h 219707"/>
                      <a:gd name="connsiteX1" fmla="*/ 274752 w 549267"/>
                      <a:gd name="connsiteY1" fmla="*/ 1761 h 219707"/>
                      <a:gd name="connsiteX2" fmla="*/ 0 w 549267"/>
                      <a:gd name="connsiteY2" fmla="*/ 219820 h 219707"/>
                      <a:gd name="connsiteX3" fmla="*/ 550484 w 549267"/>
                      <a:gd name="connsiteY3" fmla="*/ 200674 h 219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9267" h="219707">
                        <a:moveTo>
                          <a:pt x="550484" y="200674"/>
                        </a:moveTo>
                        <a:cubicBezTo>
                          <a:pt x="550484" y="200674"/>
                          <a:pt x="514939" y="-21897"/>
                          <a:pt x="274752" y="1761"/>
                        </a:cubicBezTo>
                        <a:cubicBezTo>
                          <a:pt x="34565" y="25458"/>
                          <a:pt x="18322" y="106239"/>
                          <a:pt x="0" y="219820"/>
                        </a:cubicBezTo>
                        <a:lnTo>
                          <a:pt x="550484" y="200674"/>
                        </a:lnTo>
                        <a:close/>
                      </a:path>
                    </a:pathLst>
                  </a:custGeom>
                  <a:solidFill>
                    <a:srgbClr val="272A45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33" name="Freeform: Shape 132">
                    <a:extLst>
                      <a:ext uri="{FF2B5EF4-FFF2-40B4-BE49-F238E27FC236}">
                        <a16:creationId xmlns:a16="http://schemas.microsoft.com/office/drawing/2014/main" id="{AF17B555-5340-4463-B613-69E3A0191B6B}"/>
                      </a:ext>
                    </a:extLst>
                  </p:cNvPr>
                  <p:cNvSpPr/>
                  <p:nvPr/>
                </p:nvSpPr>
                <p:spPr>
                  <a:xfrm>
                    <a:off x="4917192" y="2740460"/>
                    <a:ext cx="557114" cy="149087"/>
                  </a:xfrm>
                  <a:custGeom>
                    <a:avLst/>
                    <a:gdLst>
                      <a:gd name="connsiteX0" fmla="*/ 558645 w 557114"/>
                      <a:gd name="connsiteY0" fmla="*/ 144647 h 149086"/>
                      <a:gd name="connsiteX1" fmla="*/ 3649 w 557114"/>
                      <a:gd name="connsiteY1" fmla="*/ 151277 h 149086"/>
                      <a:gd name="connsiteX2" fmla="*/ 0 w 557114"/>
                      <a:gd name="connsiteY2" fmla="*/ 56332 h 149086"/>
                      <a:gd name="connsiteX3" fmla="*/ 17106 w 557114"/>
                      <a:gd name="connsiteY3" fmla="*/ 50369 h 149086"/>
                      <a:gd name="connsiteX4" fmla="*/ 537694 w 557114"/>
                      <a:gd name="connsiteY4" fmla="*/ 32635 h 149086"/>
                      <a:gd name="connsiteX5" fmla="*/ 550445 w 557114"/>
                      <a:gd name="connsiteY5" fmla="*/ 37186 h 149086"/>
                      <a:gd name="connsiteX6" fmla="*/ 558645 w 557114"/>
                      <a:gd name="connsiteY6" fmla="*/ 144647 h 149086"/>
                      <a:gd name="connsiteX7" fmla="*/ 558645 w 557114"/>
                      <a:gd name="connsiteY7" fmla="*/ 144647 h 149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57114" h="149086">
                        <a:moveTo>
                          <a:pt x="558645" y="144647"/>
                        </a:moveTo>
                        <a:cubicBezTo>
                          <a:pt x="558645" y="144647"/>
                          <a:pt x="382761" y="59863"/>
                          <a:pt x="3649" y="151277"/>
                        </a:cubicBezTo>
                        <a:lnTo>
                          <a:pt x="0" y="56332"/>
                        </a:lnTo>
                        <a:cubicBezTo>
                          <a:pt x="0" y="56332"/>
                          <a:pt x="6003" y="54018"/>
                          <a:pt x="17106" y="50369"/>
                        </a:cubicBezTo>
                        <a:cubicBezTo>
                          <a:pt x="82469" y="28869"/>
                          <a:pt x="323833" y="-40378"/>
                          <a:pt x="537694" y="32635"/>
                        </a:cubicBezTo>
                        <a:cubicBezTo>
                          <a:pt x="541931" y="34048"/>
                          <a:pt x="546208" y="35617"/>
                          <a:pt x="550445" y="37186"/>
                        </a:cubicBezTo>
                        <a:lnTo>
                          <a:pt x="558645" y="144647"/>
                        </a:lnTo>
                        <a:lnTo>
                          <a:pt x="558645" y="144647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34" name="Freeform: Shape 133">
                    <a:extLst>
                      <a:ext uri="{FF2B5EF4-FFF2-40B4-BE49-F238E27FC236}">
                        <a16:creationId xmlns:a16="http://schemas.microsoft.com/office/drawing/2014/main" id="{2BCA5A87-3F90-4BFF-AF85-C7E7D7D3C4B8}"/>
                      </a:ext>
                    </a:extLst>
                  </p:cNvPr>
                  <p:cNvSpPr/>
                  <p:nvPr/>
                </p:nvSpPr>
                <p:spPr>
                  <a:xfrm>
                    <a:off x="5061179" y="3429510"/>
                    <a:ext cx="235400" cy="105930"/>
                  </a:xfrm>
                  <a:custGeom>
                    <a:avLst/>
                    <a:gdLst>
                      <a:gd name="connsiteX0" fmla="*/ 0 w 235400"/>
                      <a:gd name="connsiteY0" fmla="*/ 0 h 105930"/>
                      <a:gd name="connsiteX1" fmla="*/ 238382 w 235400"/>
                      <a:gd name="connsiteY1" fmla="*/ 33662 h 105930"/>
                      <a:gd name="connsiteX2" fmla="*/ 111776 w 235400"/>
                      <a:gd name="connsiteY2" fmla="*/ 108441 h 105930"/>
                      <a:gd name="connsiteX3" fmla="*/ 0 w 235400"/>
                      <a:gd name="connsiteY3" fmla="*/ 0 h 1059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5400" h="105930">
                        <a:moveTo>
                          <a:pt x="0" y="0"/>
                        </a:moveTo>
                        <a:cubicBezTo>
                          <a:pt x="0" y="0"/>
                          <a:pt x="88668" y="110050"/>
                          <a:pt x="238382" y="33662"/>
                        </a:cubicBezTo>
                        <a:cubicBezTo>
                          <a:pt x="238382" y="33662"/>
                          <a:pt x="189066" y="114091"/>
                          <a:pt x="111776" y="108441"/>
                        </a:cubicBezTo>
                        <a:cubicBezTo>
                          <a:pt x="34486" y="102792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A77860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35" name="Freeform: Shape 134">
                    <a:extLst>
                      <a:ext uri="{FF2B5EF4-FFF2-40B4-BE49-F238E27FC236}">
                        <a16:creationId xmlns:a16="http://schemas.microsoft.com/office/drawing/2014/main" id="{95B75273-94CF-4FA9-A8D4-77C4DFEF5763}"/>
                      </a:ext>
                    </a:extLst>
                  </p:cNvPr>
                  <p:cNvSpPr/>
                  <p:nvPr/>
                </p:nvSpPr>
                <p:spPr>
                  <a:xfrm>
                    <a:off x="4044092" y="5486900"/>
                    <a:ext cx="2279461" cy="78467"/>
                  </a:xfrm>
                  <a:custGeom>
                    <a:avLst/>
                    <a:gdLst>
                      <a:gd name="connsiteX0" fmla="*/ 0 w 2279461"/>
                      <a:gd name="connsiteY0" fmla="*/ 0 h 78466"/>
                      <a:gd name="connsiteX1" fmla="*/ 2280560 w 2279461"/>
                      <a:gd name="connsiteY1" fmla="*/ 0 h 78466"/>
                      <a:gd name="connsiteX2" fmla="*/ 2280560 w 2279461"/>
                      <a:gd name="connsiteY2" fmla="*/ 81409 h 78466"/>
                      <a:gd name="connsiteX3" fmla="*/ 0 w 2279461"/>
                      <a:gd name="connsiteY3" fmla="*/ 81409 h 78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79461" h="78466">
                        <a:moveTo>
                          <a:pt x="0" y="0"/>
                        </a:moveTo>
                        <a:lnTo>
                          <a:pt x="2280560" y="0"/>
                        </a:lnTo>
                        <a:lnTo>
                          <a:pt x="2280560" y="81409"/>
                        </a:lnTo>
                        <a:lnTo>
                          <a:pt x="0" y="81409"/>
                        </a:lnTo>
                        <a:close/>
                      </a:path>
                    </a:pathLst>
                  </a:custGeom>
                  <a:solidFill>
                    <a:srgbClr val="FF9F55"/>
                  </a:solidFill>
                  <a:ln w="39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dirty="0"/>
                  </a:p>
                </p:txBody>
              </p:sp>
            </p:grpSp>
          </p:grpSp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7E62AF9C-E97A-4E3C-8804-54C5984A3505}"/>
                  </a:ext>
                </a:extLst>
              </p:cNvPr>
              <p:cNvGrpSpPr/>
              <p:nvPr/>
            </p:nvGrpSpPr>
            <p:grpSpPr>
              <a:xfrm>
                <a:off x="9526378" y="2546047"/>
                <a:ext cx="1866354" cy="2385787"/>
                <a:chOff x="9526378" y="2770961"/>
                <a:chExt cx="1866354" cy="2385787"/>
              </a:xfrm>
            </p:grpSpPr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F4E9B9D0-6332-4D38-B6F4-472867E90098}"/>
                    </a:ext>
                  </a:extLst>
                </p:cNvPr>
                <p:cNvSpPr/>
                <p:nvPr/>
              </p:nvSpPr>
              <p:spPr>
                <a:xfrm>
                  <a:off x="10449606" y="2770961"/>
                  <a:ext cx="943126" cy="831231"/>
                </a:xfrm>
                <a:custGeom>
                  <a:avLst/>
                  <a:gdLst>
                    <a:gd name="connsiteX0" fmla="*/ 819629 w 815665"/>
                    <a:gd name="connsiteY0" fmla="*/ 0 h 718891"/>
                    <a:gd name="connsiteX1" fmla="*/ 0 w 815665"/>
                    <a:gd name="connsiteY1" fmla="*/ 0 h 718891"/>
                    <a:gd name="connsiteX2" fmla="*/ 0 w 815665"/>
                    <a:gd name="connsiteY2" fmla="*/ 594053 h 718891"/>
                    <a:gd name="connsiteX3" fmla="*/ 694468 w 815665"/>
                    <a:gd name="connsiteY3" fmla="*/ 594053 h 718891"/>
                    <a:gd name="connsiteX4" fmla="*/ 819629 w 815665"/>
                    <a:gd name="connsiteY4" fmla="*/ 719214 h 718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15665" h="718891">
                      <a:moveTo>
                        <a:pt x="819629" y="0"/>
                      </a:moveTo>
                      <a:lnTo>
                        <a:pt x="0" y="0"/>
                      </a:lnTo>
                      <a:lnTo>
                        <a:pt x="0" y="594053"/>
                      </a:lnTo>
                      <a:lnTo>
                        <a:pt x="694468" y="594053"/>
                      </a:lnTo>
                      <a:lnTo>
                        <a:pt x="819629" y="719214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45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grpSp>
              <p:nvGrpSpPr>
                <p:cNvPr id="175" name="Graphic 171">
                  <a:extLst>
                    <a:ext uri="{FF2B5EF4-FFF2-40B4-BE49-F238E27FC236}">
                      <a16:creationId xmlns:a16="http://schemas.microsoft.com/office/drawing/2014/main" id="{DDE442FC-A372-4EF2-8B88-CE9BFAABAEC0}"/>
                    </a:ext>
                  </a:extLst>
                </p:cNvPr>
                <p:cNvGrpSpPr/>
                <p:nvPr/>
              </p:nvGrpSpPr>
              <p:grpSpPr>
                <a:xfrm>
                  <a:off x="9526378" y="3884863"/>
                  <a:ext cx="1866353" cy="1271885"/>
                  <a:chOff x="9526816" y="3695674"/>
                  <a:chExt cx="1866353" cy="1271885"/>
                </a:xfrm>
                <a:solidFill>
                  <a:schemeClr val="accent1"/>
                </a:solidFill>
              </p:grpSpPr>
              <p:sp>
                <p:nvSpPr>
                  <p:cNvPr id="176" name="Freeform: Shape 175">
                    <a:extLst>
                      <a:ext uri="{FF2B5EF4-FFF2-40B4-BE49-F238E27FC236}">
                        <a16:creationId xmlns:a16="http://schemas.microsoft.com/office/drawing/2014/main" id="{F96881B2-6C42-4ED6-9D09-7597F6677CB5}"/>
                      </a:ext>
                    </a:extLst>
                  </p:cNvPr>
                  <p:cNvSpPr/>
                  <p:nvPr/>
                </p:nvSpPr>
                <p:spPr>
                  <a:xfrm>
                    <a:off x="9526816" y="3926595"/>
                    <a:ext cx="1866353" cy="105990"/>
                  </a:xfrm>
                  <a:custGeom>
                    <a:avLst/>
                    <a:gdLst>
                      <a:gd name="connsiteX0" fmla="*/ 1856952 w 1866353"/>
                      <a:gd name="connsiteY0" fmla="*/ 109769 h 105990"/>
                      <a:gd name="connsiteX1" fmla="*/ 9493 w 1866353"/>
                      <a:gd name="connsiteY1" fmla="*/ 109769 h 105990"/>
                      <a:gd name="connsiteX2" fmla="*/ 0 w 1866353"/>
                      <a:gd name="connsiteY2" fmla="*/ 100276 h 105990"/>
                      <a:gd name="connsiteX3" fmla="*/ 0 w 1866353"/>
                      <a:gd name="connsiteY3" fmla="*/ 9493 h 105990"/>
                      <a:gd name="connsiteX4" fmla="*/ 9493 w 1866353"/>
                      <a:gd name="connsiteY4" fmla="*/ 0 h 105990"/>
                      <a:gd name="connsiteX5" fmla="*/ 1856952 w 1866353"/>
                      <a:gd name="connsiteY5" fmla="*/ 0 h 105990"/>
                      <a:gd name="connsiteX6" fmla="*/ 1866445 w 1866353"/>
                      <a:gd name="connsiteY6" fmla="*/ 9493 h 105990"/>
                      <a:gd name="connsiteX7" fmla="*/ 1866445 w 1866353"/>
                      <a:gd name="connsiteY7" fmla="*/ 100276 h 105990"/>
                      <a:gd name="connsiteX8" fmla="*/ 1856952 w 1866353"/>
                      <a:gd name="connsiteY8" fmla="*/ 109769 h 1059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866353" h="105990">
                        <a:moveTo>
                          <a:pt x="1856952" y="109769"/>
                        </a:moveTo>
                        <a:lnTo>
                          <a:pt x="9493" y="109769"/>
                        </a:lnTo>
                        <a:cubicBezTo>
                          <a:pt x="4240" y="109769"/>
                          <a:pt x="0" y="105530"/>
                          <a:pt x="0" y="100276"/>
                        </a:cubicBezTo>
                        <a:lnTo>
                          <a:pt x="0" y="9493"/>
                        </a:lnTo>
                        <a:cubicBezTo>
                          <a:pt x="0" y="4240"/>
                          <a:pt x="4240" y="0"/>
                          <a:pt x="9493" y="0"/>
                        </a:cubicBezTo>
                        <a:lnTo>
                          <a:pt x="1856952" y="0"/>
                        </a:lnTo>
                        <a:cubicBezTo>
                          <a:pt x="1862206" y="0"/>
                          <a:pt x="1866445" y="4240"/>
                          <a:pt x="1866445" y="9493"/>
                        </a:cubicBezTo>
                        <a:lnTo>
                          <a:pt x="1866445" y="100276"/>
                        </a:lnTo>
                        <a:cubicBezTo>
                          <a:pt x="1866491" y="105530"/>
                          <a:pt x="1862206" y="109769"/>
                          <a:pt x="1856952" y="10976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458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77" name="Freeform: Shape 176">
                    <a:extLst>
                      <a:ext uri="{FF2B5EF4-FFF2-40B4-BE49-F238E27FC236}">
                        <a16:creationId xmlns:a16="http://schemas.microsoft.com/office/drawing/2014/main" id="{18EDC338-A017-454E-9C3C-06E781DC4EB5}"/>
                      </a:ext>
                    </a:extLst>
                  </p:cNvPr>
                  <p:cNvSpPr/>
                  <p:nvPr/>
                </p:nvSpPr>
                <p:spPr>
                  <a:xfrm>
                    <a:off x="9526816" y="4861154"/>
                    <a:ext cx="1294926" cy="105990"/>
                  </a:xfrm>
                  <a:custGeom>
                    <a:avLst/>
                    <a:gdLst>
                      <a:gd name="connsiteX0" fmla="*/ 1288291 w 1294926"/>
                      <a:gd name="connsiteY0" fmla="*/ 109769 h 105990"/>
                      <a:gd name="connsiteX1" fmla="*/ 9493 w 1294926"/>
                      <a:gd name="connsiteY1" fmla="*/ 109769 h 105990"/>
                      <a:gd name="connsiteX2" fmla="*/ 0 w 1294926"/>
                      <a:gd name="connsiteY2" fmla="*/ 100276 h 105990"/>
                      <a:gd name="connsiteX3" fmla="*/ 0 w 1294926"/>
                      <a:gd name="connsiteY3" fmla="*/ 9493 h 105990"/>
                      <a:gd name="connsiteX4" fmla="*/ 9493 w 1294926"/>
                      <a:gd name="connsiteY4" fmla="*/ 0 h 105990"/>
                      <a:gd name="connsiteX5" fmla="*/ 1288291 w 1294926"/>
                      <a:gd name="connsiteY5" fmla="*/ 0 h 105990"/>
                      <a:gd name="connsiteX6" fmla="*/ 1297784 w 1294926"/>
                      <a:gd name="connsiteY6" fmla="*/ 9493 h 105990"/>
                      <a:gd name="connsiteX7" fmla="*/ 1297784 w 1294926"/>
                      <a:gd name="connsiteY7" fmla="*/ 100276 h 105990"/>
                      <a:gd name="connsiteX8" fmla="*/ 1288291 w 1294926"/>
                      <a:gd name="connsiteY8" fmla="*/ 109769 h 1059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294926" h="105990">
                        <a:moveTo>
                          <a:pt x="1288291" y="109769"/>
                        </a:moveTo>
                        <a:lnTo>
                          <a:pt x="9493" y="109769"/>
                        </a:lnTo>
                        <a:cubicBezTo>
                          <a:pt x="4240" y="109769"/>
                          <a:pt x="0" y="105530"/>
                          <a:pt x="0" y="100276"/>
                        </a:cubicBezTo>
                        <a:lnTo>
                          <a:pt x="0" y="9493"/>
                        </a:lnTo>
                        <a:cubicBezTo>
                          <a:pt x="0" y="4240"/>
                          <a:pt x="4240" y="0"/>
                          <a:pt x="9493" y="0"/>
                        </a:cubicBezTo>
                        <a:lnTo>
                          <a:pt x="1288291" y="0"/>
                        </a:lnTo>
                        <a:cubicBezTo>
                          <a:pt x="1293544" y="0"/>
                          <a:pt x="1297784" y="4240"/>
                          <a:pt x="1297784" y="9493"/>
                        </a:cubicBezTo>
                        <a:lnTo>
                          <a:pt x="1297784" y="100276"/>
                        </a:lnTo>
                        <a:cubicBezTo>
                          <a:pt x="1297830" y="105484"/>
                          <a:pt x="1293544" y="109769"/>
                          <a:pt x="1288291" y="10976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458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78" name="Freeform: Shape 177">
                    <a:extLst>
                      <a:ext uri="{FF2B5EF4-FFF2-40B4-BE49-F238E27FC236}">
                        <a16:creationId xmlns:a16="http://schemas.microsoft.com/office/drawing/2014/main" id="{CCEF78CB-249C-45CF-A624-204F5CCC483E}"/>
                      </a:ext>
                    </a:extLst>
                  </p:cNvPr>
                  <p:cNvSpPr/>
                  <p:nvPr/>
                </p:nvSpPr>
                <p:spPr>
                  <a:xfrm>
                    <a:off x="9526816" y="4160235"/>
                    <a:ext cx="1078337" cy="105990"/>
                  </a:xfrm>
                  <a:custGeom>
                    <a:avLst/>
                    <a:gdLst>
                      <a:gd name="connsiteX0" fmla="*/ 1071517 w 1078337"/>
                      <a:gd name="connsiteY0" fmla="*/ 109769 h 105990"/>
                      <a:gd name="connsiteX1" fmla="*/ 9493 w 1078337"/>
                      <a:gd name="connsiteY1" fmla="*/ 109769 h 105990"/>
                      <a:gd name="connsiteX2" fmla="*/ 0 w 1078337"/>
                      <a:gd name="connsiteY2" fmla="*/ 100276 h 105990"/>
                      <a:gd name="connsiteX3" fmla="*/ 0 w 1078337"/>
                      <a:gd name="connsiteY3" fmla="*/ 9493 h 105990"/>
                      <a:gd name="connsiteX4" fmla="*/ 9493 w 1078337"/>
                      <a:gd name="connsiteY4" fmla="*/ 0 h 105990"/>
                      <a:gd name="connsiteX5" fmla="*/ 1071517 w 1078337"/>
                      <a:gd name="connsiteY5" fmla="*/ 0 h 105990"/>
                      <a:gd name="connsiteX6" fmla="*/ 1081010 w 1078337"/>
                      <a:gd name="connsiteY6" fmla="*/ 9493 h 105990"/>
                      <a:gd name="connsiteX7" fmla="*/ 1081010 w 1078337"/>
                      <a:gd name="connsiteY7" fmla="*/ 100276 h 105990"/>
                      <a:gd name="connsiteX8" fmla="*/ 1071517 w 1078337"/>
                      <a:gd name="connsiteY8" fmla="*/ 109769 h 1059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78337" h="105990">
                        <a:moveTo>
                          <a:pt x="1071517" y="109769"/>
                        </a:moveTo>
                        <a:lnTo>
                          <a:pt x="9493" y="109769"/>
                        </a:lnTo>
                        <a:cubicBezTo>
                          <a:pt x="4240" y="109769"/>
                          <a:pt x="0" y="105530"/>
                          <a:pt x="0" y="100276"/>
                        </a:cubicBezTo>
                        <a:lnTo>
                          <a:pt x="0" y="9493"/>
                        </a:lnTo>
                        <a:cubicBezTo>
                          <a:pt x="0" y="4240"/>
                          <a:pt x="4240" y="0"/>
                          <a:pt x="9493" y="0"/>
                        </a:cubicBezTo>
                        <a:lnTo>
                          <a:pt x="1071517" y="0"/>
                        </a:lnTo>
                        <a:cubicBezTo>
                          <a:pt x="1076771" y="0"/>
                          <a:pt x="1081010" y="4240"/>
                          <a:pt x="1081010" y="9493"/>
                        </a:cubicBezTo>
                        <a:lnTo>
                          <a:pt x="1081010" y="100276"/>
                        </a:lnTo>
                        <a:cubicBezTo>
                          <a:pt x="1081056" y="105530"/>
                          <a:pt x="1076771" y="109769"/>
                          <a:pt x="1071517" y="10976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458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79" name="Freeform: Shape 178">
                    <a:extLst>
                      <a:ext uri="{FF2B5EF4-FFF2-40B4-BE49-F238E27FC236}">
                        <a16:creationId xmlns:a16="http://schemas.microsoft.com/office/drawing/2014/main" id="{1200D7A1-3CB2-479B-B77F-6BD51CACA955}"/>
                      </a:ext>
                    </a:extLst>
                  </p:cNvPr>
                  <p:cNvSpPr/>
                  <p:nvPr/>
                </p:nvSpPr>
                <p:spPr>
                  <a:xfrm>
                    <a:off x="9526816" y="4393875"/>
                    <a:ext cx="1470041" cy="105990"/>
                  </a:xfrm>
                  <a:custGeom>
                    <a:avLst/>
                    <a:gdLst>
                      <a:gd name="connsiteX0" fmla="*/ 1462852 w 1470041"/>
                      <a:gd name="connsiteY0" fmla="*/ 109769 h 105990"/>
                      <a:gd name="connsiteX1" fmla="*/ 9493 w 1470041"/>
                      <a:gd name="connsiteY1" fmla="*/ 109769 h 105990"/>
                      <a:gd name="connsiteX2" fmla="*/ 0 w 1470041"/>
                      <a:gd name="connsiteY2" fmla="*/ 100276 h 105990"/>
                      <a:gd name="connsiteX3" fmla="*/ 0 w 1470041"/>
                      <a:gd name="connsiteY3" fmla="*/ 9493 h 105990"/>
                      <a:gd name="connsiteX4" fmla="*/ 9493 w 1470041"/>
                      <a:gd name="connsiteY4" fmla="*/ 0 h 105990"/>
                      <a:gd name="connsiteX5" fmla="*/ 1462852 w 1470041"/>
                      <a:gd name="connsiteY5" fmla="*/ 0 h 105990"/>
                      <a:gd name="connsiteX6" fmla="*/ 1472345 w 1470041"/>
                      <a:gd name="connsiteY6" fmla="*/ 9493 h 105990"/>
                      <a:gd name="connsiteX7" fmla="*/ 1472345 w 1470041"/>
                      <a:gd name="connsiteY7" fmla="*/ 100276 h 105990"/>
                      <a:gd name="connsiteX8" fmla="*/ 1462852 w 1470041"/>
                      <a:gd name="connsiteY8" fmla="*/ 109769 h 1059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470041" h="105990">
                        <a:moveTo>
                          <a:pt x="1462852" y="109769"/>
                        </a:moveTo>
                        <a:lnTo>
                          <a:pt x="9493" y="109769"/>
                        </a:lnTo>
                        <a:cubicBezTo>
                          <a:pt x="4240" y="109769"/>
                          <a:pt x="0" y="105530"/>
                          <a:pt x="0" y="100276"/>
                        </a:cubicBezTo>
                        <a:lnTo>
                          <a:pt x="0" y="9493"/>
                        </a:lnTo>
                        <a:cubicBezTo>
                          <a:pt x="0" y="4240"/>
                          <a:pt x="4240" y="0"/>
                          <a:pt x="9493" y="0"/>
                        </a:cubicBezTo>
                        <a:lnTo>
                          <a:pt x="1462852" y="0"/>
                        </a:lnTo>
                        <a:cubicBezTo>
                          <a:pt x="1468106" y="0"/>
                          <a:pt x="1472345" y="4240"/>
                          <a:pt x="1472345" y="9493"/>
                        </a:cubicBezTo>
                        <a:lnTo>
                          <a:pt x="1472345" y="100276"/>
                        </a:lnTo>
                        <a:cubicBezTo>
                          <a:pt x="1472345" y="105530"/>
                          <a:pt x="1468106" y="109769"/>
                          <a:pt x="1462852" y="10976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458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80" name="Freeform: Shape 179">
                    <a:extLst>
                      <a:ext uri="{FF2B5EF4-FFF2-40B4-BE49-F238E27FC236}">
                        <a16:creationId xmlns:a16="http://schemas.microsoft.com/office/drawing/2014/main" id="{DC01FB16-F96F-4641-9C58-A5DECAC85E4A}"/>
                      </a:ext>
                    </a:extLst>
                  </p:cNvPr>
                  <p:cNvSpPr/>
                  <p:nvPr/>
                </p:nvSpPr>
                <p:spPr>
                  <a:xfrm>
                    <a:off x="9526816" y="4627515"/>
                    <a:ext cx="626726" cy="105990"/>
                  </a:xfrm>
                  <a:custGeom>
                    <a:avLst/>
                    <a:gdLst>
                      <a:gd name="connsiteX0" fmla="*/ 618293 w 626725"/>
                      <a:gd name="connsiteY0" fmla="*/ 109769 h 105990"/>
                      <a:gd name="connsiteX1" fmla="*/ 9493 w 626725"/>
                      <a:gd name="connsiteY1" fmla="*/ 109769 h 105990"/>
                      <a:gd name="connsiteX2" fmla="*/ 0 w 626725"/>
                      <a:gd name="connsiteY2" fmla="*/ 100276 h 105990"/>
                      <a:gd name="connsiteX3" fmla="*/ 0 w 626725"/>
                      <a:gd name="connsiteY3" fmla="*/ 9493 h 105990"/>
                      <a:gd name="connsiteX4" fmla="*/ 9493 w 626725"/>
                      <a:gd name="connsiteY4" fmla="*/ 0 h 105990"/>
                      <a:gd name="connsiteX5" fmla="*/ 618247 w 626725"/>
                      <a:gd name="connsiteY5" fmla="*/ 0 h 105990"/>
                      <a:gd name="connsiteX6" fmla="*/ 627740 w 626725"/>
                      <a:gd name="connsiteY6" fmla="*/ 9493 h 105990"/>
                      <a:gd name="connsiteX7" fmla="*/ 627740 w 626725"/>
                      <a:gd name="connsiteY7" fmla="*/ 100276 h 105990"/>
                      <a:gd name="connsiteX8" fmla="*/ 618293 w 626725"/>
                      <a:gd name="connsiteY8" fmla="*/ 109769 h 1059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26725" h="105990">
                        <a:moveTo>
                          <a:pt x="618293" y="109769"/>
                        </a:moveTo>
                        <a:lnTo>
                          <a:pt x="9493" y="109769"/>
                        </a:lnTo>
                        <a:cubicBezTo>
                          <a:pt x="4240" y="109769"/>
                          <a:pt x="0" y="105530"/>
                          <a:pt x="0" y="100276"/>
                        </a:cubicBezTo>
                        <a:lnTo>
                          <a:pt x="0" y="9493"/>
                        </a:lnTo>
                        <a:cubicBezTo>
                          <a:pt x="0" y="4240"/>
                          <a:pt x="4240" y="0"/>
                          <a:pt x="9493" y="0"/>
                        </a:cubicBezTo>
                        <a:lnTo>
                          <a:pt x="618247" y="0"/>
                        </a:lnTo>
                        <a:cubicBezTo>
                          <a:pt x="623500" y="0"/>
                          <a:pt x="627740" y="4240"/>
                          <a:pt x="627740" y="9493"/>
                        </a:cubicBezTo>
                        <a:lnTo>
                          <a:pt x="627740" y="100276"/>
                        </a:lnTo>
                        <a:cubicBezTo>
                          <a:pt x="627786" y="105530"/>
                          <a:pt x="623546" y="109769"/>
                          <a:pt x="618293" y="10976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458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  <p:sp>
                <p:nvSpPr>
                  <p:cNvPr id="181" name="Freeform: Shape 180">
                    <a:extLst>
                      <a:ext uri="{FF2B5EF4-FFF2-40B4-BE49-F238E27FC236}">
                        <a16:creationId xmlns:a16="http://schemas.microsoft.com/office/drawing/2014/main" id="{4BFF4D0F-A25F-4AEF-860E-5CDB23D59B9B}"/>
                      </a:ext>
                    </a:extLst>
                  </p:cNvPr>
                  <p:cNvSpPr/>
                  <p:nvPr/>
                </p:nvSpPr>
                <p:spPr>
                  <a:xfrm>
                    <a:off x="9526816" y="3695674"/>
                    <a:ext cx="626726" cy="105990"/>
                  </a:xfrm>
                  <a:custGeom>
                    <a:avLst/>
                    <a:gdLst>
                      <a:gd name="connsiteX0" fmla="*/ 618293 w 626725"/>
                      <a:gd name="connsiteY0" fmla="*/ 109769 h 105990"/>
                      <a:gd name="connsiteX1" fmla="*/ 9493 w 626725"/>
                      <a:gd name="connsiteY1" fmla="*/ 109769 h 105990"/>
                      <a:gd name="connsiteX2" fmla="*/ 0 w 626725"/>
                      <a:gd name="connsiteY2" fmla="*/ 100276 h 105990"/>
                      <a:gd name="connsiteX3" fmla="*/ 0 w 626725"/>
                      <a:gd name="connsiteY3" fmla="*/ 9493 h 105990"/>
                      <a:gd name="connsiteX4" fmla="*/ 9493 w 626725"/>
                      <a:gd name="connsiteY4" fmla="*/ 0 h 105990"/>
                      <a:gd name="connsiteX5" fmla="*/ 618247 w 626725"/>
                      <a:gd name="connsiteY5" fmla="*/ 0 h 105990"/>
                      <a:gd name="connsiteX6" fmla="*/ 627740 w 626725"/>
                      <a:gd name="connsiteY6" fmla="*/ 9493 h 105990"/>
                      <a:gd name="connsiteX7" fmla="*/ 627740 w 626725"/>
                      <a:gd name="connsiteY7" fmla="*/ 100276 h 105990"/>
                      <a:gd name="connsiteX8" fmla="*/ 618293 w 626725"/>
                      <a:gd name="connsiteY8" fmla="*/ 109769 h 1059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26725" h="105990">
                        <a:moveTo>
                          <a:pt x="618293" y="109769"/>
                        </a:moveTo>
                        <a:lnTo>
                          <a:pt x="9493" y="109769"/>
                        </a:lnTo>
                        <a:cubicBezTo>
                          <a:pt x="4240" y="109769"/>
                          <a:pt x="0" y="105530"/>
                          <a:pt x="0" y="100276"/>
                        </a:cubicBezTo>
                        <a:lnTo>
                          <a:pt x="0" y="9493"/>
                        </a:lnTo>
                        <a:cubicBezTo>
                          <a:pt x="0" y="4240"/>
                          <a:pt x="4240" y="0"/>
                          <a:pt x="9493" y="0"/>
                        </a:cubicBezTo>
                        <a:lnTo>
                          <a:pt x="618247" y="0"/>
                        </a:lnTo>
                        <a:cubicBezTo>
                          <a:pt x="623500" y="0"/>
                          <a:pt x="627740" y="4240"/>
                          <a:pt x="627740" y="9493"/>
                        </a:cubicBezTo>
                        <a:lnTo>
                          <a:pt x="627740" y="100276"/>
                        </a:lnTo>
                        <a:cubicBezTo>
                          <a:pt x="627786" y="105530"/>
                          <a:pt x="623546" y="109769"/>
                          <a:pt x="618293" y="109769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458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/>
                  </a:p>
                </p:txBody>
              </p:sp>
            </p:grpSp>
          </p:grpSp>
        </p:grp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F729B98B-06FA-460A-8D3E-377EA8FFC730}"/>
                </a:ext>
              </a:extLst>
            </p:cNvPr>
            <p:cNvSpPr/>
            <p:nvPr/>
          </p:nvSpPr>
          <p:spPr>
            <a:xfrm>
              <a:off x="7361766" y="2678547"/>
              <a:ext cx="154563" cy="154564"/>
            </a:xfrm>
            <a:prstGeom prst="ellipse">
              <a:avLst/>
            </a:prstGeom>
            <a:noFill/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32B8A106-188A-40F0-BE2D-E847E26B1558}"/>
                </a:ext>
              </a:extLst>
            </p:cNvPr>
            <p:cNvSpPr/>
            <p:nvPr/>
          </p:nvSpPr>
          <p:spPr>
            <a:xfrm>
              <a:off x="10021219" y="2592735"/>
              <a:ext cx="116125" cy="11612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39BFBAB4-27C2-49B8-A24E-8611CF83A957}"/>
                </a:ext>
              </a:extLst>
            </p:cNvPr>
            <p:cNvSpPr/>
            <p:nvPr/>
          </p:nvSpPr>
          <p:spPr>
            <a:xfrm>
              <a:off x="11245266" y="4951158"/>
              <a:ext cx="154563" cy="154564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4DAD1D7F-2177-4EEC-A10D-5646381CE87A}"/>
                </a:ext>
              </a:extLst>
            </p:cNvPr>
            <p:cNvSpPr/>
            <p:nvPr/>
          </p:nvSpPr>
          <p:spPr>
            <a:xfrm>
              <a:off x="7154913" y="3992582"/>
              <a:ext cx="93225" cy="9322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35BA964F-ED50-4FE2-91F1-77AE70DAE988}"/>
              </a:ext>
            </a:extLst>
          </p:cNvPr>
          <p:cNvGrpSpPr/>
          <p:nvPr/>
        </p:nvGrpSpPr>
        <p:grpSpPr>
          <a:xfrm>
            <a:off x="1195580" y="1499308"/>
            <a:ext cx="4587229" cy="3854586"/>
            <a:chOff x="1195580" y="1602902"/>
            <a:chExt cx="4587229" cy="3854586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9B900E0-C4DF-4ADA-BC87-0E10B6A5B1C6}"/>
                </a:ext>
              </a:extLst>
            </p:cNvPr>
            <p:cNvSpPr txBox="1"/>
            <p:nvPr/>
          </p:nvSpPr>
          <p:spPr>
            <a:xfrm>
              <a:off x="1195580" y="3065866"/>
              <a:ext cx="4587229" cy="17235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“Lorem ipsum dolor sit </a:t>
              </a:r>
              <a:r>
                <a:rPr lang="en-US" sz="28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28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consectetur</a:t>
              </a:r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28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adipiscing</a:t>
              </a:r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28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elit</a:t>
              </a:r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b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sed do </a:t>
              </a:r>
              <a:r>
                <a:rPr lang="en-US" sz="28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eiusmod</a:t>
              </a:r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28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tempor</a:t>
              </a:r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28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incididunt</a:t>
              </a:r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.”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742E77A-0C93-461A-A214-FBA0ADD7FC55}"/>
                </a:ext>
              </a:extLst>
            </p:cNvPr>
            <p:cNvSpPr txBox="1"/>
            <p:nvPr/>
          </p:nvSpPr>
          <p:spPr>
            <a:xfrm>
              <a:off x="1195580" y="4903490"/>
              <a:ext cx="45872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</a:t>
              </a:r>
              <a:r>
                <a:rPr lang="en-US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consectetur</a:t>
              </a:r>
              <a:r>
                <a: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adipiscing</a:t>
              </a:r>
              <a:r>
                <a: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elit</a:t>
              </a:r>
              <a:r>
                <a: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sed do </a:t>
              </a:r>
              <a:r>
                <a:rPr lang="en-US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eiusmod</a:t>
              </a:r>
              <a:r>
                <a: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tempor</a:t>
              </a:r>
              <a:r>
                <a: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incididunt</a:t>
              </a:r>
              <a:endParaRPr lang="en-US" i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73BB8ED9-5043-4FC5-B8B2-6D0AB0D9E1E1}"/>
                </a:ext>
              </a:extLst>
            </p:cNvPr>
            <p:cNvCxnSpPr>
              <a:cxnSpLocks/>
            </p:cNvCxnSpPr>
            <p:nvPr/>
          </p:nvCxnSpPr>
          <p:spPr>
            <a:xfrm>
              <a:off x="4005943" y="2722547"/>
              <a:ext cx="1776866" cy="0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B0F40BEE-C0A7-46B8-A576-3EDE175A0AB4}"/>
                </a:ext>
              </a:extLst>
            </p:cNvPr>
            <p:cNvSpPr txBox="1"/>
            <p:nvPr/>
          </p:nvSpPr>
          <p:spPr>
            <a:xfrm>
              <a:off x="1195580" y="1602902"/>
              <a:ext cx="4587229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5400" b="1" dirty="0">
                  <a:solidFill>
                    <a:schemeClr val="accent6"/>
                  </a:solidFill>
                  <a:latin typeface="Arial Black" panose="020B0A04020102020204" pitchFamily="34" charset="0"/>
                </a:rPr>
                <a:t>THEY SAID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4647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F8591CB-8E6A-499F-815F-2676A87E06F9}"/>
              </a:ext>
            </a:extLst>
          </p:cNvPr>
          <p:cNvSpPr/>
          <p:nvPr/>
        </p:nvSpPr>
        <p:spPr>
          <a:xfrm>
            <a:off x="4666952" y="2"/>
            <a:ext cx="7525048" cy="6857998"/>
          </a:xfrm>
          <a:custGeom>
            <a:avLst/>
            <a:gdLst>
              <a:gd name="connsiteX0" fmla="*/ 3696494 w 7525048"/>
              <a:gd name="connsiteY0" fmla="*/ 0 h 6857998"/>
              <a:gd name="connsiteX1" fmla="*/ 7525048 w 7525048"/>
              <a:gd name="connsiteY1" fmla="*/ 0 h 6857998"/>
              <a:gd name="connsiteX2" fmla="*/ 7525048 w 7525048"/>
              <a:gd name="connsiteY2" fmla="*/ 6857998 h 6857998"/>
              <a:gd name="connsiteX3" fmla="*/ 5237 w 7525048"/>
              <a:gd name="connsiteY3" fmla="*/ 6857998 h 6857998"/>
              <a:gd name="connsiteX4" fmla="*/ 3411790 w 7525048"/>
              <a:gd name="connsiteY4" fmla="*/ 2657473 h 6857998"/>
              <a:gd name="connsiteX5" fmla="*/ 3826445 w 7525048"/>
              <a:gd name="connsiteY5" fmla="*/ 161590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25048" h="6857998">
                <a:moveTo>
                  <a:pt x="3696494" y="0"/>
                </a:moveTo>
                <a:lnTo>
                  <a:pt x="7525048" y="0"/>
                </a:lnTo>
                <a:lnTo>
                  <a:pt x="7525048" y="6857998"/>
                </a:lnTo>
                <a:lnTo>
                  <a:pt x="5237" y="6857998"/>
                </a:lnTo>
                <a:cubicBezTo>
                  <a:pt x="-138415" y="3986211"/>
                  <a:pt x="2714686" y="3214685"/>
                  <a:pt x="3411790" y="2657473"/>
                </a:cubicBezTo>
                <a:cubicBezTo>
                  <a:pt x="4065325" y="2135087"/>
                  <a:pt x="4513982" y="1117381"/>
                  <a:pt x="3826445" y="16159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943DBD1-F890-4EEA-A454-BD5720CCF506}"/>
              </a:ext>
            </a:extLst>
          </p:cNvPr>
          <p:cNvSpPr/>
          <p:nvPr/>
        </p:nvSpPr>
        <p:spPr>
          <a:xfrm>
            <a:off x="1243326" y="-319314"/>
            <a:ext cx="9177886" cy="7757883"/>
          </a:xfrm>
          <a:custGeom>
            <a:avLst/>
            <a:gdLst>
              <a:gd name="connsiteX0" fmla="*/ 0 w 12192000"/>
              <a:gd name="connsiteY0" fmla="*/ 0 h 6858000"/>
              <a:gd name="connsiteX1" fmla="*/ 8363446 w 12192000"/>
              <a:gd name="connsiteY1" fmla="*/ 0 h 6858000"/>
              <a:gd name="connsiteX2" fmla="*/ 8493397 w 12192000"/>
              <a:gd name="connsiteY2" fmla="*/ 161590 h 6858000"/>
              <a:gd name="connsiteX3" fmla="*/ 8078742 w 12192000"/>
              <a:gd name="connsiteY3" fmla="*/ 2657473 h 6858000"/>
              <a:gd name="connsiteX4" fmla="*/ 4672189 w 12192000"/>
              <a:gd name="connsiteY4" fmla="*/ 6857998 h 6858000"/>
              <a:gd name="connsiteX5" fmla="*/ 12192000 w 12192000"/>
              <a:gd name="connsiteY5" fmla="*/ 6857998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  <a:gd name="connsiteX0" fmla="*/ 0 w 12192000"/>
              <a:gd name="connsiteY0" fmla="*/ 0 h 6858000"/>
              <a:gd name="connsiteX1" fmla="*/ 8363446 w 12192000"/>
              <a:gd name="connsiteY1" fmla="*/ 0 h 6858000"/>
              <a:gd name="connsiteX2" fmla="*/ 8493397 w 12192000"/>
              <a:gd name="connsiteY2" fmla="*/ 161590 h 6858000"/>
              <a:gd name="connsiteX3" fmla="*/ 8078742 w 12192000"/>
              <a:gd name="connsiteY3" fmla="*/ 2657473 h 6858000"/>
              <a:gd name="connsiteX4" fmla="*/ 4672189 w 12192000"/>
              <a:gd name="connsiteY4" fmla="*/ 6857998 h 6858000"/>
              <a:gd name="connsiteX5" fmla="*/ 12192000 w 12192000"/>
              <a:gd name="connsiteY5" fmla="*/ 6857998 h 6858000"/>
              <a:gd name="connsiteX6" fmla="*/ 0 w 12192000"/>
              <a:gd name="connsiteY6" fmla="*/ 6858000 h 6858000"/>
              <a:gd name="connsiteX7" fmla="*/ 0 w 12192000"/>
              <a:gd name="connsiteY7" fmla="*/ 0 h 6858000"/>
              <a:gd name="connsiteX0" fmla="*/ 0 w 8837726"/>
              <a:gd name="connsiteY0" fmla="*/ 0 h 6858000"/>
              <a:gd name="connsiteX1" fmla="*/ 8363446 w 8837726"/>
              <a:gd name="connsiteY1" fmla="*/ 0 h 6858000"/>
              <a:gd name="connsiteX2" fmla="*/ 8493397 w 8837726"/>
              <a:gd name="connsiteY2" fmla="*/ 161590 h 6858000"/>
              <a:gd name="connsiteX3" fmla="*/ 8078742 w 8837726"/>
              <a:gd name="connsiteY3" fmla="*/ 2657473 h 6858000"/>
              <a:gd name="connsiteX4" fmla="*/ 4672189 w 8837726"/>
              <a:gd name="connsiteY4" fmla="*/ 6857998 h 6858000"/>
              <a:gd name="connsiteX5" fmla="*/ 0 w 8837726"/>
              <a:gd name="connsiteY5" fmla="*/ 6858000 h 6858000"/>
              <a:gd name="connsiteX6" fmla="*/ 0 w 8837726"/>
              <a:gd name="connsiteY6" fmla="*/ 0 h 6858000"/>
              <a:gd name="connsiteX0" fmla="*/ 0 w 8812037"/>
              <a:gd name="connsiteY0" fmla="*/ 0 h 6887026"/>
              <a:gd name="connsiteX1" fmla="*/ 8363446 w 8812037"/>
              <a:gd name="connsiteY1" fmla="*/ 0 h 6887026"/>
              <a:gd name="connsiteX2" fmla="*/ 8493397 w 8812037"/>
              <a:gd name="connsiteY2" fmla="*/ 161590 h 6887026"/>
              <a:gd name="connsiteX3" fmla="*/ 8078742 w 8812037"/>
              <a:gd name="connsiteY3" fmla="*/ 2657473 h 6887026"/>
              <a:gd name="connsiteX4" fmla="*/ 5238246 w 8812037"/>
              <a:gd name="connsiteY4" fmla="*/ 6887026 h 6887026"/>
              <a:gd name="connsiteX5" fmla="*/ 0 w 8812037"/>
              <a:gd name="connsiteY5" fmla="*/ 6858000 h 6887026"/>
              <a:gd name="connsiteX6" fmla="*/ 0 w 8812037"/>
              <a:gd name="connsiteY6" fmla="*/ 0 h 6887026"/>
              <a:gd name="connsiteX0" fmla="*/ 0 w 8773983"/>
              <a:gd name="connsiteY0" fmla="*/ 0 h 7540169"/>
              <a:gd name="connsiteX1" fmla="*/ 8363446 w 8773983"/>
              <a:gd name="connsiteY1" fmla="*/ 0 h 7540169"/>
              <a:gd name="connsiteX2" fmla="*/ 8493397 w 8773983"/>
              <a:gd name="connsiteY2" fmla="*/ 161590 h 7540169"/>
              <a:gd name="connsiteX3" fmla="*/ 8078742 w 8773983"/>
              <a:gd name="connsiteY3" fmla="*/ 2657473 h 7540169"/>
              <a:gd name="connsiteX4" fmla="*/ 6370360 w 8773983"/>
              <a:gd name="connsiteY4" fmla="*/ 7540169 h 7540169"/>
              <a:gd name="connsiteX5" fmla="*/ 0 w 8773983"/>
              <a:gd name="connsiteY5" fmla="*/ 6858000 h 7540169"/>
              <a:gd name="connsiteX6" fmla="*/ 0 w 8773983"/>
              <a:gd name="connsiteY6" fmla="*/ 0 h 7540169"/>
              <a:gd name="connsiteX0" fmla="*/ 0 w 8773983"/>
              <a:gd name="connsiteY0" fmla="*/ 0 h 7540169"/>
              <a:gd name="connsiteX1" fmla="*/ 8363446 w 8773983"/>
              <a:gd name="connsiteY1" fmla="*/ 0 h 7540169"/>
              <a:gd name="connsiteX2" fmla="*/ 8493397 w 8773983"/>
              <a:gd name="connsiteY2" fmla="*/ 161590 h 7540169"/>
              <a:gd name="connsiteX3" fmla="*/ 8078742 w 8773983"/>
              <a:gd name="connsiteY3" fmla="*/ 2657473 h 7540169"/>
              <a:gd name="connsiteX4" fmla="*/ 6370360 w 8773983"/>
              <a:gd name="connsiteY4" fmla="*/ 7540169 h 7540169"/>
              <a:gd name="connsiteX5" fmla="*/ 0 w 8773983"/>
              <a:gd name="connsiteY5" fmla="*/ 6858000 h 7540169"/>
              <a:gd name="connsiteX6" fmla="*/ 0 w 8773983"/>
              <a:gd name="connsiteY6" fmla="*/ 0 h 7540169"/>
              <a:gd name="connsiteX0" fmla="*/ 0 w 8741453"/>
              <a:gd name="connsiteY0" fmla="*/ 0 h 7540169"/>
              <a:gd name="connsiteX1" fmla="*/ 8363446 w 8741453"/>
              <a:gd name="connsiteY1" fmla="*/ 0 h 7540169"/>
              <a:gd name="connsiteX2" fmla="*/ 8493397 w 8741453"/>
              <a:gd name="connsiteY2" fmla="*/ 161590 h 7540169"/>
              <a:gd name="connsiteX3" fmla="*/ 7904570 w 8741453"/>
              <a:gd name="connsiteY3" fmla="*/ 2483301 h 7540169"/>
              <a:gd name="connsiteX4" fmla="*/ 6370360 w 8741453"/>
              <a:gd name="connsiteY4" fmla="*/ 7540169 h 7540169"/>
              <a:gd name="connsiteX5" fmla="*/ 0 w 8741453"/>
              <a:gd name="connsiteY5" fmla="*/ 6858000 h 7540169"/>
              <a:gd name="connsiteX6" fmla="*/ 0 w 8741453"/>
              <a:gd name="connsiteY6" fmla="*/ 0 h 7540169"/>
              <a:gd name="connsiteX0" fmla="*/ 0 w 9020351"/>
              <a:gd name="connsiteY0" fmla="*/ 0 h 7540169"/>
              <a:gd name="connsiteX1" fmla="*/ 8363446 w 9020351"/>
              <a:gd name="connsiteY1" fmla="*/ 0 h 7540169"/>
              <a:gd name="connsiteX2" fmla="*/ 8493397 w 9020351"/>
              <a:gd name="connsiteY2" fmla="*/ 161590 h 7540169"/>
              <a:gd name="connsiteX3" fmla="*/ 7904570 w 9020351"/>
              <a:gd name="connsiteY3" fmla="*/ 2483301 h 7540169"/>
              <a:gd name="connsiteX4" fmla="*/ 6370360 w 9020351"/>
              <a:gd name="connsiteY4" fmla="*/ 7540169 h 7540169"/>
              <a:gd name="connsiteX5" fmla="*/ 0 w 9020351"/>
              <a:gd name="connsiteY5" fmla="*/ 6858000 h 7540169"/>
              <a:gd name="connsiteX6" fmla="*/ 0 w 9020351"/>
              <a:gd name="connsiteY6" fmla="*/ 0 h 7540169"/>
              <a:gd name="connsiteX0" fmla="*/ 0 w 9394162"/>
              <a:gd name="connsiteY0" fmla="*/ 56124 h 7596293"/>
              <a:gd name="connsiteX1" fmla="*/ 8363446 w 9394162"/>
              <a:gd name="connsiteY1" fmla="*/ 56124 h 7596293"/>
              <a:gd name="connsiteX2" fmla="*/ 9219111 w 9394162"/>
              <a:gd name="connsiteY2" fmla="*/ 0 h 7596293"/>
              <a:gd name="connsiteX3" fmla="*/ 7904570 w 9394162"/>
              <a:gd name="connsiteY3" fmla="*/ 2539425 h 7596293"/>
              <a:gd name="connsiteX4" fmla="*/ 6370360 w 9394162"/>
              <a:gd name="connsiteY4" fmla="*/ 7596293 h 7596293"/>
              <a:gd name="connsiteX5" fmla="*/ 0 w 9394162"/>
              <a:gd name="connsiteY5" fmla="*/ 6914124 h 7596293"/>
              <a:gd name="connsiteX6" fmla="*/ 0 w 9394162"/>
              <a:gd name="connsiteY6" fmla="*/ 56124 h 7596293"/>
              <a:gd name="connsiteX0" fmla="*/ 0 w 9392944"/>
              <a:gd name="connsiteY0" fmla="*/ 56124 h 7596293"/>
              <a:gd name="connsiteX1" fmla="*/ 8363446 w 9392944"/>
              <a:gd name="connsiteY1" fmla="*/ 56124 h 7596293"/>
              <a:gd name="connsiteX2" fmla="*/ 9219111 w 9392944"/>
              <a:gd name="connsiteY2" fmla="*/ 0 h 7596293"/>
              <a:gd name="connsiteX3" fmla="*/ 7890056 w 9392944"/>
              <a:gd name="connsiteY3" fmla="*/ 2466854 h 7596293"/>
              <a:gd name="connsiteX4" fmla="*/ 6370360 w 9392944"/>
              <a:gd name="connsiteY4" fmla="*/ 7596293 h 7596293"/>
              <a:gd name="connsiteX5" fmla="*/ 0 w 9392944"/>
              <a:gd name="connsiteY5" fmla="*/ 6914124 h 7596293"/>
              <a:gd name="connsiteX6" fmla="*/ 0 w 9392944"/>
              <a:gd name="connsiteY6" fmla="*/ 56124 h 7596293"/>
              <a:gd name="connsiteX0" fmla="*/ 0 w 9424258"/>
              <a:gd name="connsiteY0" fmla="*/ 56124 h 7596293"/>
              <a:gd name="connsiteX1" fmla="*/ 8363446 w 9424258"/>
              <a:gd name="connsiteY1" fmla="*/ 56124 h 7596293"/>
              <a:gd name="connsiteX2" fmla="*/ 9219111 w 9424258"/>
              <a:gd name="connsiteY2" fmla="*/ 0 h 7596293"/>
              <a:gd name="connsiteX3" fmla="*/ 7890056 w 9424258"/>
              <a:gd name="connsiteY3" fmla="*/ 2466854 h 7596293"/>
              <a:gd name="connsiteX4" fmla="*/ 6370360 w 9424258"/>
              <a:gd name="connsiteY4" fmla="*/ 7596293 h 7596293"/>
              <a:gd name="connsiteX5" fmla="*/ 0 w 9424258"/>
              <a:gd name="connsiteY5" fmla="*/ 6914124 h 7596293"/>
              <a:gd name="connsiteX6" fmla="*/ 0 w 9424258"/>
              <a:gd name="connsiteY6" fmla="*/ 56124 h 7596293"/>
              <a:gd name="connsiteX0" fmla="*/ 0 w 9453933"/>
              <a:gd name="connsiteY0" fmla="*/ 56124 h 7596293"/>
              <a:gd name="connsiteX1" fmla="*/ 8363446 w 9453933"/>
              <a:gd name="connsiteY1" fmla="*/ 56124 h 7596293"/>
              <a:gd name="connsiteX2" fmla="*/ 9219111 w 9453933"/>
              <a:gd name="connsiteY2" fmla="*/ 0 h 7596293"/>
              <a:gd name="connsiteX3" fmla="*/ 8122285 w 9453933"/>
              <a:gd name="connsiteY3" fmla="*/ 2641026 h 7596293"/>
              <a:gd name="connsiteX4" fmla="*/ 6370360 w 9453933"/>
              <a:gd name="connsiteY4" fmla="*/ 7596293 h 7596293"/>
              <a:gd name="connsiteX5" fmla="*/ 0 w 9453933"/>
              <a:gd name="connsiteY5" fmla="*/ 6914124 h 7596293"/>
              <a:gd name="connsiteX6" fmla="*/ 0 w 9453933"/>
              <a:gd name="connsiteY6" fmla="*/ 56124 h 7596293"/>
              <a:gd name="connsiteX0" fmla="*/ 0 w 9453933"/>
              <a:gd name="connsiteY0" fmla="*/ 319314 h 7859483"/>
              <a:gd name="connsiteX1" fmla="*/ 8029618 w 9453933"/>
              <a:gd name="connsiteY1" fmla="*/ 0 h 7859483"/>
              <a:gd name="connsiteX2" fmla="*/ 9219111 w 9453933"/>
              <a:gd name="connsiteY2" fmla="*/ 263190 h 7859483"/>
              <a:gd name="connsiteX3" fmla="*/ 8122285 w 9453933"/>
              <a:gd name="connsiteY3" fmla="*/ 2904216 h 7859483"/>
              <a:gd name="connsiteX4" fmla="*/ 6370360 w 9453933"/>
              <a:gd name="connsiteY4" fmla="*/ 7859483 h 7859483"/>
              <a:gd name="connsiteX5" fmla="*/ 0 w 9453933"/>
              <a:gd name="connsiteY5" fmla="*/ 7177314 h 7859483"/>
              <a:gd name="connsiteX6" fmla="*/ 0 w 9453933"/>
              <a:gd name="connsiteY6" fmla="*/ 319314 h 7859483"/>
              <a:gd name="connsiteX0" fmla="*/ 0 w 9244191"/>
              <a:gd name="connsiteY0" fmla="*/ 319314 h 7859483"/>
              <a:gd name="connsiteX1" fmla="*/ 8029618 w 9244191"/>
              <a:gd name="connsiteY1" fmla="*/ 0 h 7859483"/>
              <a:gd name="connsiteX2" fmla="*/ 9030425 w 9244191"/>
              <a:gd name="connsiteY2" fmla="*/ 219647 h 7859483"/>
              <a:gd name="connsiteX3" fmla="*/ 8122285 w 9244191"/>
              <a:gd name="connsiteY3" fmla="*/ 2904216 h 7859483"/>
              <a:gd name="connsiteX4" fmla="*/ 6370360 w 9244191"/>
              <a:gd name="connsiteY4" fmla="*/ 7859483 h 7859483"/>
              <a:gd name="connsiteX5" fmla="*/ 0 w 9244191"/>
              <a:gd name="connsiteY5" fmla="*/ 7177314 h 7859483"/>
              <a:gd name="connsiteX6" fmla="*/ 0 w 9244191"/>
              <a:gd name="connsiteY6" fmla="*/ 319314 h 7859483"/>
              <a:gd name="connsiteX0" fmla="*/ 0 w 9159140"/>
              <a:gd name="connsiteY0" fmla="*/ 319314 h 7859483"/>
              <a:gd name="connsiteX1" fmla="*/ 8029618 w 9159140"/>
              <a:gd name="connsiteY1" fmla="*/ 0 h 7859483"/>
              <a:gd name="connsiteX2" fmla="*/ 9030425 w 9159140"/>
              <a:gd name="connsiteY2" fmla="*/ 219647 h 7859483"/>
              <a:gd name="connsiteX3" fmla="*/ 8122285 w 9159140"/>
              <a:gd name="connsiteY3" fmla="*/ 2904216 h 7859483"/>
              <a:gd name="connsiteX4" fmla="*/ 6370360 w 9159140"/>
              <a:gd name="connsiteY4" fmla="*/ 7859483 h 7859483"/>
              <a:gd name="connsiteX5" fmla="*/ 0 w 9159140"/>
              <a:gd name="connsiteY5" fmla="*/ 7177314 h 7859483"/>
              <a:gd name="connsiteX6" fmla="*/ 0 w 9159140"/>
              <a:gd name="connsiteY6" fmla="*/ 319314 h 7859483"/>
              <a:gd name="connsiteX0" fmla="*/ 0 w 9173062"/>
              <a:gd name="connsiteY0" fmla="*/ 319314 h 7859483"/>
              <a:gd name="connsiteX1" fmla="*/ 8029618 w 9173062"/>
              <a:gd name="connsiteY1" fmla="*/ 0 h 7859483"/>
              <a:gd name="connsiteX2" fmla="*/ 9030425 w 9173062"/>
              <a:gd name="connsiteY2" fmla="*/ 219647 h 7859483"/>
              <a:gd name="connsiteX3" fmla="*/ 8252914 w 9173062"/>
              <a:gd name="connsiteY3" fmla="*/ 2991302 h 7859483"/>
              <a:gd name="connsiteX4" fmla="*/ 6370360 w 9173062"/>
              <a:gd name="connsiteY4" fmla="*/ 7859483 h 7859483"/>
              <a:gd name="connsiteX5" fmla="*/ 0 w 9173062"/>
              <a:gd name="connsiteY5" fmla="*/ 7177314 h 7859483"/>
              <a:gd name="connsiteX6" fmla="*/ 0 w 9173062"/>
              <a:gd name="connsiteY6" fmla="*/ 319314 h 7859483"/>
              <a:gd name="connsiteX0" fmla="*/ 0 w 9182405"/>
              <a:gd name="connsiteY0" fmla="*/ 319314 h 7728854"/>
              <a:gd name="connsiteX1" fmla="*/ 8029618 w 9182405"/>
              <a:gd name="connsiteY1" fmla="*/ 0 h 7728854"/>
              <a:gd name="connsiteX2" fmla="*/ 9030425 w 9182405"/>
              <a:gd name="connsiteY2" fmla="*/ 219647 h 7728854"/>
              <a:gd name="connsiteX3" fmla="*/ 8252914 w 9182405"/>
              <a:gd name="connsiteY3" fmla="*/ 2991302 h 7728854"/>
              <a:gd name="connsiteX4" fmla="*/ 5876875 w 9182405"/>
              <a:gd name="connsiteY4" fmla="*/ 7728854 h 7728854"/>
              <a:gd name="connsiteX5" fmla="*/ 0 w 9182405"/>
              <a:gd name="connsiteY5" fmla="*/ 7177314 h 7728854"/>
              <a:gd name="connsiteX6" fmla="*/ 0 w 9182405"/>
              <a:gd name="connsiteY6" fmla="*/ 319314 h 7728854"/>
              <a:gd name="connsiteX0" fmla="*/ 0 w 9177886"/>
              <a:gd name="connsiteY0" fmla="*/ 319314 h 7757883"/>
              <a:gd name="connsiteX1" fmla="*/ 8029618 w 9177886"/>
              <a:gd name="connsiteY1" fmla="*/ 0 h 7757883"/>
              <a:gd name="connsiteX2" fmla="*/ 9030425 w 9177886"/>
              <a:gd name="connsiteY2" fmla="*/ 219647 h 7757883"/>
              <a:gd name="connsiteX3" fmla="*/ 8252914 w 9177886"/>
              <a:gd name="connsiteY3" fmla="*/ 2991302 h 7757883"/>
              <a:gd name="connsiteX4" fmla="*/ 6109104 w 9177886"/>
              <a:gd name="connsiteY4" fmla="*/ 7757883 h 7757883"/>
              <a:gd name="connsiteX5" fmla="*/ 0 w 9177886"/>
              <a:gd name="connsiteY5" fmla="*/ 7177314 h 7757883"/>
              <a:gd name="connsiteX6" fmla="*/ 0 w 9177886"/>
              <a:gd name="connsiteY6" fmla="*/ 319314 h 7757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7886" h="7757883">
                <a:moveTo>
                  <a:pt x="0" y="319314"/>
                </a:moveTo>
                <a:lnTo>
                  <a:pt x="8029618" y="0"/>
                </a:lnTo>
                <a:lnTo>
                  <a:pt x="9030425" y="219647"/>
                </a:lnTo>
                <a:cubicBezTo>
                  <a:pt x="9500247" y="2017267"/>
                  <a:pt x="8739801" y="1734929"/>
                  <a:pt x="8252914" y="2991302"/>
                </a:cubicBezTo>
                <a:cubicBezTo>
                  <a:pt x="7766027" y="4247675"/>
                  <a:pt x="3759280" y="4508725"/>
                  <a:pt x="6109104" y="7757883"/>
                </a:cubicBezTo>
                <a:lnTo>
                  <a:pt x="0" y="7177314"/>
                </a:lnTo>
                <a:lnTo>
                  <a:pt x="0" y="319314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  <a:effectLst>
            <a:softEdge rad="228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99" name="Freeform: Shape 198">
            <a:extLst>
              <a:ext uri="{FF2B5EF4-FFF2-40B4-BE49-F238E27FC236}">
                <a16:creationId xmlns:a16="http://schemas.microsoft.com/office/drawing/2014/main" id="{69B9096A-3449-4BDC-8133-AF5E683676B3}"/>
              </a:ext>
            </a:extLst>
          </p:cNvPr>
          <p:cNvSpPr/>
          <p:nvPr/>
        </p:nvSpPr>
        <p:spPr>
          <a:xfrm>
            <a:off x="0" y="0"/>
            <a:ext cx="10081052" cy="6858000"/>
          </a:xfrm>
          <a:custGeom>
            <a:avLst/>
            <a:gdLst>
              <a:gd name="connsiteX0" fmla="*/ 0 w 10081052"/>
              <a:gd name="connsiteY0" fmla="*/ 0 h 6858000"/>
              <a:gd name="connsiteX1" fmla="*/ 1243326 w 10081052"/>
              <a:gd name="connsiteY1" fmla="*/ 0 h 6858000"/>
              <a:gd name="connsiteX2" fmla="*/ 8363446 w 10081052"/>
              <a:gd name="connsiteY2" fmla="*/ 0 h 6858000"/>
              <a:gd name="connsiteX3" fmla="*/ 9606772 w 10081052"/>
              <a:gd name="connsiteY3" fmla="*/ 0 h 6858000"/>
              <a:gd name="connsiteX4" fmla="*/ 9736723 w 10081052"/>
              <a:gd name="connsiteY4" fmla="*/ 161590 h 6858000"/>
              <a:gd name="connsiteX5" fmla="*/ 9322068 w 10081052"/>
              <a:gd name="connsiteY5" fmla="*/ 2657473 h 6858000"/>
              <a:gd name="connsiteX6" fmla="*/ 5915515 w 10081052"/>
              <a:gd name="connsiteY6" fmla="*/ 6857998 h 6858000"/>
              <a:gd name="connsiteX7" fmla="*/ 1243326 w 10081052"/>
              <a:gd name="connsiteY7" fmla="*/ 6858000 h 6858000"/>
              <a:gd name="connsiteX8" fmla="*/ 1243326 w 10081052"/>
              <a:gd name="connsiteY8" fmla="*/ 6858000 h 6858000"/>
              <a:gd name="connsiteX9" fmla="*/ 0 w 10081052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81052" h="6858000">
                <a:moveTo>
                  <a:pt x="0" y="0"/>
                </a:moveTo>
                <a:lnTo>
                  <a:pt x="1243326" y="0"/>
                </a:lnTo>
                <a:lnTo>
                  <a:pt x="8363446" y="0"/>
                </a:lnTo>
                <a:lnTo>
                  <a:pt x="9606772" y="0"/>
                </a:lnTo>
                <a:lnTo>
                  <a:pt x="9736723" y="161590"/>
                </a:lnTo>
                <a:cubicBezTo>
                  <a:pt x="10424260" y="1117381"/>
                  <a:pt x="9975603" y="2135087"/>
                  <a:pt x="9322068" y="2657473"/>
                </a:cubicBezTo>
                <a:cubicBezTo>
                  <a:pt x="8624964" y="3214685"/>
                  <a:pt x="5771863" y="3986211"/>
                  <a:pt x="5915515" y="6857998"/>
                </a:cubicBezTo>
                <a:lnTo>
                  <a:pt x="1243326" y="6858000"/>
                </a:lnTo>
                <a:lnTo>
                  <a:pt x="12433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0" name="Freeform: Shape 199">
            <a:extLst>
              <a:ext uri="{FF2B5EF4-FFF2-40B4-BE49-F238E27FC236}">
                <a16:creationId xmlns:a16="http://schemas.microsoft.com/office/drawing/2014/main" id="{05C14042-EB27-43F1-8985-10B729FAC5B4}"/>
              </a:ext>
            </a:extLst>
          </p:cNvPr>
          <p:cNvSpPr/>
          <p:nvPr/>
        </p:nvSpPr>
        <p:spPr>
          <a:xfrm>
            <a:off x="5744632" y="2"/>
            <a:ext cx="4350934" cy="6857997"/>
          </a:xfrm>
          <a:custGeom>
            <a:avLst/>
            <a:gdLst>
              <a:gd name="connsiteX0" fmla="*/ 3469732 w 4350934"/>
              <a:gd name="connsiteY0" fmla="*/ 0 h 6857997"/>
              <a:gd name="connsiteX1" fmla="*/ 3876655 w 4350934"/>
              <a:gd name="connsiteY1" fmla="*/ 0 h 6857997"/>
              <a:gd name="connsiteX2" fmla="*/ 4006605 w 4350934"/>
              <a:gd name="connsiteY2" fmla="*/ 161589 h 6857997"/>
              <a:gd name="connsiteX3" fmla="*/ 3591950 w 4350934"/>
              <a:gd name="connsiteY3" fmla="*/ 2657472 h 6857997"/>
              <a:gd name="connsiteX4" fmla="*/ 185397 w 4350934"/>
              <a:gd name="connsiteY4" fmla="*/ 6857997 h 6857997"/>
              <a:gd name="connsiteX5" fmla="*/ 89533 w 4350934"/>
              <a:gd name="connsiteY5" fmla="*/ 6857997 h 6857997"/>
              <a:gd name="connsiteX6" fmla="*/ 57186 w 4350934"/>
              <a:gd name="connsiteY6" fmla="*/ 6743377 h 6857997"/>
              <a:gd name="connsiteX7" fmla="*/ 337133 w 4350934"/>
              <a:gd name="connsiteY7" fmla="*/ 4954553 h 6857997"/>
              <a:gd name="connsiteX8" fmla="*/ 2903567 w 4350934"/>
              <a:gd name="connsiteY8" fmla="*/ 2576544 h 6857997"/>
              <a:gd name="connsiteX9" fmla="*/ 3042543 w 4350934"/>
              <a:gd name="connsiteY9" fmla="*/ 1593265 h 6857997"/>
              <a:gd name="connsiteX10" fmla="*/ 3613495 w 4350934"/>
              <a:gd name="connsiteY10" fmla="*/ 161590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350934" h="6857997">
                <a:moveTo>
                  <a:pt x="3469732" y="0"/>
                </a:moveTo>
                <a:lnTo>
                  <a:pt x="3876655" y="0"/>
                </a:lnTo>
                <a:lnTo>
                  <a:pt x="4006605" y="161589"/>
                </a:lnTo>
                <a:cubicBezTo>
                  <a:pt x="4694142" y="1117380"/>
                  <a:pt x="4245485" y="2135086"/>
                  <a:pt x="3591950" y="2657472"/>
                </a:cubicBezTo>
                <a:cubicBezTo>
                  <a:pt x="2894846" y="3214684"/>
                  <a:pt x="41745" y="3986210"/>
                  <a:pt x="185397" y="6857997"/>
                </a:cubicBezTo>
                <a:lnTo>
                  <a:pt x="89533" y="6857997"/>
                </a:lnTo>
                <a:lnTo>
                  <a:pt x="57186" y="6743377"/>
                </a:lnTo>
                <a:cubicBezTo>
                  <a:pt x="-67154" y="6229267"/>
                  <a:pt x="4758" y="5530556"/>
                  <a:pt x="337133" y="4954553"/>
                </a:cubicBezTo>
                <a:cubicBezTo>
                  <a:pt x="780300" y="4186549"/>
                  <a:pt x="2249464" y="2958959"/>
                  <a:pt x="2903567" y="2576544"/>
                </a:cubicBezTo>
                <a:cubicBezTo>
                  <a:pt x="3557669" y="2194129"/>
                  <a:pt x="2924221" y="1995757"/>
                  <a:pt x="3042543" y="1593265"/>
                </a:cubicBezTo>
                <a:cubicBezTo>
                  <a:pt x="3160864" y="1190773"/>
                  <a:pt x="4374106" y="1117381"/>
                  <a:pt x="3613495" y="161590"/>
                </a:cubicBezTo>
                <a:close/>
              </a:path>
            </a:pathLst>
          </a:custGeom>
          <a:gradFill>
            <a:gsLst>
              <a:gs pos="0">
                <a:srgbClr val="A3D5FF">
                  <a:alpha val="9000"/>
                </a:srgbClr>
              </a:gs>
              <a:gs pos="100000">
                <a:srgbClr val="68B4F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54B36053-7818-41FA-9C6F-554AE6A7E852}"/>
              </a:ext>
            </a:extLst>
          </p:cNvPr>
          <p:cNvSpPr txBox="1"/>
          <p:nvPr/>
        </p:nvSpPr>
        <p:spPr>
          <a:xfrm>
            <a:off x="1045209" y="1461375"/>
            <a:ext cx="360722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800" dirty="0">
                <a:solidFill>
                  <a:schemeClr val="accent2"/>
                </a:solidFill>
                <a:latin typeface="Arial Black" panose="020B0A04020102020204" pitchFamily="34" charset="0"/>
              </a:rPr>
              <a:t>THANK YOU</a:t>
            </a:r>
            <a:endParaRPr lang="en-ID" sz="48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205" name="Rectangle: Rounded Corners 204">
            <a:extLst>
              <a:ext uri="{FF2B5EF4-FFF2-40B4-BE49-F238E27FC236}">
                <a16:creationId xmlns:a16="http://schemas.microsoft.com/office/drawing/2014/main" id="{68D71691-DA20-40F1-B7D6-F3B464C4EF1C}"/>
              </a:ext>
            </a:extLst>
          </p:cNvPr>
          <p:cNvSpPr/>
          <p:nvPr/>
        </p:nvSpPr>
        <p:spPr>
          <a:xfrm>
            <a:off x="1049351" y="3213209"/>
            <a:ext cx="1445704" cy="39398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CONTACT US</a:t>
            </a:r>
            <a:endParaRPr lang="en-ID" sz="1600" b="1" dirty="0"/>
          </a:p>
        </p:txBody>
      </p:sp>
      <p:sp>
        <p:nvSpPr>
          <p:cNvPr id="209" name="Footer Placeholder 208">
            <a:extLst>
              <a:ext uri="{FF2B5EF4-FFF2-40B4-BE49-F238E27FC236}">
                <a16:creationId xmlns:a16="http://schemas.microsoft.com/office/drawing/2014/main" id="{197DC199-7CFF-499A-AA5D-18A2E5885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 dirty="0"/>
              <a:t>your footer is here</a:t>
            </a:r>
          </a:p>
        </p:txBody>
      </p:sp>
      <p:sp>
        <p:nvSpPr>
          <p:cNvPr id="211" name="Slide Number Placeholder 210">
            <a:extLst>
              <a:ext uri="{FF2B5EF4-FFF2-40B4-BE49-F238E27FC236}">
                <a16:creationId xmlns:a16="http://schemas.microsoft.com/office/drawing/2014/main" id="{F357EC42-FDE5-43AF-9111-1B848FD6C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5C09C-E732-4C10-8315-5D339FEEE77B}" type="slidenum">
              <a:rPr lang="en-ID" smtClean="0"/>
              <a:pPr/>
              <a:t>13</a:t>
            </a:fld>
            <a:endParaRPr lang="en-ID" dirty="0"/>
          </a:p>
        </p:txBody>
      </p: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D8F80C78-25F5-4AB6-B331-839C41B54F57}"/>
              </a:ext>
            </a:extLst>
          </p:cNvPr>
          <p:cNvCxnSpPr>
            <a:cxnSpLocks/>
          </p:cNvCxnSpPr>
          <p:nvPr/>
        </p:nvCxnSpPr>
        <p:spPr>
          <a:xfrm>
            <a:off x="478971" y="2810085"/>
            <a:ext cx="0" cy="32042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ACBE7E14-7AC3-4997-9B86-414D6C59E0D5}"/>
              </a:ext>
            </a:extLst>
          </p:cNvPr>
          <p:cNvGrpSpPr/>
          <p:nvPr/>
        </p:nvGrpSpPr>
        <p:grpSpPr>
          <a:xfrm>
            <a:off x="1045209" y="3947981"/>
            <a:ext cx="3247973" cy="848504"/>
            <a:chOff x="1045209" y="3868868"/>
            <a:chExt cx="3247973" cy="848504"/>
          </a:xfrm>
        </p:grpSpPr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5C3CF7B9-8B45-4C72-B218-586D0E8E46B8}"/>
                </a:ext>
              </a:extLst>
            </p:cNvPr>
            <p:cNvSpPr txBox="1"/>
            <p:nvPr/>
          </p:nvSpPr>
          <p:spPr>
            <a:xfrm>
              <a:off x="1045209" y="3868868"/>
              <a:ext cx="324797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http://lorem ipsum.com</a:t>
              </a:r>
              <a:endParaRPr lang="en-ID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A5CCC01D-00D4-48BE-B794-9934611FEB10}"/>
                </a:ext>
              </a:extLst>
            </p:cNvPr>
            <p:cNvSpPr txBox="1"/>
            <p:nvPr/>
          </p:nvSpPr>
          <p:spPr>
            <a:xfrm>
              <a:off x="1045209" y="4185398"/>
              <a:ext cx="324797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http://loremipsum.co.id</a:t>
              </a:r>
              <a:endParaRPr lang="en-ID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7" name="TextBox 466">
              <a:extLst>
                <a:ext uri="{FF2B5EF4-FFF2-40B4-BE49-F238E27FC236}">
                  <a16:creationId xmlns:a16="http://schemas.microsoft.com/office/drawing/2014/main" id="{36B505D0-93DC-4EA2-B7DD-265D0EF7C301}"/>
                </a:ext>
              </a:extLst>
            </p:cNvPr>
            <p:cNvSpPr txBox="1"/>
            <p:nvPr/>
          </p:nvSpPr>
          <p:spPr>
            <a:xfrm>
              <a:off x="1045209" y="4501928"/>
              <a:ext cx="324797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http://loremipsum.co.dk</a:t>
              </a:r>
              <a:endParaRPr lang="en-ID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8" name="Group 497">
            <a:extLst>
              <a:ext uri="{FF2B5EF4-FFF2-40B4-BE49-F238E27FC236}">
                <a16:creationId xmlns:a16="http://schemas.microsoft.com/office/drawing/2014/main" id="{0FB72B39-6F7F-473B-BAF1-503FE3236DCA}"/>
              </a:ext>
            </a:extLst>
          </p:cNvPr>
          <p:cNvGrpSpPr/>
          <p:nvPr/>
        </p:nvGrpSpPr>
        <p:grpSpPr>
          <a:xfrm>
            <a:off x="4846413" y="633236"/>
            <a:ext cx="6634680" cy="5373498"/>
            <a:chOff x="5176422" y="633236"/>
            <a:chExt cx="6634680" cy="5373498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AD41149A-988D-4917-B0FA-13BDFB0533C0}"/>
                </a:ext>
              </a:extLst>
            </p:cNvPr>
            <p:cNvSpPr/>
            <p:nvPr/>
          </p:nvSpPr>
          <p:spPr>
            <a:xfrm>
              <a:off x="6778616" y="5357734"/>
              <a:ext cx="3328939" cy="288185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5019E5D-2704-4B4D-91FF-D9D7AC5979BF}"/>
                </a:ext>
              </a:extLst>
            </p:cNvPr>
            <p:cNvGrpSpPr/>
            <p:nvPr/>
          </p:nvGrpSpPr>
          <p:grpSpPr>
            <a:xfrm flipH="1">
              <a:off x="5176422" y="1736341"/>
              <a:ext cx="1710411" cy="2368123"/>
              <a:chOff x="10026469" y="-524637"/>
              <a:chExt cx="1710411" cy="2368123"/>
            </a:xfrm>
          </p:grpSpPr>
          <p:sp>
            <p:nvSpPr>
              <p:cNvPr id="237" name="Oval 236">
                <a:extLst>
                  <a:ext uri="{FF2B5EF4-FFF2-40B4-BE49-F238E27FC236}">
                    <a16:creationId xmlns:a16="http://schemas.microsoft.com/office/drawing/2014/main" id="{E1BBCE77-056D-406F-BB15-7CB29F962E80}"/>
                  </a:ext>
                </a:extLst>
              </p:cNvPr>
              <p:cNvSpPr/>
              <p:nvPr/>
            </p:nvSpPr>
            <p:spPr>
              <a:xfrm>
                <a:off x="10469876" y="1769666"/>
                <a:ext cx="563112" cy="7382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grpSp>
            <p:nvGrpSpPr>
              <p:cNvPr id="238" name="Graphic 106">
                <a:extLst>
                  <a:ext uri="{FF2B5EF4-FFF2-40B4-BE49-F238E27FC236}">
                    <a16:creationId xmlns:a16="http://schemas.microsoft.com/office/drawing/2014/main" id="{9E536974-1872-4635-9112-61FD64676ED9}"/>
                  </a:ext>
                </a:extLst>
              </p:cNvPr>
              <p:cNvGrpSpPr/>
              <p:nvPr/>
            </p:nvGrpSpPr>
            <p:grpSpPr>
              <a:xfrm>
                <a:off x="10026469" y="-524637"/>
                <a:ext cx="1710411" cy="2323247"/>
                <a:chOff x="4901474" y="2490645"/>
                <a:chExt cx="1745363" cy="2370721"/>
              </a:xfrm>
              <a:solidFill>
                <a:schemeClr val="accent1"/>
              </a:solidFill>
            </p:grpSpPr>
            <p:sp>
              <p:nvSpPr>
                <p:cNvPr id="400" name="Freeform: Shape 399">
                  <a:extLst>
                    <a:ext uri="{FF2B5EF4-FFF2-40B4-BE49-F238E27FC236}">
                      <a16:creationId xmlns:a16="http://schemas.microsoft.com/office/drawing/2014/main" id="{E053B73B-7FD4-43E1-8B4A-B860C696451A}"/>
                    </a:ext>
                  </a:extLst>
                </p:cNvPr>
                <p:cNvSpPr/>
                <p:nvPr/>
              </p:nvSpPr>
              <p:spPr>
                <a:xfrm>
                  <a:off x="5557440" y="3127686"/>
                  <a:ext cx="897159" cy="1388976"/>
                </a:xfrm>
                <a:custGeom>
                  <a:avLst/>
                  <a:gdLst>
                    <a:gd name="connsiteX0" fmla="*/ 11941 w 897159"/>
                    <a:gd name="connsiteY0" fmla="*/ 1392381 h 1388975"/>
                    <a:gd name="connsiteX1" fmla="*/ 166026 w 897159"/>
                    <a:gd name="connsiteY1" fmla="*/ 1069403 h 1388975"/>
                    <a:gd name="connsiteX2" fmla="*/ 319354 w 897159"/>
                    <a:gd name="connsiteY2" fmla="*/ 858679 h 1388975"/>
                    <a:gd name="connsiteX3" fmla="*/ 530943 w 897159"/>
                    <a:gd name="connsiteY3" fmla="*/ 573534 h 1388975"/>
                    <a:gd name="connsiteX4" fmla="*/ 688756 w 897159"/>
                    <a:gd name="connsiteY4" fmla="*/ 417936 h 1388975"/>
                    <a:gd name="connsiteX5" fmla="*/ 887050 w 897159"/>
                    <a:gd name="connsiteY5" fmla="*/ 0 h 1388975"/>
                    <a:gd name="connsiteX6" fmla="*/ 897643 w 897159"/>
                    <a:gd name="connsiteY6" fmla="*/ 7945 h 1388975"/>
                    <a:gd name="connsiteX7" fmla="*/ 701889 w 897159"/>
                    <a:gd name="connsiteY7" fmla="*/ 419719 h 1388975"/>
                    <a:gd name="connsiteX8" fmla="*/ 537212 w 897159"/>
                    <a:gd name="connsiteY8" fmla="*/ 585207 h 1388975"/>
                    <a:gd name="connsiteX9" fmla="*/ 332595 w 897159"/>
                    <a:gd name="connsiteY9" fmla="*/ 858247 h 1388975"/>
                    <a:gd name="connsiteX10" fmla="*/ 172187 w 897159"/>
                    <a:gd name="connsiteY10" fmla="*/ 1081131 h 1388975"/>
                    <a:gd name="connsiteX11" fmla="*/ 24858 w 897159"/>
                    <a:gd name="connsiteY11" fmla="*/ 1389516 h 1388975"/>
                    <a:gd name="connsiteX12" fmla="*/ 11941 w 897159"/>
                    <a:gd name="connsiteY12" fmla="*/ 1392381 h 1388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97159" h="1388975">
                      <a:moveTo>
                        <a:pt x="11941" y="1392381"/>
                      </a:moveTo>
                      <a:cubicBezTo>
                        <a:pt x="-35457" y="1175766"/>
                        <a:pt x="66960" y="1121666"/>
                        <a:pt x="166026" y="1069403"/>
                      </a:cubicBezTo>
                      <a:cubicBezTo>
                        <a:pt x="246986" y="1026707"/>
                        <a:pt x="323407" y="986335"/>
                        <a:pt x="319354" y="858679"/>
                      </a:cubicBezTo>
                      <a:cubicBezTo>
                        <a:pt x="313949" y="689408"/>
                        <a:pt x="429228" y="627849"/>
                        <a:pt x="530943" y="573534"/>
                      </a:cubicBezTo>
                      <a:cubicBezTo>
                        <a:pt x="606607" y="533107"/>
                        <a:pt x="678109" y="494951"/>
                        <a:pt x="688756" y="417936"/>
                      </a:cubicBezTo>
                      <a:cubicBezTo>
                        <a:pt x="714428" y="232613"/>
                        <a:pt x="885321" y="2324"/>
                        <a:pt x="887050" y="0"/>
                      </a:cubicBezTo>
                      <a:lnTo>
                        <a:pt x="897643" y="7945"/>
                      </a:lnTo>
                      <a:cubicBezTo>
                        <a:pt x="895968" y="10215"/>
                        <a:pt x="727075" y="237855"/>
                        <a:pt x="701889" y="419719"/>
                      </a:cubicBezTo>
                      <a:cubicBezTo>
                        <a:pt x="690324" y="503436"/>
                        <a:pt x="615903" y="543160"/>
                        <a:pt x="537212" y="585207"/>
                      </a:cubicBezTo>
                      <a:cubicBezTo>
                        <a:pt x="434093" y="640280"/>
                        <a:pt x="327461" y="697244"/>
                        <a:pt x="332595" y="858247"/>
                      </a:cubicBezTo>
                      <a:cubicBezTo>
                        <a:pt x="336919" y="994226"/>
                        <a:pt x="253202" y="1038381"/>
                        <a:pt x="172187" y="1081131"/>
                      </a:cubicBezTo>
                      <a:cubicBezTo>
                        <a:pt x="73175" y="1133394"/>
                        <a:pt x="-20378" y="1182737"/>
                        <a:pt x="24858" y="1389516"/>
                      </a:cubicBezTo>
                      <a:lnTo>
                        <a:pt x="11941" y="1392381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401" name="Freeform: Shape 400">
                  <a:extLst>
                    <a:ext uri="{FF2B5EF4-FFF2-40B4-BE49-F238E27FC236}">
                      <a16:creationId xmlns:a16="http://schemas.microsoft.com/office/drawing/2014/main" id="{801C9139-B4AC-4C6D-8B66-8D7E6E35BD60}"/>
                    </a:ext>
                  </a:extLst>
                </p:cNvPr>
                <p:cNvSpPr/>
                <p:nvPr/>
              </p:nvSpPr>
              <p:spPr>
                <a:xfrm>
                  <a:off x="5479449" y="2921204"/>
                  <a:ext cx="1167388" cy="1540304"/>
                </a:xfrm>
                <a:custGeom>
                  <a:avLst/>
                  <a:gdLst>
                    <a:gd name="connsiteX0" fmla="*/ 141978 w 1167388"/>
                    <a:gd name="connsiteY0" fmla="*/ 1543629 h 1540304"/>
                    <a:gd name="connsiteX1" fmla="*/ 135114 w 1167388"/>
                    <a:gd name="connsiteY1" fmla="*/ 1543359 h 1540304"/>
                    <a:gd name="connsiteX2" fmla="*/ 2972 w 1167388"/>
                    <a:gd name="connsiteY2" fmla="*/ 1440942 h 1540304"/>
                    <a:gd name="connsiteX3" fmla="*/ 0 w 1167388"/>
                    <a:gd name="connsiteY3" fmla="*/ 1436780 h 1540304"/>
                    <a:gd name="connsiteX4" fmla="*/ 3297 w 1167388"/>
                    <a:gd name="connsiteY4" fmla="*/ 1432835 h 1540304"/>
                    <a:gd name="connsiteX5" fmla="*/ 52046 w 1167388"/>
                    <a:gd name="connsiteY5" fmla="*/ 1165957 h 1540304"/>
                    <a:gd name="connsiteX6" fmla="*/ 29887 w 1167388"/>
                    <a:gd name="connsiteY6" fmla="*/ 1069593 h 1540304"/>
                    <a:gd name="connsiteX7" fmla="*/ 24266 w 1167388"/>
                    <a:gd name="connsiteY7" fmla="*/ 990146 h 1540304"/>
                    <a:gd name="connsiteX8" fmla="*/ 186134 w 1167388"/>
                    <a:gd name="connsiteY8" fmla="*/ 927183 h 1540304"/>
                    <a:gd name="connsiteX9" fmla="*/ 375078 w 1167388"/>
                    <a:gd name="connsiteY9" fmla="*/ 653603 h 1540304"/>
                    <a:gd name="connsiteX10" fmla="*/ 528027 w 1167388"/>
                    <a:gd name="connsiteY10" fmla="*/ 445797 h 1540304"/>
                    <a:gd name="connsiteX11" fmla="*/ 847978 w 1167388"/>
                    <a:gd name="connsiteY11" fmla="*/ 204483 h 1540304"/>
                    <a:gd name="connsiteX12" fmla="*/ 1110586 w 1167388"/>
                    <a:gd name="connsiteY12" fmla="*/ 28 h 1540304"/>
                    <a:gd name="connsiteX13" fmla="*/ 1148040 w 1167388"/>
                    <a:gd name="connsiteY13" fmla="*/ 18620 h 1540304"/>
                    <a:gd name="connsiteX14" fmla="*/ 1101723 w 1167388"/>
                    <a:gd name="connsiteY14" fmla="*/ 281768 h 1540304"/>
                    <a:gd name="connsiteX15" fmla="*/ 1044650 w 1167388"/>
                    <a:gd name="connsiteY15" fmla="*/ 494006 h 1540304"/>
                    <a:gd name="connsiteX16" fmla="*/ 1057837 w 1167388"/>
                    <a:gd name="connsiteY16" fmla="*/ 663332 h 1540304"/>
                    <a:gd name="connsiteX17" fmla="*/ 861219 w 1167388"/>
                    <a:gd name="connsiteY17" fmla="*/ 767748 h 1540304"/>
                    <a:gd name="connsiteX18" fmla="*/ 747074 w 1167388"/>
                    <a:gd name="connsiteY18" fmla="*/ 990849 h 1540304"/>
                    <a:gd name="connsiteX19" fmla="*/ 563859 w 1167388"/>
                    <a:gd name="connsiteY19" fmla="*/ 1272697 h 1540304"/>
                    <a:gd name="connsiteX20" fmla="*/ 299954 w 1167388"/>
                    <a:gd name="connsiteY20" fmla="*/ 1436456 h 1540304"/>
                    <a:gd name="connsiteX21" fmla="*/ 141978 w 1167388"/>
                    <a:gd name="connsiteY21" fmla="*/ 1543629 h 1540304"/>
                    <a:gd name="connsiteX22" fmla="*/ 16646 w 1167388"/>
                    <a:gd name="connsiteY22" fmla="*/ 1437321 h 1540304"/>
                    <a:gd name="connsiteX23" fmla="*/ 136087 w 1167388"/>
                    <a:gd name="connsiteY23" fmla="*/ 1530172 h 1540304"/>
                    <a:gd name="connsiteX24" fmla="*/ 290550 w 1167388"/>
                    <a:gd name="connsiteY24" fmla="*/ 1427376 h 1540304"/>
                    <a:gd name="connsiteX25" fmla="*/ 562887 w 1167388"/>
                    <a:gd name="connsiteY25" fmla="*/ 1259564 h 1540304"/>
                    <a:gd name="connsiteX26" fmla="*/ 734049 w 1167388"/>
                    <a:gd name="connsiteY26" fmla="*/ 989606 h 1540304"/>
                    <a:gd name="connsiteX27" fmla="*/ 859436 w 1167388"/>
                    <a:gd name="connsiteY27" fmla="*/ 754669 h 1540304"/>
                    <a:gd name="connsiteX28" fmla="*/ 1046164 w 1167388"/>
                    <a:gd name="connsiteY28" fmla="*/ 657224 h 1540304"/>
                    <a:gd name="connsiteX29" fmla="*/ 1032868 w 1167388"/>
                    <a:gd name="connsiteY29" fmla="*/ 500005 h 1540304"/>
                    <a:gd name="connsiteX30" fmla="*/ 1089995 w 1167388"/>
                    <a:gd name="connsiteY30" fmla="*/ 275715 h 1540304"/>
                    <a:gd name="connsiteX31" fmla="*/ 1137933 w 1167388"/>
                    <a:gd name="connsiteY31" fmla="*/ 27159 h 1540304"/>
                    <a:gd name="connsiteX32" fmla="*/ 1110154 w 1167388"/>
                    <a:gd name="connsiteY32" fmla="*/ 13269 h 1540304"/>
                    <a:gd name="connsiteX33" fmla="*/ 857544 w 1167388"/>
                    <a:gd name="connsiteY33" fmla="*/ 213725 h 1540304"/>
                    <a:gd name="connsiteX34" fmla="*/ 530945 w 1167388"/>
                    <a:gd name="connsiteY34" fmla="*/ 459093 h 1540304"/>
                    <a:gd name="connsiteX35" fmla="*/ 527541 w 1167388"/>
                    <a:gd name="connsiteY35" fmla="*/ 459038 h 1540304"/>
                    <a:gd name="connsiteX36" fmla="*/ 387778 w 1167388"/>
                    <a:gd name="connsiteY36" fmla="*/ 657386 h 1540304"/>
                    <a:gd name="connsiteX37" fmla="*/ 189160 w 1167388"/>
                    <a:gd name="connsiteY37" fmla="*/ 940100 h 1540304"/>
                    <a:gd name="connsiteX38" fmla="*/ 35670 w 1167388"/>
                    <a:gd name="connsiteY38" fmla="*/ 996902 h 1540304"/>
                    <a:gd name="connsiteX39" fmla="*/ 42642 w 1167388"/>
                    <a:gd name="connsiteY39" fmla="*/ 1066080 h 1540304"/>
                    <a:gd name="connsiteX40" fmla="*/ 65125 w 1167388"/>
                    <a:gd name="connsiteY40" fmla="*/ 1163957 h 1540304"/>
                    <a:gd name="connsiteX41" fmla="*/ 16646 w 1167388"/>
                    <a:gd name="connsiteY41" fmla="*/ 1437321 h 15403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1167388" h="1540304">
                      <a:moveTo>
                        <a:pt x="141978" y="1543629"/>
                      </a:moveTo>
                      <a:cubicBezTo>
                        <a:pt x="139708" y="1543629"/>
                        <a:pt x="137438" y="1543521"/>
                        <a:pt x="135114" y="1543359"/>
                      </a:cubicBezTo>
                      <a:cubicBezTo>
                        <a:pt x="92256" y="1540170"/>
                        <a:pt x="50262" y="1507634"/>
                        <a:pt x="2972" y="1440942"/>
                      </a:cubicBezTo>
                      <a:lnTo>
                        <a:pt x="0" y="1436780"/>
                      </a:lnTo>
                      <a:lnTo>
                        <a:pt x="3297" y="1432835"/>
                      </a:lnTo>
                      <a:cubicBezTo>
                        <a:pt x="4053" y="1431916"/>
                        <a:pt x="79934" y="1339498"/>
                        <a:pt x="52046" y="1165957"/>
                      </a:cubicBezTo>
                      <a:cubicBezTo>
                        <a:pt x="45561" y="1125423"/>
                        <a:pt x="36859" y="1094455"/>
                        <a:pt x="29887" y="1069593"/>
                      </a:cubicBezTo>
                      <a:cubicBezTo>
                        <a:pt x="19727" y="1033275"/>
                        <a:pt x="12971" y="1009278"/>
                        <a:pt x="24266" y="990146"/>
                      </a:cubicBezTo>
                      <a:cubicBezTo>
                        <a:pt x="38589" y="965826"/>
                        <a:pt x="77231" y="953125"/>
                        <a:pt x="186134" y="927183"/>
                      </a:cubicBezTo>
                      <a:cubicBezTo>
                        <a:pt x="302116" y="899566"/>
                        <a:pt x="340867" y="768883"/>
                        <a:pt x="375078" y="653603"/>
                      </a:cubicBezTo>
                      <a:cubicBezTo>
                        <a:pt x="407289" y="545025"/>
                        <a:pt x="437825" y="442609"/>
                        <a:pt x="528027" y="445797"/>
                      </a:cubicBezTo>
                      <a:cubicBezTo>
                        <a:pt x="610933" y="448932"/>
                        <a:pt x="736914" y="319006"/>
                        <a:pt x="847978" y="204483"/>
                      </a:cubicBezTo>
                      <a:cubicBezTo>
                        <a:pt x="951097" y="98175"/>
                        <a:pt x="1048379" y="-1918"/>
                        <a:pt x="1110586" y="28"/>
                      </a:cubicBezTo>
                      <a:cubicBezTo>
                        <a:pt x="1125557" y="568"/>
                        <a:pt x="1138150" y="6838"/>
                        <a:pt x="1148040" y="18620"/>
                      </a:cubicBezTo>
                      <a:cubicBezTo>
                        <a:pt x="1203491" y="84664"/>
                        <a:pt x="1151769" y="184864"/>
                        <a:pt x="1101723" y="281768"/>
                      </a:cubicBezTo>
                      <a:cubicBezTo>
                        <a:pt x="1059027" y="364458"/>
                        <a:pt x="1018708" y="442555"/>
                        <a:pt x="1044650" y="494006"/>
                      </a:cubicBezTo>
                      <a:cubicBezTo>
                        <a:pt x="1077294" y="558699"/>
                        <a:pt x="1081834" y="617284"/>
                        <a:pt x="1057837" y="663332"/>
                      </a:cubicBezTo>
                      <a:cubicBezTo>
                        <a:pt x="1029463" y="717864"/>
                        <a:pt x="963311" y="752993"/>
                        <a:pt x="861219" y="767748"/>
                      </a:cubicBezTo>
                      <a:cubicBezTo>
                        <a:pt x="767882" y="781259"/>
                        <a:pt x="757776" y="883082"/>
                        <a:pt x="747074" y="990849"/>
                      </a:cubicBezTo>
                      <a:cubicBezTo>
                        <a:pt x="734590" y="1116613"/>
                        <a:pt x="720484" y="1259186"/>
                        <a:pt x="563859" y="1272697"/>
                      </a:cubicBezTo>
                      <a:cubicBezTo>
                        <a:pt x="447553" y="1282750"/>
                        <a:pt x="369132" y="1364413"/>
                        <a:pt x="299954" y="1436456"/>
                      </a:cubicBezTo>
                      <a:cubicBezTo>
                        <a:pt x="245097" y="1493853"/>
                        <a:pt x="197321" y="1543629"/>
                        <a:pt x="141978" y="1543629"/>
                      </a:cubicBezTo>
                      <a:close/>
                      <a:moveTo>
                        <a:pt x="16646" y="1437321"/>
                      </a:moveTo>
                      <a:cubicBezTo>
                        <a:pt x="59775" y="1497041"/>
                        <a:pt x="98850" y="1527415"/>
                        <a:pt x="136087" y="1530172"/>
                      </a:cubicBezTo>
                      <a:cubicBezTo>
                        <a:pt x="188133" y="1534009"/>
                        <a:pt x="235586" y="1484611"/>
                        <a:pt x="290550" y="1427376"/>
                      </a:cubicBezTo>
                      <a:cubicBezTo>
                        <a:pt x="361350" y="1353658"/>
                        <a:pt x="441608" y="1270103"/>
                        <a:pt x="562887" y="1259564"/>
                      </a:cubicBezTo>
                      <a:cubicBezTo>
                        <a:pt x="708540" y="1246972"/>
                        <a:pt x="721511" y="1116127"/>
                        <a:pt x="734049" y="989606"/>
                      </a:cubicBezTo>
                      <a:cubicBezTo>
                        <a:pt x="745237" y="876488"/>
                        <a:pt x="755830" y="769694"/>
                        <a:pt x="859436" y="754669"/>
                      </a:cubicBezTo>
                      <a:cubicBezTo>
                        <a:pt x="957042" y="740509"/>
                        <a:pt x="1019897" y="707757"/>
                        <a:pt x="1046164" y="657224"/>
                      </a:cubicBezTo>
                      <a:cubicBezTo>
                        <a:pt x="1068106" y="615123"/>
                        <a:pt x="1063512" y="560753"/>
                        <a:pt x="1032868" y="500005"/>
                      </a:cubicBezTo>
                      <a:cubicBezTo>
                        <a:pt x="1003846" y="442447"/>
                        <a:pt x="1045677" y="361432"/>
                        <a:pt x="1089995" y="275715"/>
                      </a:cubicBezTo>
                      <a:cubicBezTo>
                        <a:pt x="1138041" y="182649"/>
                        <a:pt x="1187710" y="86447"/>
                        <a:pt x="1137933" y="27159"/>
                      </a:cubicBezTo>
                      <a:cubicBezTo>
                        <a:pt x="1130421" y="18187"/>
                        <a:pt x="1121341" y="13647"/>
                        <a:pt x="1110154" y="13269"/>
                      </a:cubicBezTo>
                      <a:cubicBezTo>
                        <a:pt x="1053892" y="11378"/>
                        <a:pt x="958501" y="109579"/>
                        <a:pt x="857544" y="213725"/>
                      </a:cubicBezTo>
                      <a:cubicBezTo>
                        <a:pt x="740481" y="334409"/>
                        <a:pt x="619526" y="459093"/>
                        <a:pt x="530945" y="459093"/>
                      </a:cubicBezTo>
                      <a:cubicBezTo>
                        <a:pt x="529811" y="459093"/>
                        <a:pt x="528676" y="459093"/>
                        <a:pt x="527541" y="459038"/>
                      </a:cubicBezTo>
                      <a:cubicBezTo>
                        <a:pt x="447499" y="456066"/>
                        <a:pt x="419827" y="549349"/>
                        <a:pt x="387778" y="657386"/>
                      </a:cubicBezTo>
                      <a:cubicBezTo>
                        <a:pt x="352540" y="776125"/>
                        <a:pt x="312601" y="910699"/>
                        <a:pt x="189160" y="940100"/>
                      </a:cubicBezTo>
                      <a:cubicBezTo>
                        <a:pt x="90689" y="963556"/>
                        <a:pt x="47560" y="976635"/>
                        <a:pt x="35670" y="996902"/>
                      </a:cubicBezTo>
                      <a:cubicBezTo>
                        <a:pt x="27239" y="1011170"/>
                        <a:pt x="33076" y="1031870"/>
                        <a:pt x="42642" y="1066080"/>
                      </a:cubicBezTo>
                      <a:cubicBezTo>
                        <a:pt x="49722" y="1091320"/>
                        <a:pt x="58532" y="1122666"/>
                        <a:pt x="65125" y="1163957"/>
                      </a:cubicBezTo>
                      <a:cubicBezTo>
                        <a:pt x="91067" y="1325122"/>
                        <a:pt x="31617" y="1417108"/>
                        <a:pt x="16646" y="1437321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402" name="Freeform: Shape 401">
                  <a:extLst>
                    <a:ext uri="{FF2B5EF4-FFF2-40B4-BE49-F238E27FC236}">
                      <a16:creationId xmlns:a16="http://schemas.microsoft.com/office/drawing/2014/main" id="{EE0FAA9C-75CC-40B1-A351-7FF9B649224B}"/>
                    </a:ext>
                  </a:extLst>
                </p:cNvPr>
                <p:cNvSpPr/>
                <p:nvPr/>
              </p:nvSpPr>
              <p:spPr>
                <a:xfrm>
                  <a:off x="5210175" y="2611916"/>
                  <a:ext cx="751236" cy="1805128"/>
                </a:xfrm>
                <a:custGeom>
                  <a:avLst/>
                  <a:gdLst>
                    <a:gd name="connsiteX0" fmla="*/ 416062 w 751235"/>
                    <a:gd name="connsiteY0" fmla="*/ 1807518 h 1805128"/>
                    <a:gd name="connsiteX1" fmla="*/ 411414 w 751235"/>
                    <a:gd name="connsiteY1" fmla="*/ 1807302 h 1805128"/>
                    <a:gd name="connsiteX2" fmla="*/ 234901 w 751235"/>
                    <a:gd name="connsiteY2" fmla="*/ 1498160 h 1805128"/>
                    <a:gd name="connsiteX3" fmla="*/ 163885 w 751235"/>
                    <a:gd name="connsiteY3" fmla="*/ 1318080 h 1805128"/>
                    <a:gd name="connsiteX4" fmla="*/ 102002 w 751235"/>
                    <a:gd name="connsiteY4" fmla="*/ 1216744 h 1805128"/>
                    <a:gd name="connsiteX5" fmla="*/ 3747 w 751235"/>
                    <a:gd name="connsiteY5" fmla="*/ 954406 h 1805128"/>
                    <a:gd name="connsiteX6" fmla="*/ 97138 w 751235"/>
                    <a:gd name="connsiteY6" fmla="*/ 846098 h 1805128"/>
                    <a:gd name="connsiteX7" fmla="*/ 155778 w 751235"/>
                    <a:gd name="connsiteY7" fmla="*/ 660181 h 1805128"/>
                    <a:gd name="connsiteX8" fmla="*/ 86762 w 751235"/>
                    <a:gd name="connsiteY8" fmla="*/ 387520 h 1805128"/>
                    <a:gd name="connsiteX9" fmla="*/ 83681 w 751235"/>
                    <a:gd name="connsiteY9" fmla="*/ 240894 h 1805128"/>
                    <a:gd name="connsiteX10" fmla="*/ 107407 w 751235"/>
                    <a:gd name="connsiteY10" fmla="*/ 10497 h 1805128"/>
                    <a:gd name="connsiteX11" fmla="*/ 160696 w 751235"/>
                    <a:gd name="connsiteY11" fmla="*/ 2174 h 1805128"/>
                    <a:gd name="connsiteX12" fmla="*/ 239063 w 751235"/>
                    <a:gd name="connsiteY12" fmla="*/ 78973 h 1805128"/>
                    <a:gd name="connsiteX13" fmla="*/ 373528 w 751235"/>
                    <a:gd name="connsiteY13" fmla="*/ 192739 h 1805128"/>
                    <a:gd name="connsiteX14" fmla="*/ 546583 w 751235"/>
                    <a:gd name="connsiteY14" fmla="*/ 282779 h 1805128"/>
                    <a:gd name="connsiteX15" fmla="*/ 504589 w 751235"/>
                    <a:gd name="connsiteY15" fmla="*/ 428757 h 1805128"/>
                    <a:gd name="connsiteX16" fmla="*/ 493726 w 751235"/>
                    <a:gd name="connsiteY16" fmla="*/ 467778 h 1805128"/>
                    <a:gd name="connsiteX17" fmla="*/ 584036 w 751235"/>
                    <a:gd name="connsiteY17" fmla="*/ 531714 h 1805128"/>
                    <a:gd name="connsiteX18" fmla="*/ 749741 w 751235"/>
                    <a:gd name="connsiteY18" fmla="*/ 675259 h 1805128"/>
                    <a:gd name="connsiteX19" fmla="*/ 685642 w 751235"/>
                    <a:gd name="connsiteY19" fmla="*/ 911061 h 1805128"/>
                    <a:gd name="connsiteX20" fmla="*/ 551663 w 751235"/>
                    <a:gd name="connsiteY20" fmla="*/ 1432495 h 1805128"/>
                    <a:gd name="connsiteX21" fmla="*/ 497833 w 751235"/>
                    <a:gd name="connsiteY21" fmla="*/ 1737151 h 1805128"/>
                    <a:gd name="connsiteX22" fmla="*/ 416062 w 751235"/>
                    <a:gd name="connsiteY22" fmla="*/ 1807518 h 1805128"/>
                    <a:gd name="connsiteX23" fmla="*/ 139943 w 751235"/>
                    <a:gd name="connsiteY23" fmla="*/ 13253 h 1805128"/>
                    <a:gd name="connsiteX24" fmla="*/ 116000 w 751235"/>
                    <a:gd name="connsiteY24" fmla="*/ 20603 h 1805128"/>
                    <a:gd name="connsiteX25" fmla="*/ 96976 w 751235"/>
                    <a:gd name="connsiteY25" fmla="*/ 240569 h 1805128"/>
                    <a:gd name="connsiteX26" fmla="*/ 100057 w 751235"/>
                    <a:gd name="connsiteY26" fmla="*/ 387412 h 1805128"/>
                    <a:gd name="connsiteX27" fmla="*/ 167776 w 751235"/>
                    <a:gd name="connsiteY27" fmla="*/ 654560 h 1805128"/>
                    <a:gd name="connsiteX28" fmla="*/ 103786 w 751235"/>
                    <a:gd name="connsiteY28" fmla="*/ 857664 h 1805128"/>
                    <a:gd name="connsiteX29" fmla="*/ 16664 w 751235"/>
                    <a:gd name="connsiteY29" fmla="*/ 957595 h 1805128"/>
                    <a:gd name="connsiteX30" fmla="*/ 113136 w 751235"/>
                    <a:gd name="connsiteY30" fmla="*/ 1209610 h 1805128"/>
                    <a:gd name="connsiteX31" fmla="*/ 175613 w 751235"/>
                    <a:gd name="connsiteY31" fmla="*/ 1311919 h 1805128"/>
                    <a:gd name="connsiteX32" fmla="*/ 247386 w 751235"/>
                    <a:gd name="connsiteY32" fmla="*/ 1493891 h 1805128"/>
                    <a:gd name="connsiteX33" fmla="*/ 412603 w 751235"/>
                    <a:gd name="connsiteY33" fmla="*/ 1794223 h 1805128"/>
                    <a:gd name="connsiteX34" fmla="*/ 486322 w 751235"/>
                    <a:gd name="connsiteY34" fmla="*/ 1730665 h 1805128"/>
                    <a:gd name="connsiteX35" fmla="*/ 538422 w 751235"/>
                    <a:gd name="connsiteY35" fmla="*/ 1433089 h 1805128"/>
                    <a:gd name="connsiteX36" fmla="*/ 674401 w 751235"/>
                    <a:gd name="connsiteY36" fmla="*/ 904035 h 1805128"/>
                    <a:gd name="connsiteX37" fmla="*/ 736986 w 751235"/>
                    <a:gd name="connsiteY37" fmla="*/ 679043 h 1805128"/>
                    <a:gd name="connsiteX38" fmla="*/ 578416 w 751235"/>
                    <a:gd name="connsiteY38" fmla="*/ 543766 h 1805128"/>
                    <a:gd name="connsiteX39" fmla="*/ 480917 w 751235"/>
                    <a:gd name="connsiteY39" fmla="*/ 471291 h 1805128"/>
                    <a:gd name="connsiteX40" fmla="*/ 493672 w 751235"/>
                    <a:gd name="connsiteY40" fmla="*/ 421244 h 1805128"/>
                    <a:gd name="connsiteX41" fmla="*/ 534260 w 751235"/>
                    <a:gd name="connsiteY41" fmla="*/ 287697 h 1805128"/>
                    <a:gd name="connsiteX42" fmla="*/ 370772 w 751235"/>
                    <a:gd name="connsiteY42" fmla="*/ 205710 h 1805128"/>
                    <a:gd name="connsiteX43" fmla="*/ 227334 w 751235"/>
                    <a:gd name="connsiteY43" fmla="*/ 85242 h 1805128"/>
                    <a:gd name="connsiteX44" fmla="*/ 158210 w 751235"/>
                    <a:gd name="connsiteY44" fmla="*/ 15253 h 1805128"/>
                    <a:gd name="connsiteX45" fmla="*/ 139943 w 751235"/>
                    <a:gd name="connsiteY45" fmla="*/ 13253 h 180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751235" h="1805128">
                      <a:moveTo>
                        <a:pt x="416062" y="1807518"/>
                      </a:moveTo>
                      <a:cubicBezTo>
                        <a:pt x="414495" y="1807518"/>
                        <a:pt x="412982" y="1807464"/>
                        <a:pt x="411414" y="1807302"/>
                      </a:cubicBezTo>
                      <a:cubicBezTo>
                        <a:pt x="341155" y="1800925"/>
                        <a:pt x="287109" y="1647002"/>
                        <a:pt x="234901" y="1498160"/>
                      </a:cubicBezTo>
                      <a:cubicBezTo>
                        <a:pt x="210094" y="1427576"/>
                        <a:pt x="186692" y="1360884"/>
                        <a:pt x="163885" y="1318080"/>
                      </a:cubicBezTo>
                      <a:cubicBezTo>
                        <a:pt x="146212" y="1284896"/>
                        <a:pt x="123729" y="1250252"/>
                        <a:pt x="102002" y="1216744"/>
                      </a:cubicBezTo>
                      <a:cubicBezTo>
                        <a:pt x="44119" y="1127568"/>
                        <a:pt x="-15709" y="1035366"/>
                        <a:pt x="3747" y="954406"/>
                      </a:cubicBezTo>
                      <a:cubicBezTo>
                        <a:pt x="14016" y="911818"/>
                        <a:pt x="44552" y="876418"/>
                        <a:pt x="97138" y="846098"/>
                      </a:cubicBezTo>
                      <a:cubicBezTo>
                        <a:pt x="212256" y="779730"/>
                        <a:pt x="194583" y="742276"/>
                        <a:pt x="155778" y="660181"/>
                      </a:cubicBezTo>
                      <a:cubicBezTo>
                        <a:pt x="127296" y="599920"/>
                        <a:pt x="88275" y="517392"/>
                        <a:pt x="86762" y="387520"/>
                      </a:cubicBezTo>
                      <a:cubicBezTo>
                        <a:pt x="86113" y="331691"/>
                        <a:pt x="84816" y="283428"/>
                        <a:pt x="83681" y="240894"/>
                      </a:cubicBezTo>
                      <a:cubicBezTo>
                        <a:pt x="80006" y="104050"/>
                        <a:pt x="78168" y="35358"/>
                        <a:pt x="107407" y="10497"/>
                      </a:cubicBezTo>
                      <a:cubicBezTo>
                        <a:pt x="119513" y="228"/>
                        <a:pt x="136430" y="-2420"/>
                        <a:pt x="160696" y="2174"/>
                      </a:cubicBezTo>
                      <a:cubicBezTo>
                        <a:pt x="202149" y="10064"/>
                        <a:pt x="220038" y="43519"/>
                        <a:pt x="239063" y="78973"/>
                      </a:cubicBezTo>
                      <a:cubicBezTo>
                        <a:pt x="263275" y="124155"/>
                        <a:pt x="290730" y="175390"/>
                        <a:pt x="373528" y="192739"/>
                      </a:cubicBezTo>
                      <a:cubicBezTo>
                        <a:pt x="451246" y="209007"/>
                        <a:pt x="525991" y="231166"/>
                        <a:pt x="546583" y="282779"/>
                      </a:cubicBezTo>
                      <a:cubicBezTo>
                        <a:pt x="561067" y="319098"/>
                        <a:pt x="547339" y="366820"/>
                        <a:pt x="504589" y="428757"/>
                      </a:cubicBezTo>
                      <a:cubicBezTo>
                        <a:pt x="494212" y="443781"/>
                        <a:pt x="490646" y="456536"/>
                        <a:pt x="493726" y="467778"/>
                      </a:cubicBezTo>
                      <a:cubicBezTo>
                        <a:pt x="500482" y="492693"/>
                        <a:pt x="539233" y="510798"/>
                        <a:pt x="584036" y="531714"/>
                      </a:cubicBezTo>
                      <a:cubicBezTo>
                        <a:pt x="647864" y="561493"/>
                        <a:pt x="727258" y="598515"/>
                        <a:pt x="749741" y="675259"/>
                      </a:cubicBezTo>
                      <a:cubicBezTo>
                        <a:pt x="767846" y="737088"/>
                        <a:pt x="746876" y="814211"/>
                        <a:pt x="685642" y="911061"/>
                      </a:cubicBezTo>
                      <a:cubicBezTo>
                        <a:pt x="540746" y="1140107"/>
                        <a:pt x="546529" y="1295434"/>
                        <a:pt x="551663" y="1432495"/>
                      </a:cubicBezTo>
                      <a:cubicBezTo>
                        <a:pt x="555500" y="1534047"/>
                        <a:pt x="559067" y="1629978"/>
                        <a:pt x="497833" y="1737151"/>
                      </a:cubicBezTo>
                      <a:cubicBezTo>
                        <a:pt x="470757" y="1784441"/>
                        <a:pt x="444004" y="1807518"/>
                        <a:pt x="416062" y="1807518"/>
                      </a:cubicBezTo>
                      <a:close/>
                      <a:moveTo>
                        <a:pt x="139943" y="13253"/>
                      </a:moveTo>
                      <a:cubicBezTo>
                        <a:pt x="129620" y="13253"/>
                        <a:pt x="121783" y="15685"/>
                        <a:pt x="116000" y="20603"/>
                      </a:cubicBezTo>
                      <a:cubicBezTo>
                        <a:pt x="91626" y="41357"/>
                        <a:pt x="93517" y="112103"/>
                        <a:pt x="96976" y="240569"/>
                      </a:cubicBezTo>
                      <a:cubicBezTo>
                        <a:pt x="98111" y="283212"/>
                        <a:pt x="99408" y="331529"/>
                        <a:pt x="100057" y="387412"/>
                      </a:cubicBezTo>
                      <a:cubicBezTo>
                        <a:pt x="101516" y="514365"/>
                        <a:pt x="139835" y="595380"/>
                        <a:pt x="167776" y="654560"/>
                      </a:cubicBezTo>
                      <a:cubicBezTo>
                        <a:pt x="206257" y="736007"/>
                        <a:pt x="229496" y="785189"/>
                        <a:pt x="103786" y="857664"/>
                      </a:cubicBezTo>
                      <a:cubicBezTo>
                        <a:pt x="54496" y="886038"/>
                        <a:pt x="26014" y="918736"/>
                        <a:pt x="16664" y="957595"/>
                      </a:cubicBezTo>
                      <a:cubicBezTo>
                        <a:pt x="-1495" y="1032988"/>
                        <a:pt x="56820" y="1122758"/>
                        <a:pt x="113136" y="1209610"/>
                      </a:cubicBezTo>
                      <a:cubicBezTo>
                        <a:pt x="135024" y="1243334"/>
                        <a:pt x="157670" y="1278194"/>
                        <a:pt x="175613" y="1311919"/>
                      </a:cubicBezTo>
                      <a:cubicBezTo>
                        <a:pt x="198906" y="1355642"/>
                        <a:pt x="222470" y="1422766"/>
                        <a:pt x="247386" y="1493891"/>
                      </a:cubicBezTo>
                      <a:cubicBezTo>
                        <a:pt x="295864" y="1632032"/>
                        <a:pt x="350829" y="1788602"/>
                        <a:pt x="412603" y="1794223"/>
                      </a:cubicBezTo>
                      <a:cubicBezTo>
                        <a:pt x="436167" y="1796331"/>
                        <a:pt x="460974" y="1774983"/>
                        <a:pt x="486322" y="1730665"/>
                      </a:cubicBezTo>
                      <a:cubicBezTo>
                        <a:pt x="545664" y="1626789"/>
                        <a:pt x="542313" y="1537019"/>
                        <a:pt x="538422" y="1433089"/>
                      </a:cubicBezTo>
                      <a:cubicBezTo>
                        <a:pt x="533234" y="1294083"/>
                        <a:pt x="527288" y="1136594"/>
                        <a:pt x="674401" y="904035"/>
                      </a:cubicBezTo>
                      <a:cubicBezTo>
                        <a:pt x="733527" y="810590"/>
                        <a:pt x="753956" y="737034"/>
                        <a:pt x="736986" y="679043"/>
                      </a:cubicBezTo>
                      <a:cubicBezTo>
                        <a:pt x="716178" y="608081"/>
                        <a:pt x="643001" y="573924"/>
                        <a:pt x="578416" y="543766"/>
                      </a:cubicBezTo>
                      <a:cubicBezTo>
                        <a:pt x="530585" y="521445"/>
                        <a:pt x="489294" y="502205"/>
                        <a:pt x="480917" y="471291"/>
                      </a:cubicBezTo>
                      <a:cubicBezTo>
                        <a:pt x="476756" y="456050"/>
                        <a:pt x="480971" y="439674"/>
                        <a:pt x="493672" y="421244"/>
                      </a:cubicBezTo>
                      <a:cubicBezTo>
                        <a:pt x="533720" y="363253"/>
                        <a:pt x="546961" y="319584"/>
                        <a:pt x="534260" y="287697"/>
                      </a:cubicBezTo>
                      <a:cubicBezTo>
                        <a:pt x="515885" y="241758"/>
                        <a:pt x="441302" y="220464"/>
                        <a:pt x="370772" y="205710"/>
                      </a:cubicBezTo>
                      <a:cubicBezTo>
                        <a:pt x="281921" y="187118"/>
                        <a:pt x="251655" y="130640"/>
                        <a:pt x="227334" y="85242"/>
                      </a:cubicBezTo>
                      <a:cubicBezTo>
                        <a:pt x="209121" y="51247"/>
                        <a:pt x="193448" y="21954"/>
                        <a:pt x="158210" y="15253"/>
                      </a:cubicBezTo>
                      <a:cubicBezTo>
                        <a:pt x="151346" y="13901"/>
                        <a:pt x="145293" y="13253"/>
                        <a:pt x="139943" y="13253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403" name="Freeform: Shape 402">
                  <a:extLst>
                    <a:ext uri="{FF2B5EF4-FFF2-40B4-BE49-F238E27FC236}">
                      <a16:creationId xmlns:a16="http://schemas.microsoft.com/office/drawing/2014/main" id="{71649449-4D9B-4A42-8431-6D6369821612}"/>
                    </a:ext>
                  </a:extLst>
                </p:cNvPr>
                <p:cNvSpPr/>
                <p:nvPr/>
              </p:nvSpPr>
              <p:spPr>
                <a:xfrm>
                  <a:off x="5420303" y="2856701"/>
                  <a:ext cx="226992" cy="1642991"/>
                </a:xfrm>
                <a:custGeom>
                  <a:avLst/>
                  <a:gdLst>
                    <a:gd name="connsiteX0" fmla="*/ 207339 w 226992"/>
                    <a:gd name="connsiteY0" fmla="*/ 1644883 h 1642990"/>
                    <a:gd name="connsiteX1" fmla="*/ 194693 w 226992"/>
                    <a:gd name="connsiteY1" fmla="*/ 1640883 h 1642990"/>
                    <a:gd name="connsiteX2" fmla="*/ 99248 w 226992"/>
                    <a:gd name="connsiteY2" fmla="*/ 792473 h 1642990"/>
                    <a:gd name="connsiteX3" fmla="*/ 114597 w 226992"/>
                    <a:gd name="connsiteY3" fmla="*/ 554347 h 1642990"/>
                    <a:gd name="connsiteX4" fmla="*/ 101518 w 226992"/>
                    <a:gd name="connsiteY4" fmla="*/ 280660 h 1642990"/>
                    <a:gd name="connsiteX5" fmla="*/ 128 w 226992"/>
                    <a:gd name="connsiteY5" fmla="*/ 0 h 1642990"/>
                    <a:gd name="connsiteX6" fmla="*/ 13369 w 226992"/>
                    <a:gd name="connsiteY6" fmla="*/ 486 h 1642990"/>
                    <a:gd name="connsiteX7" fmla="*/ 109570 w 226992"/>
                    <a:gd name="connsiteY7" fmla="*/ 270175 h 1642990"/>
                    <a:gd name="connsiteX8" fmla="*/ 127568 w 226992"/>
                    <a:gd name="connsiteY8" fmla="*/ 556888 h 1642990"/>
                    <a:gd name="connsiteX9" fmla="*/ 111840 w 226992"/>
                    <a:gd name="connsiteY9" fmla="*/ 788528 h 1642990"/>
                    <a:gd name="connsiteX10" fmla="*/ 207339 w 226992"/>
                    <a:gd name="connsiteY10" fmla="*/ 1644883 h 1642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6992" h="1642990">
                      <a:moveTo>
                        <a:pt x="207339" y="1644883"/>
                      </a:moveTo>
                      <a:lnTo>
                        <a:pt x="194693" y="1640883"/>
                      </a:lnTo>
                      <a:cubicBezTo>
                        <a:pt x="265546" y="1417026"/>
                        <a:pt x="137404" y="914724"/>
                        <a:pt x="99248" y="792473"/>
                      </a:cubicBezTo>
                      <a:cubicBezTo>
                        <a:pt x="80494" y="732374"/>
                        <a:pt x="97843" y="641847"/>
                        <a:pt x="114597" y="554347"/>
                      </a:cubicBezTo>
                      <a:cubicBezTo>
                        <a:pt x="136269" y="441338"/>
                        <a:pt x="158698" y="324491"/>
                        <a:pt x="101518" y="280660"/>
                      </a:cubicBezTo>
                      <a:cubicBezTo>
                        <a:pt x="-5817" y="198402"/>
                        <a:pt x="-142" y="8053"/>
                        <a:pt x="128" y="0"/>
                      </a:cubicBezTo>
                      <a:lnTo>
                        <a:pt x="13369" y="486"/>
                      </a:lnTo>
                      <a:cubicBezTo>
                        <a:pt x="13315" y="2378"/>
                        <a:pt x="7694" y="192079"/>
                        <a:pt x="109570" y="270175"/>
                      </a:cubicBezTo>
                      <a:cubicBezTo>
                        <a:pt x="173236" y="318978"/>
                        <a:pt x="149997" y="439932"/>
                        <a:pt x="127568" y="556888"/>
                      </a:cubicBezTo>
                      <a:cubicBezTo>
                        <a:pt x="111084" y="642766"/>
                        <a:pt x="94059" y="731617"/>
                        <a:pt x="111840" y="788528"/>
                      </a:cubicBezTo>
                      <a:cubicBezTo>
                        <a:pt x="159076" y="939748"/>
                        <a:pt x="277977" y="1421566"/>
                        <a:pt x="207339" y="1644883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404" name="Freeform: Shape 403">
                  <a:extLst>
                    <a:ext uri="{FF2B5EF4-FFF2-40B4-BE49-F238E27FC236}">
                      <a16:creationId xmlns:a16="http://schemas.microsoft.com/office/drawing/2014/main" id="{AE56065D-CA7E-41A1-81C1-109A8096205E}"/>
                    </a:ext>
                  </a:extLst>
                </p:cNvPr>
                <p:cNvSpPr/>
                <p:nvPr/>
              </p:nvSpPr>
              <p:spPr>
                <a:xfrm>
                  <a:off x="4901474" y="2999390"/>
                  <a:ext cx="735022" cy="1448426"/>
                </a:xfrm>
                <a:custGeom>
                  <a:avLst/>
                  <a:gdLst>
                    <a:gd name="connsiteX0" fmla="*/ 190413 w 735022"/>
                    <a:gd name="connsiteY0" fmla="*/ 48092 h 1448426"/>
                    <a:gd name="connsiteX1" fmla="*/ 56326 w 735022"/>
                    <a:gd name="connsiteY1" fmla="*/ 90410 h 1448426"/>
                    <a:gd name="connsiteX2" fmla="*/ 28114 w 735022"/>
                    <a:gd name="connsiteY2" fmla="*/ 489051 h 1448426"/>
                    <a:gd name="connsiteX3" fmla="*/ 264510 w 735022"/>
                    <a:gd name="connsiteY3" fmla="*/ 817163 h 1448426"/>
                    <a:gd name="connsiteX4" fmla="*/ 465614 w 735022"/>
                    <a:gd name="connsiteY4" fmla="*/ 1184080 h 1448426"/>
                    <a:gd name="connsiteX5" fmla="*/ 659639 w 735022"/>
                    <a:gd name="connsiteY5" fmla="*/ 1431015 h 1448426"/>
                    <a:gd name="connsiteX6" fmla="*/ 670448 w 735022"/>
                    <a:gd name="connsiteY6" fmla="*/ 1069395 h 1448426"/>
                    <a:gd name="connsiteX7" fmla="*/ 677474 w 735022"/>
                    <a:gd name="connsiteY7" fmla="*/ 707829 h 1448426"/>
                    <a:gd name="connsiteX8" fmla="*/ 440699 w 735022"/>
                    <a:gd name="connsiteY8" fmla="*/ 343398 h 1448426"/>
                    <a:gd name="connsiteX9" fmla="*/ 190413 w 735022"/>
                    <a:gd name="connsiteY9" fmla="*/ 48092 h 14484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35022" h="1448426">
                      <a:moveTo>
                        <a:pt x="190413" y="48092"/>
                      </a:moveTo>
                      <a:cubicBezTo>
                        <a:pt x="160905" y="-26761"/>
                        <a:pt x="45787" y="-15412"/>
                        <a:pt x="56326" y="90410"/>
                      </a:cubicBezTo>
                      <a:cubicBezTo>
                        <a:pt x="66919" y="196231"/>
                        <a:pt x="141016" y="309133"/>
                        <a:pt x="28114" y="489051"/>
                      </a:cubicBezTo>
                      <a:cubicBezTo>
                        <a:pt x="-84788" y="668970"/>
                        <a:pt x="172741" y="704262"/>
                        <a:pt x="264510" y="817163"/>
                      </a:cubicBezTo>
                      <a:cubicBezTo>
                        <a:pt x="356226" y="930065"/>
                        <a:pt x="388005" y="1085284"/>
                        <a:pt x="465614" y="1184080"/>
                      </a:cubicBezTo>
                      <a:cubicBezTo>
                        <a:pt x="543224" y="1282875"/>
                        <a:pt x="596135" y="1519218"/>
                        <a:pt x="659639" y="1431015"/>
                      </a:cubicBezTo>
                      <a:cubicBezTo>
                        <a:pt x="723142" y="1342812"/>
                        <a:pt x="663368" y="1228127"/>
                        <a:pt x="670448" y="1069395"/>
                      </a:cubicBezTo>
                      <a:cubicBezTo>
                        <a:pt x="677528" y="910662"/>
                        <a:pt x="818803" y="810137"/>
                        <a:pt x="677474" y="707829"/>
                      </a:cubicBezTo>
                      <a:cubicBezTo>
                        <a:pt x="536144" y="605520"/>
                        <a:pt x="394058" y="574174"/>
                        <a:pt x="440699" y="343398"/>
                      </a:cubicBezTo>
                      <a:cubicBezTo>
                        <a:pt x="461291" y="241576"/>
                        <a:pt x="282183" y="280921"/>
                        <a:pt x="190413" y="4809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405" name="Freeform: Shape 404">
                  <a:extLst>
                    <a:ext uri="{FF2B5EF4-FFF2-40B4-BE49-F238E27FC236}">
                      <a16:creationId xmlns:a16="http://schemas.microsoft.com/office/drawing/2014/main" id="{5D37458A-5BEA-4234-849E-D4B8D4710B9C}"/>
                    </a:ext>
                  </a:extLst>
                </p:cNvPr>
                <p:cNvSpPr/>
                <p:nvPr/>
              </p:nvSpPr>
              <p:spPr>
                <a:xfrm>
                  <a:off x="5134853" y="3317711"/>
                  <a:ext cx="540457" cy="1129556"/>
                </a:xfrm>
                <a:custGeom>
                  <a:avLst/>
                  <a:gdLst>
                    <a:gd name="connsiteX0" fmla="*/ 529108 w 540457"/>
                    <a:gd name="connsiteY0" fmla="*/ 1133123 h 1129556"/>
                    <a:gd name="connsiteX1" fmla="*/ 274228 w 540457"/>
                    <a:gd name="connsiteY1" fmla="*/ 535972 h 1129556"/>
                    <a:gd name="connsiteX2" fmla="*/ 0 w 540457"/>
                    <a:gd name="connsiteY2" fmla="*/ 2864 h 1129556"/>
                    <a:gd name="connsiteX3" fmla="*/ 12917 w 540457"/>
                    <a:gd name="connsiteY3" fmla="*/ 0 h 1129556"/>
                    <a:gd name="connsiteX4" fmla="*/ 282011 w 540457"/>
                    <a:gd name="connsiteY4" fmla="*/ 525271 h 1129556"/>
                    <a:gd name="connsiteX5" fmla="*/ 542187 w 540457"/>
                    <a:gd name="connsiteY5" fmla="*/ 1131015 h 1129556"/>
                    <a:gd name="connsiteX6" fmla="*/ 529108 w 540457"/>
                    <a:gd name="connsiteY6" fmla="*/ 1133123 h 1129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0457" h="1129556">
                      <a:moveTo>
                        <a:pt x="529108" y="1133123"/>
                      </a:moveTo>
                      <a:cubicBezTo>
                        <a:pt x="528351" y="1128421"/>
                        <a:pt x="449877" y="663412"/>
                        <a:pt x="274228" y="535972"/>
                      </a:cubicBezTo>
                      <a:cubicBezTo>
                        <a:pt x="95121" y="405992"/>
                        <a:pt x="62585" y="285956"/>
                        <a:pt x="0" y="2864"/>
                      </a:cubicBezTo>
                      <a:lnTo>
                        <a:pt x="12917" y="0"/>
                      </a:lnTo>
                      <a:cubicBezTo>
                        <a:pt x="74691" y="279579"/>
                        <a:pt x="106794" y="398155"/>
                        <a:pt x="282011" y="525271"/>
                      </a:cubicBezTo>
                      <a:cubicBezTo>
                        <a:pt x="462091" y="655899"/>
                        <a:pt x="538999" y="1111667"/>
                        <a:pt x="542187" y="1131015"/>
                      </a:cubicBezTo>
                      <a:lnTo>
                        <a:pt x="529108" y="11331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406" name="Freeform: Shape 405">
                  <a:extLst>
                    <a:ext uri="{FF2B5EF4-FFF2-40B4-BE49-F238E27FC236}">
                      <a16:creationId xmlns:a16="http://schemas.microsoft.com/office/drawing/2014/main" id="{DF1CB9B9-6798-4ED1-A5D7-0B0DF9C8583F}"/>
                    </a:ext>
                  </a:extLst>
                </p:cNvPr>
                <p:cNvSpPr/>
                <p:nvPr/>
              </p:nvSpPr>
              <p:spPr>
                <a:xfrm>
                  <a:off x="5369591" y="2490645"/>
                  <a:ext cx="989037" cy="2005098"/>
                </a:xfrm>
                <a:custGeom>
                  <a:avLst/>
                  <a:gdLst>
                    <a:gd name="connsiteX0" fmla="*/ 135854 w 989037"/>
                    <a:gd name="connsiteY0" fmla="*/ 1943543 h 2005097"/>
                    <a:gd name="connsiteX1" fmla="*/ 93050 w 989037"/>
                    <a:gd name="connsiteY1" fmla="*/ 1630997 h 2005097"/>
                    <a:gd name="connsiteX2" fmla="*/ 150176 w 989037"/>
                    <a:gd name="connsiteY2" fmla="*/ 1334609 h 2005097"/>
                    <a:gd name="connsiteX3" fmla="*/ 346524 w 989037"/>
                    <a:gd name="connsiteY3" fmla="*/ 692438 h 2005097"/>
                    <a:gd name="connsiteX4" fmla="*/ 858986 w 989037"/>
                    <a:gd name="connsiteY4" fmla="*/ 8056 h 2005097"/>
                    <a:gd name="connsiteX5" fmla="*/ 915464 w 989037"/>
                    <a:gd name="connsiteY5" fmla="*/ 558404 h 2005097"/>
                    <a:gd name="connsiteX6" fmla="*/ 816669 w 989037"/>
                    <a:gd name="connsiteY6" fmla="*/ 908026 h 2005097"/>
                    <a:gd name="connsiteX7" fmla="*/ 675555 w 989037"/>
                    <a:gd name="connsiteY7" fmla="*/ 1560467 h 2005097"/>
                    <a:gd name="connsiteX8" fmla="*/ 135854 w 989037"/>
                    <a:gd name="connsiteY8" fmla="*/ 1943543 h 2005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89037" h="2005097">
                      <a:moveTo>
                        <a:pt x="135854" y="1943543"/>
                      </a:moveTo>
                      <a:cubicBezTo>
                        <a:pt x="135854" y="1943543"/>
                        <a:pt x="188063" y="1814482"/>
                        <a:pt x="93050" y="1630997"/>
                      </a:cubicBezTo>
                      <a:cubicBezTo>
                        <a:pt x="-1962" y="1447511"/>
                        <a:pt x="-78815" y="1475723"/>
                        <a:pt x="150176" y="1334609"/>
                      </a:cubicBezTo>
                      <a:cubicBezTo>
                        <a:pt x="379168" y="1193496"/>
                        <a:pt x="151636" y="748862"/>
                        <a:pt x="346524" y="692438"/>
                      </a:cubicBezTo>
                      <a:cubicBezTo>
                        <a:pt x="541468" y="635960"/>
                        <a:pt x="710793" y="-83605"/>
                        <a:pt x="858986" y="8056"/>
                      </a:cubicBezTo>
                      <a:cubicBezTo>
                        <a:pt x="1007180" y="99664"/>
                        <a:pt x="809589" y="452529"/>
                        <a:pt x="915464" y="558404"/>
                      </a:cubicBezTo>
                      <a:cubicBezTo>
                        <a:pt x="1021340" y="664280"/>
                        <a:pt x="1035446" y="798962"/>
                        <a:pt x="816669" y="908026"/>
                      </a:cubicBezTo>
                      <a:cubicBezTo>
                        <a:pt x="597891" y="1017091"/>
                        <a:pt x="971942" y="1433459"/>
                        <a:pt x="675555" y="1560467"/>
                      </a:cubicBezTo>
                      <a:cubicBezTo>
                        <a:pt x="379168" y="1687420"/>
                        <a:pt x="464182" y="2185506"/>
                        <a:pt x="135854" y="1943543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407" name="Freeform: Shape 406">
                  <a:extLst>
                    <a:ext uri="{FF2B5EF4-FFF2-40B4-BE49-F238E27FC236}">
                      <a16:creationId xmlns:a16="http://schemas.microsoft.com/office/drawing/2014/main" id="{AA65091B-7FD5-4D83-BDA5-DE1ACCF980EB}"/>
                    </a:ext>
                  </a:extLst>
                </p:cNvPr>
                <p:cNvSpPr/>
                <p:nvPr/>
              </p:nvSpPr>
              <p:spPr>
                <a:xfrm>
                  <a:off x="5590927" y="2910368"/>
                  <a:ext cx="481007" cy="1659205"/>
                </a:xfrm>
                <a:custGeom>
                  <a:avLst/>
                  <a:gdLst>
                    <a:gd name="connsiteX0" fmla="*/ 5045 w 481007"/>
                    <a:gd name="connsiteY0" fmla="*/ 1660718 h 1659204"/>
                    <a:gd name="connsiteX1" fmla="*/ 73521 w 481007"/>
                    <a:gd name="connsiteY1" fmla="*/ 1280236 h 1659204"/>
                    <a:gd name="connsiteX2" fmla="*/ 204852 w 481007"/>
                    <a:gd name="connsiteY2" fmla="*/ 644063 h 1659204"/>
                    <a:gd name="connsiteX3" fmla="*/ 317213 w 481007"/>
                    <a:gd name="connsiteY3" fmla="*/ 470793 h 1659204"/>
                    <a:gd name="connsiteX4" fmla="*/ 435303 w 481007"/>
                    <a:gd name="connsiteY4" fmla="*/ 300116 h 1659204"/>
                    <a:gd name="connsiteX5" fmla="*/ 470703 w 481007"/>
                    <a:gd name="connsiteY5" fmla="*/ 0 h 1659204"/>
                    <a:gd name="connsiteX6" fmla="*/ 483728 w 481007"/>
                    <a:gd name="connsiteY6" fmla="*/ 2378 h 1659204"/>
                    <a:gd name="connsiteX7" fmla="*/ 448544 w 481007"/>
                    <a:gd name="connsiteY7" fmla="*/ 299684 h 1659204"/>
                    <a:gd name="connsiteX8" fmla="*/ 324131 w 481007"/>
                    <a:gd name="connsiteY8" fmla="*/ 482088 h 1659204"/>
                    <a:gd name="connsiteX9" fmla="*/ 218040 w 481007"/>
                    <a:gd name="connsiteY9" fmla="*/ 642550 h 1659204"/>
                    <a:gd name="connsiteX10" fmla="*/ 85519 w 481007"/>
                    <a:gd name="connsiteY10" fmla="*/ 1285857 h 1659204"/>
                    <a:gd name="connsiteX11" fmla="*/ 18016 w 481007"/>
                    <a:gd name="connsiteY11" fmla="*/ 1658070 h 1659204"/>
                    <a:gd name="connsiteX12" fmla="*/ 5045 w 481007"/>
                    <a:gd name="connsiteY12" fmla="*/ 1660718 h 1659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81007" h="1659204">
                      <a:moveTo>
                        <a:pt x="5045" y="1660718"/>
                      </a:moveTo>
                      <a:cubicBezTo>
                        <a:pt x="4721" y="1659097"/>
                        <a:pt x="-27166" y="1493825"/>
                        <a:pt x="73521" y="1280236"/>
                      </a:cubicBezTo>
                      <a:cubicBezTo>
                        <a:pt x="176100" y="1062702"/>
                        <a:pt x="225173" y="824846"/>
                        <a:pt x="204852" y="644063"/>
                      </a:cubicBezTo>
                      <a:cubicBezTo>
                        <a:pt x="193827" y="546132"/>
                        <a:pt x="256574" y="507868"/>
                        <a:pt x="317213" y="470793"/>
                      </a:cubicBezTo>
                      <a:cubicBezTo>
                        <a:pt x="376934" y="434312"/>
                        <a:pt x="438708" y="396642"/>
                        <a:pt x="435303" y="300116"/>
                      </a:cubicBezTo>
                      <a:cubicBezTo>
                        <a:pt x="432223" y="212940"/>
                        <a:pt x="469136" y="8647"/>
                        <a:pt x="470703" y="0"/>
                      </a:cubicBezTo>
                      <a:lnTo>
                        <a:pt x="483728" y="2378"/>
                      </a:lnTo>
                      <a:cubicBezTo>
                        <a:pt x="483350" y="4486"/>
                        <a:pt x="445518" y="213967"/>
                        <a:pt x="448544" y="299684"/>
                      </a:cubicBezTo>
                      <a:cubicBezTo>
                        <a:pt x="452220" y="403884"/>
                        <a:pt x="387095" y="443662"/>
                        <a:pt x="324131" y="482088"/>
                      </a:cubicBezTo>
                      <a:cubicBezTo>
                        <a:pt x="264356" y="518569"/>
                        <a:pt x="207933" y="553050"/>
                        <a:pt x="218040" y="642550"/>
                      </a:cubicBezTo>
                      <a:cubicBezTo>
                        <a:pt x="238631" y="825711"/>
                        <a:pt x="189125" y="1066215"/>
                        <a:pt x="85519" y="1285857"/>
                      </a:cubicBezTo>
                      <a:cubicBezTo>
                        <a:pt x="-13168" y="1495176"/>
                        <a:pt x="17692" y="1656449"/>
                        <a:pt x="18016" y="1658070"/>
                      </a:cubicBezTo>
                      <a:lnTo>
                        <a:pt x="5045" y="16607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408" name="Freeform: Shape 407">
                  <a:extLst>
                    <a:ext uri="{FF2B5EF4-FFF2-40B4-BE49-F238E27FC236}">
                      <a16:creationId xmlns:a16="http://schemas.microsoft.com/office/drawing/2014/main" id="{99B80E87-666D-4681-AAA5-678B967074A6}"/>
                    </a:ext>
                  </a:extLst>
                </p:cNvPr>
                <p:cNvSpPr/>
                <p:nvPr/>
              </p:nvSpPr>
              <p:spPr>
                <a:xfrm>
                  <a:off x="5541346" y="3611935"/>
                  <a:ext cx="432366" cy="870137"/>
                </a:xfrm>
                <a:custGeom>
                  <a:avLst/>
                  <a:gdLst>
                    <a:gd name="connsiteX0" fmla="*/ 294157 w 432365"/>
                    <a:gd name="connsiteY0" fmla="*/ 47183 h 870136"/>
                    <a:gd name="connsiteX1" fmla="*/ 430406 w 432365"/>
                    <a:gd name="connsiteY1" fmla="*/ 68153 h 870136"/>
                    <a:gd name="connsiteX2" fmla="*/ 380630 w 432365"/>
                    <a:gd name="connsiteY2" fmla="*/ 243694 h 870136"/>
                    <a:gd name="connsiteX3" fmla="*/ 375388 w 432365"/>
                    <a:gd name="connsiteY3" fmla="*/ 429719 h 870136"/>
                    <a:gd name="connsiteX4" fmla="*/ 210332 w 432365"/>
                    <a:gd name="connsiteY4" fmla="*/ 641957 h 870136"/>
                    <a:gd name="connsiteX5" fmla="*/ 74083 w 432365"/>
                    <a:gd name="connsiteY5" fmla="*/ 872516 h 870136"/>
                    <a:gd name="connsiteX6" fmla="*/ 40034 w 432365"/>
                    <a:gd name="connsiteY6" fmla="*/ 634066 h 870136"/>
                    <a:gd name="connsiteX7" fmla="*/ 58355 w 432365"/>
                    <a:gd name="connsiteY7" fmla="*/ 433502 h 870136"/>
                    <a:gd name="connsiteX8" fmla="*/ 100295 w 432365"/>
                    <a:gd name="connsiteY8" fmla="*/ 219481 h 870136"/>
                    <a:gd name="connsiteX9" fmla="*/ 294157 w 432365"/>
                    <a:gd name="connsiteY9" fmla="*/ 47183 h 870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32365" h="870136">
                      <a:moveTo>
                        <a:pt x="294157" y="47183"/>
                      </a:moveTo>
                      <a:cubicBezTo>
                        <a:pt x="360741" y="-14645"/>
                        <a:pt x="448728" y="-23563"/>
                        <a:pt x="430406" y="68153"/>
                      </a:cubicBezTo>
                      <a:cubicBezTo>
                        <a:pt x="412085" y="159869"/>
                        <a:pt x="349175" y="186081"/>
                        <a:pt x="380630" y="243694"/>
                      </a:cubicBezTo>
                      <a:cubicBezTo>
                        <a:pt x="412085" y="301360"/>
                        <a:pt x="464455" y="358973"/>
                        <a:pt x="375388" y="429719"/>
                      </a:cubicBezTo>
                      <a:cubicBezTo>
                        <a:pt x="286320" y="500465"/>
                        <a:pt x="236544" y="508302"/>
                        <a:pt x="210332" y="641957"/>
                      </a:cubicBezTo>
                      <a:cubicBezTo>
                        <a:pt x="184120" y="775612"/>
                        <a:pt x="189362" y="866841"/>
                        <a:pt x="74083" y="872516"/>
                      </a:cubicBezTo>
                      <a:cubicBezTo>
                        <a:pt x="-41197" y="878191"/>
                        <a:pt x="3337" y="710055"/>
                        <a:pt x="40034" y="634066"/>
                      </a:cubicBezTo>
                      <a:cubicBezTo>
                        <a:pt x="40034" y="634066"/>
                        <a:pt x="95052" y="547377"/>
                        <a:pt x="58355" y="433502"/>
                      </a:cubicBezTo>
                      <a:cubicBezTo>
                        <a:pt x="21658" y="319628"/>
                        <a:pt x="-49088" y="258178"/>
                        <a:pt x="100295" y="219481"/>
                      </a:cubicBezTo>
                      <a:cubicBezTo>
                        <a:pt x="249623" y="180838"/>
                        <a:pt x="249299" y="88852"/>
                        <a:pt x="294157" y="4718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409" name="Freeform: Shape 408">
                  <a:extLst>
                    <a:ext uri="{FF2B5EF4-FFF2-40B4-BE49-F238E27FC236}">
                      <a16:creationId xmlns:a16="http://schemas.microsoft.com/office/drawing/2014/main" id="{530B03A4-1788-4273-BA75-1042E8B5FE7C}"/>
                    </a:ext>
                  </a:extLst>
                </p:cNvPr>
                <p:cNvSpPr/>
                <p:nvPr/>
              </p:nvSpPr>
              <p:spPr>
                <a:xfrm>
                  <a:off x="5623321" y="3722298"/>
                  <a:ext cx="270229" cy="843114"/>
                </a:xfrm>
                <a:custGeom>
                  <a:avLst/>
                  <a:gdLst>
                    <a:gd name="connsiteX0" fmla="*/ 430 w 270228"/>
                    <a:gd name="connsiteY0" fmla="*/ 847600 h 843113"/>
                    <a:gd name="connsiteX1" fmla="*/ 64150 w 270228"/>
                    <a:gd name="connsiteY1" fmla="*/ 381509 h 843113"/>
                    <a:gd name="connsiteX2" fmla="*/ 153704 w 270228"/>
                    <a:gd name="connsiteY2" fmla="*/ 134574 h 843113"/>
                    <a:gd name="connsiteX3" fmla="*/ 268173 w 270228"/>
                    <a:gd name="connsiteY3" fmla="*/ 0 h 843113"/>
                    <a:gd name="connsiteX4" fmla="*/ 273632 w 270228"/>
                    <a:gd name="connsiteY4" fmla="*/ 12106 h 843113"/>
                    <a:gd name="connsiteX5" fmla="*/ 166999 w 270228"/>
                    <a:gd name="connsiteY5" fmla="*/ 135006 h 843113"/>
                    <a:gd name="connsiteX6" fmla="*/ 73068 w 270228"/>
                    <a:gd name="connsiteY6" fmla="*/ 391399 h 843113"/>
                    <a:gd name="connsiteX7" fmla="*/ 13726 w 270228"/>
                    <a:gd name="connsiteY7" fmla="*/ 847330 h 843113"/>
                    <a:gd name="connsiteX8" fmla="*/ 430 w 270228"/>
                    <a:gd name="connsiteY8" fmla="*/ 847600 h 843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228" h="843113">
                      <a:moveTo>
                        <a:pt x="430" y="847600"/>
                      </a:moveTo>
                      <a:cubicBezTo>
                        <a:pt x="52" y="831224"/>
                        <a:pt x="-7839" y="446310"/>
                        <a:pt x="64150" y="381509"/>
                      </a:cubicBezTo>
                      <a:cubicBezTo>
                        <a:pt x="137706" y="315303"/>
                        <a:pt x="151813" y="198402"/>
                        <a:pt x="153704" y="134574"/>
                      </a:cubicBezTo>
                      <a:cubicBezTo>
                        <a:pt x="156136" y="51398"/>
                        <a:pt x="263579" y="2054"/>
                        <a:pt x="268173" y="0"/>
                      </a:cubicBezTo>
                      <a:lnTo>
                        <a:pt x="273632" y="12106"/>
                      </a:lnTo>
                      <a:cubicBezTo>
                        <a:pt x="272605" y="12593"/>
                        <a:pt x="169161" y="60153"/>
                        <a:pt x="166999" y="135006"/>
                      </a:cubicBezTo>
                      <a:cubicBezTo>
                        <a:pt x="164621" y="215535"/>
                        <a:pt x="146408" y="325409"/>
                        <a:pt x="73068" y="391399"/>
                      </a:cubicBezTo>
                      <a:cubicBezTo>
                        <a:pt x="5565" y="452147"/>
                        <a:pt x="13672" y="843384"/>
                        <a:pt x="13726" y="847330"/>
                      </a:cubicBezTo>
                      <a:lnTo>
                        <a:pt x="430" y="84760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410" name="Freeform: Shape 409">
                  <a:extLst>
                    <a:ext uri="{FF2B5EF4-FFF2-40B4-BE49-F238E27FC236}">
                      <a16:creationId xmlns:a16="http://schemas.microsoft.com/office/drawing/2014/main" id="{9CB69AFA-81CC-423D-A0A5-819B4DDF5B19}"/>
                    </a:ext>
                  </a:extLst>
                </p:cNvPr>
                <p:cNvSpPr/>
                <p:nvPr/>
              </p:nvSpPr>
              <p:spPr>
                <a:xfrm>
                  <a:off x="5388382" y="4412786"/>
                  <a:ext cx="502625" cy="448580"/>
                </a:xfrm>
                <a:custGeom>
                  <a:avLst/>
                  <a:gdLst>
                    <a:gd name="connsiteX0" fmla="*/ 505760 w 502625"/>
                    <a:gd name="connsiteY0" fmla="*/ 0 h 448579"/>
                    <a:gd name="connsiteX1" fmla="*/ 386319 w 502625"/>
                    <a:gd name="connsiteY1" fmla="*/ 453119 h 448579"/>
                    <a:gd name="connsiteX2" fmla="*/ 119441 w 502625"/>
                    <a:gd name="connsiteY2" fmla="*/ 453119 h 448579"/>
                    <a:gd name="connsiteX3" fmla="*/ 0 w 502625"/>
                    <a:gd name="connsiteY3" fmla="*/ 0 h 448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2625" h="448579">
                      <a:moveTo>
                        <a:pt x="505760" y="0"/>
                      </a:moveTo>
                      <a:lnTo>
                        <a:pt x="386319" y="453119"/>
                      </a:lnTo>
                      <a:lnTo>
                        <a:pt x="119441" y="4531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411" name="Freeform: Shape 410">
                  <a:extLst>
                    <a:ext uri="{FF2B5EF4-FFF2-40B4-BE49-F238E27FC236}">
                      <a16:creationId xmlns:a16="http://schemas.microsoft.com/office/drawing/2014/main" id="{FEC75939-B584-4B5C-8AFF-EEF5EF531798}"/>
                    </a:ext>
                  </a:extLst>
                </p:cNvPr>
                <p:cNvSpPr/>
                <p:nvPr/>
              </p:nvSpPr>
              <p:spPr>
                <a:xfrm>
                  <a:off x="5388382" y="4412786"/>
                  <a:ext cx="502625" cy="448580"/>
                </a:xfrm>
                <a:custGeom>
                  <a:avLst/>
                  <a:gdLst>
                    <a:gd name="connsiteX0" fmla="*/ 505760 w 502625"/>
                    <a:gd name="connsiteY0" fmla="*/ 0 h 448579"/>
                    <a:gd name="connsiteX1" fmla="*/ 242828 w 502625"/>
                    <a:gd name="connsiteY1" fmla="*/ 453119 h 448579"/>
                    <a:gd name="connsiteX2" fmla="*/ 119441 w 502625"/>
                    <a:gd name="connsiteY2" fmla="*/ 453119 h 448579"/>
                    <a:gd name="connsiteX3" fmla="*/ 0 w 502625"/>
                    <a:gd name="connsiteY3" fmla="*/ 0 h 448579"/>
                    <a:gd name="connsiteX4" fmla="*/ 505760 w 502625"/>
                    <a:gd name="connsiteY4" fmla="*/ 0 h 448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2625" h="448579">
                      <a:moveTo>
                        <a:pt x="505760" y="0"/>
                      </a:moveTo>
                      <a:cubicBezTo>
                        <a:pt x="505760" y="0"/>
                        <a:pt x="242828" y="49344"/>
                        <a:pt x="242828" y="453119"/>
                      </a:cubicBezTo>
                      <a:lnTo>
                        <a:pt x="119441" y="453119"/>
                      </a:lnTo>
                      <a:lnTo>
                        <a:pt x="0" y="0"/>
                      </a:lnTo>
                      <a:lnTo>
                        <a:pt x="50576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53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</p:grpSp>
        <p:grpSp>
          <p:nvGrpSpPr>
            <p:cNvPr id="241" name="Graphic 6">
              <a:extLst>
                <a:ext uri="{FF2B5EF4-FFF2-40B4-BE49-F238E27FC236}">
                  <a16:creationId xmlns:a16="http://schemas.microsoft.com/office/drawing/2014/main" id="{41A26969-7462-4E4D-A519-C3D9FB9129A3}"/>
                </a:ext>
              </a:extLst>
            </p:cNvPr>
            <p:cNvGrpSpPr/>
            <p:nvPr/>
          </p:nvGrpSpPr>
          <p:grpSpPr>
            <a:xfrm>
              <a:off x="8607783" y="988674"/>
              <a:ext cx="785659" cy="692545"/>
              <a:chOff x="7575557" y="2146943"/>
              <a:chExt cx="520278" cy="458615"/>
            </a:xfrm>
            <a:solidFill>
              <a:schemeClr val="accent1"/>
            </a:solidFill>
          </p:grpSpPr>
          <p:sp>
            <p:nvSpPr>
              <p:cNvPr id="315" name="Freeform: Shape 314">
                <a:extLst>
                  <a:ext uri="{FF2B5EF4-FFF2-40B4-BE49-F238E27FC236}">
                    <a16:creationId xmlns:a16="http://schemas.microsoft.com/office/drawing/2014/main" id="{12FED1D5-5331-4C20-9068-F42A3F3A5CE6}"/>
                  </a:ext>
                </a:extLst>
              </p:cNvPr>
              <p:cNvSpPr/>
              <p:nvPr/>
            </p:nvSpPr>
            <p:spPr>
              <a:xfrm>
                <a:off x="7575557" y="2146943"/>
                <a:ext cx="520278" cy="458615"/>
              </a:xfrm>
              <a:custGeom>
                <a:avLst/>
                <a:gdLst>
                  <a:gd name="connsiteX0" fmla="*/ 1773 w 520278"/>
                  <a:gd name="connsiteY0" fmla="*/ 0 h 458615"/>
                  <a:gd name="connsiteX1" fmla="*/ 522976 w 520278"/>
                  <a:gd name="connsiteY1" fmla="*/ 2428 h 458615"/>
                  <a:gd name="connsiteX2" fmla="*/ 521242 w 520278"/>
                  <a:gd name="connsiteY2" fmla="*/ 380188 h 458615"/>
                  <a:gd name="connsiteX3" fmla="*/ 520856 w 520278"/>
                  <a:gd name="connsiteY3" fmla="*/ 459772 h 458615"/>
                  <a:gd name="connsiteX4" fmla="*/ 441658 w 520278"/>
                  <a:gd name="connsiteY4" fmla="*/ 379842 h 458615"/>
                  <a:gd name="connsiteX5" fmla="*/ 0 w 520278"/>
                  <a:gd name="connsiteY5" fmla="*/ 377799 h 458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0278" h="458615">
                    <a:moveTo>
                      <a:pt x="1773" y="0"/>
                    </a:moveTo>
                    <a:lnTo>
                      <a:pt x="522976" y="2428"/>
                    </a:lnTo>
                    <a:lnTo>
                      <a:pt x="521242" y="380188"/>
                    </a:lnTo>
                    <a:lnTo>
                      <a:pt x="520856" y="459772"/>
                    </a:lnTo>
                    <a:lnTo>
                      <a:pt x="441658" y="379842"/>
                    </a:lnTo>
                    <a:lnTo>
                      <a:pt x="0" y="377799"/>
                    </a:lnTo>
                    <a:close/>
                  </a:path>
                </a:pathLst>
              </a:custGeom>
              <a:solidFill>
                <a:srgbClr val="FFC655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7B16A548-38AD-40B2-B7A2-6CCB66733EF6}"/>
                  </a:ext>
                </a:extLst>
              </p:cNvPr>
              <p:cNvSpPr/>
              <p:nvPr/>
            </p:nvSpPr>
            <p:spPr>
              <a:xfrm>
                <a:off x="7797195" y="2312314"/>
                <a:ext cx="77078" cy="77078"/>
              </a:xfrm>
              <a:custGeom>
                <a:avLst/>
                <a:gdLst>
                  <a:gd name="connsiteX0" fmla="*/ 0 w 77078"/>
                  <a:gd name="connsiteY0" fmla="*/ 39695 h 77078"/>
                  <a:gd name="connsiteX1" fmla="*/ 39696 w 77078"/>
                  <a:gd name="connsiteY1" fmla="*/ 79622 h 77078"/>
                  <a:gd name="connsiteX2" fmla="*/ 79622 w 77078"/>
                  <a:gd name="connsiteY2" fmla="*/ 39927 h 77078"/>
                  <a:gd name="connsiteX3" fmla="*/ 39927 w 77078"/>
                  <a:gd name="connsiteY3" fmla="*/ 0 h 77078"/>
                  <a:gd name="connsiteX4" fmla="*/ 0 w 77078"/>
                  <a:gd name="connsiteY4" fmla="*/ 39695 h 77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078" h="77078">
                    <a:moveTo>
                      <a:pt x="0" y="39695"/>
                    </a:moveTo>
                    <a:cubicBezTo>
                      <a:pt x="-77" y="61701"/>
                      <a:pt x="17690" y="79545"/>
                      <a:pt x="39696" y="79622"/>
                    </a:cubicBezTo>
                    <a:cubicBezTo>
                      <a:pt x="61663" y="79699"/>
                      <a:pt x="79545" y="61932"/>
                      <a:pt x="79622" y="39927"/>
                    </a:cubicBezTo>
                    <a:cubicBezTo>
                      <a:pt x="79699" y="17921"/>
                      <a:pt x="61933" y="77"/>
                      <a:pt x="39927" y="0"/>
                    </a:cubicBezTo>
                    <a:cubicBezTo>
                      <a:pt x="17959" y="-38"/>
                      <a:pt x="77" y="17728"/>
                      <a:pt x="0" y="3969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21E37C11-661D-48AF-A340-0FFDBE3A2972}"/>
                  </a:ext>
                </a:extLst>
              </p:cNvPr>
              <p:cNvSpPr/>
              <p:nvPr/>
            </p:nvSpPr>
            <p:spPr>
              <a:xfrm>
                <a:off x="7666471" y="2311928"/>
                <a:ext cx="77078" cy="77078"/>
              </a:xfrm>
              <a:custGeom>
                <a:avLst/>
                <a:gdLst>
                  <a:gd name="connsiteX0" fmla="*/ 0 w 77078"/>
                  <a:gd name="connsiteY0" fmla="*/ 39696 h 77078"/>
                  <a:gd name="connsiteX1" fmla="*/ 39696 w 77078"/>
                  <a:gd name="connsiteY1" fmla="*/ 79622 h 77078"/>
                  <a:gd name="connsiteX2" fmla="*/ 79622 w 77078"/>
                  <a:gd name="connsiteY2" fmla="*/ 39927 h 77078"/>
                  <a:gd name="connsiteX3" fmla="*/ 39927 w 77078"/>
                  <a:gd name="connsiteY3" fmla="*/ 0 h 77078"/>
                  <a:gd name="connsiteX4" fmla="*/ 0 w 77078"/>
                  <a:gd name="connsiteY4" fmla="*/ 39696 h 77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078" h="77078">
                    <a:moveTo>
                      <a:pt x="0" y="39696"/>
                    </a:moveTo>
                    <a:cubicBezTo>
                      <a:pt x="-77" y="61701"/>
                      <a:pt x="17690" y="79545"/>
                      <a:pt x="39696" y="79622"/>
                    </a:cubicBezTo>
                    <a:cubicBezTo>
                      <a:pt x="61701" y="79699"/>
                      <a:pt x="79545" y="61933"/>
                      <a:pt x="79622" y="39927"/>
                    </a:cubicBezTo>
                    <a:cubicBezTo>
                      <a:pt x="79699" y="17921"/>
                      <a:pt x="61933" y="77"/>
                      <a:pt x="39927" y="0"/>
                    </a:cubicBezTo>
                    <a:cubicBezTo>
                      <a:pt x="17921" y="-77"/>
                      <a:pt x="39" y="17690"/>
                      <a:pt x="0" y="396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C7B62D85-5EAA-46FF-9E1D-779041B87632}"/>
                  </a:ext>
                </a:extLst>
              </p:cNvPr>
              <p:cNvSpPr/>
              <p:nvPr/>
            </p:nvSpPr>
            <p:spPr>
              <a:xfrm>
                <a:off x="7924953" y="2312738"/>
                <a:ext cx="77078" cy="77078"/>
              </a:xfrm>
              <a:custGeom>
                <a:avLst/>
                <a:gdLst>
                  <a:gd name="connsiteX0" fmla="*/ 0 w 77078"/>
                  <a:gd name="connsiteY0" fmla="*/ 39696 h 77078"/>
                  <a:gd name="connsiteX1" fmla="*/ 39696 w 77078"/>
                  <a:gd name="connsiteY1" fmla="*/ 79622 h 77078"/>
                  <a:gd name="connsiteX2" fmla="*/ 79622 w 77078"/>
                  <a:gd name="connsiteY2" fmla="*/ 39927 h 77078"/>
                  <a:gd name="connsiteX3" fmla="*/ 39927 w 77078"/>
                  <a:gd name="connsiteY3" fmla="*/ 0 h 77078"/>
                  <a:gd name="connsiteX4" fmla="*/ 0 w 77078"/>
                  <a:gd name="connsiteY4" fmla="*/ 39696 h 77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078" h="77078">
                    <a:moveTo>
                      <a:pt x="0" y="39696"/>
                    </a:moveTo>
                    <a:cubicBezTo>
                      <a:pt x="-77" y="61663"/>
                      <a:pt x="17690" y="79545"/>
                      <a:pt x="39696" y="79622"/>
                    </a:cubicBezTo>
                    <a:cubicBezTo>
                      <a:pt x="61701" y="79699"/>
                      <a:pt x="79545" y="61933"/>
                      <a:pt x="79622" y="39927"/>
                    </a:cubicBezTo>
                    <a:cubicBezTo>
                      <a:pt x="79699" y="17959"/>
                      <a:pt x="61933" y="77"/>
                      <a:pt x="39927" y="0"/>
                    </a:cubicBezTo>
                    <a:cubicBezTo>
                      <a:pt x="17921" y="-77"/>
                      <a:pt x="39" y="17690"/>
                      <a:pt x="0" y="396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E7FC8F0D-DE12-448C-8C56-E78350EB7118}"/>
                </a:ext>
              </a:extLst>
            </p:cNvPr>
            <p:cNvGrpSpPr/>
            <p:nvPr/>
          </p:nvGrpSpPr>
          <p:grpSpPr>
            <a:xfrm>
              <a:off x="6729122" y="1026611"/>
              <a:ext cx="1763207" cy="1625639"/>
              <a:chOff x="9122619" y="2754738"/>
              <a:chExt cx="1266010" cy="1167234"/>
            </a:xfrm>
          </p:grpSpPr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163745E5-60B4-43C5-B7A2-1BDBB44A28D6}"/>
                  </a:ext>
                </a:extLst>
              </p:cNvPr>
              <p:cNvSpPr/>
              <p:nvPr/>
            </p:nvSpPr>
            <p:spPr>
              <a:xfrm>
                <a:off x="9421220" y="3185336"/>
                <a:ext cx="312167" cy="312167"/>
              </a:xfrm>
              <a:custGeom>
                <a:avLst/>
                <a:gdLst>
                  <a:gd name="connsiteX0" fmla="*/ 49600 w 312166"/>
                  <a:gd name="connsiteY0" fmla="*/ 313477 h 312166"/>
                  <a:gd name="connsiteX1" fmla="*/ 263877 w 312166"/>
                  <a:gd name="connsiteY1" fmla="*/ 313477 h 312166"/>
                  <a:gd name="connsiteX2" fmla="*/ 313477 w 312166"/>
                  <a:gd name="connsiteY2" fmla="*/ 263877 h 312166"/>
                  <a:gd name="connsiteX3" fmla="*/ 313477 w 312166"/>
                  <a:gd name="connsiteY3" fmla="*/ 49600 h 312166"/>
                  <a:gd name="connsiteX4" fmla="*/ 263877 w 312166"/>
                  <a:gd name="connsiteY4" fmla="*/ 0 h 312166"/>
                  <a:gd name="connsiteX5" fmla="*/ 49600 w 312166"/>
                  <a:gd name="connsiteY5" fmla="*/ 0 h 312166"/>
                  <a:gd name="connsiteX6" fmla="*/ 0 w 312166"/>
                  <a:gd name="connsiteY6" fmla="*/ 49600 h 312166"/>
                  <a:gd name="connsiteX7" fmla="*/ 0 w 312166"/>
                  <a:gd name="connsiteY7" fmla="*/ 263877 h 312166"/>
                  <a:gd name="connsiteX8" fmla="*/ 49600 w 312166"/>
                  <a:gd name="connsiteY8" fmla="*/ 313477 h 312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2166" h="312166">
                    <a:moveTo>
                      <a:pt x="49600" y="313477"/>
                    </a:moveTo>
                    <a:lnTo>
                      <a:pt x="263877" y="313477"/>
                    </a:lnTo>
                    <a:cubicBezTo>
                      <a:pt x="291279" y="313477"/>
                      <a:pt x="313477" y="291279"/>
                      <a:pt x="313477" y="263877"/>
                    </a:cubicBezTo>
                    <a:lnTo>
                      <a:pt x="313477" y="49600"/>
                    </a:lnTo>
                    <a:cubicBezTo>
                      <a:pt x="313477" y="22199"/>
                      <a:pt x="291279" y="0"/>
                      <a:pt x="263877" y="0"/>
                    </a:cubicBezTo>
                    <a:lnTo>
                      <a:pt x="49600" y="0"/>
                    </a:lnTo>
                    <a:cubicBezTo>
                      <a:pt x="22199" y="0"/>
                      <a:pt x="0" y="22199"/>
                      <a:pt x="0" y="49600"/>
                    </a:cubicBezTo>
                    <a:lnTo>
                      <a:pt x="0" y="263877"/>
                    </a:lnTo>
                    <a:cubicBezTo>
                      <a:pt x="0" y="291279"/>
                      <a:pt x="22199" y="313477"/>
                      <a:pt x="49600" y="313477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  <a:alpha val="72000"/>
                </a:schemeClr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934DD974-C966-46F3-B8D3-0294B38A17F7}"/>
                  </a:ext>
                </a:extLst>
              </p:cNvPr>
              <p:cNvSpPr/>
              <p:nvPr/>
            </p:nvSpPr>
            <p:spPr>
              <a:xfrm>
                <a:off x="9825958" y="3243067"/>
                <a:ext cx="296751" cy="26977"/>
              </a:xfrm>
              <a:custGeom>
                <a:avLst/>
                <a:gdLst>
                  <a:gd name="connsiteX0" fmla="*/ 0 w 296751"/>
                  <a:gd name="connsiteY0" fmla="*/ 0 h 26977"/>
                  <a:gd name="connsiteX1" fmla="*/ 300027 w 296751"/>
                  <a:gd name="connsiteY1" fmla="*/ 0 h 26977"/>
                  <a:gd name="connsiteX2" fmla="*/ 300027 w 296751"/>
                  <a:gd name="connsiteY2" fmla="*/ 27555 h 26977"/>
                  <a:gd name="connsiteX3" fmla="*/ 0 w 296751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751" h="26977">
                    <a:moveTo>
                      <a:pt x="0" y="0"/>
                    </a:moveTo>
                    <a:lnTo>
                      <a:pt x="300027" y="0"/>
                    </a:lnTo>
                    <a:lnTo>
                      <a:pt x="300027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rgbClr val="68B4F2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61A3D36C-C5E2-43F8-987B-958B21370049}"/>
                  </a:ext>
                </a:extLst>
              </p:cNvPr>
              <p:cNvSpPr/>
              <p:nvPr/>
            </p:nvSpPr>
            <p:spPr>
              <a:xfrm>
                <a:off x="9825958" y="3367394"/>
                <a:ext cx="516424" cy="26977"/>
              </a:xfrm>
              <a:custGeom>
                <a:avLst/>
                <a:gdLst>
                  <a:gd name="connsiteX0" fmla="*/ 0 w 516424"/>
                  <a:gd name="connsiteY0" fmla="*/ 0 h 26977"/>
                  <a:gd name="connsiteX1" fmla="*/ 518698 w 516424"/>
                  <a:gd name="connsiteY1" fmla="*/ 0 h 26977"/>
                  <a:gd name="connsiteX2" fmla="*/ 518698 w 516424"/>
                  <a:gd name="connsiteY2" fmla="*/ 27555 h 26977"/>
                  <a:gd name="connsiteX3" fmla="*/ 0 w 516424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6424" h="26977">
                    <a:moveTo>
                      <a:pt x="0" y="0"/>
                    </a:moveTo>
                    <a:lnTo>
                      <a:pt x="518698" y="0"/>
                    </a:lnTo>
                    <a:lnTo>
                      <a:pt x="518698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rgbClr val="68B4F2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CDB93916-59D7-4F27-A1AE-7865F149E087}"/>
                  </a:ext>
                </a:extLst>
              </p:cNvPr>
              <p:cNvSpPr/>
              <p:nvPr/>
            </p:nvSpPr>
            <p:spPr>
              <a:xfrm>
                <a:off x="9825958" y="3305231"/>
                <a:ext cx="404661" cy="26977"/>
              </a:xfrm>
              <a:custGeom>
                <a:avLst/>
                <a:gdLst>
                  <a:gd name="connsiteX0" fmla="*/ 0 w 404660"/>
                  <a:gd name="connsiteY0" fmla="*/ 0 h 26977"/>
                  <a:gd name="connsiteX1" fmla="*/ 407821 w 404660"/>
                  <a:gd name="connsiteY1" fmla="*/ 0 h 26977"/>
                  <a:gd name="connsiteX2" fmla="*/ 407821 w 404660"/>
                  <a:gd name="connsiteY2" fmla="*/ 27555 h 26977"/>
                  <a:gd name="connsiteX3" fmla="*/ 0 w 404660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4660" h="26977">
                    <a:moveTo>
                      <a:pt x="0" y="0"/>
                    </a:moveTo>
                    <a:lnTo>
                      <a:pt x="407821" y="0"/>
                    </a:lnTo>
                    <a:lnTo>
                      <a:pt x="407821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rgbClr val="68B4F2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EA4540F3-00CD-4129-9E9C-FD808967CCD8}"/>
                  </a:ext>
                </a:extLst>
              </p:cNvPr>
              <p:cNvSpPr/>
              <p:nvPr/>
            </p:nvSpPr>
            <p:spPr>
              <a:xfrm>
                <a:off x="9825958" y="3429558"/>
                <a:ext cx="223527" cy="26977"/>
              </a:xfrm>
              <a:custGeom>
                <a:avLst/>
                <a:gdLst>
                  <a:gd name="connsiteX0" fmla="*/ 0 w 223526"/>
                  <a:gd name="connsiteY0" fmla="*/ 0 h 26977"/>
                  <a:gd name="connsiteX1" fmla="*/ 226109 w 223526"/>
                  <a:gd name="connsiteY1" fmla="*/ 0 h 26977"/>
                  <a:gd name="connsiteX2" fmla="*/ 226109 w 223526"/>
                  <a:gd name="connsiteY2" fmla="*/ 27555 h 26977"/>
                  <a:gd name="connsiteX3" fmla="*/ 0 w 223526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3526" h="26977">
                    <a:moveTo>
                      <a:pt x="0" y="0"/>
                    </a:moveTo>
                    <a:lnTo>
                      <a:pt x="226109" y="0"/>
                    </a:lnTo>
                    <a:lnTo>
                      <a:pt x="226109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rgbClr val="68B4F2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grpSp>
            <p:nvGrpSpPr>
              <p:cNvPr id="259" name="Graphic 6">
                <a:extLst>
                  <a:ext uri="{FF2B5EF4-FFF2-40B4-BE49-F238E27FC236}">
                    <a16:creationId xmlns:a16="http://schemas.microsoft.com/office/drawing/2014/main" id="{DFA722F7-2B84-4AC8-904A-5A943BA4A33C}"/>
                  </a:ext>
                </a:extLst>
              </p:cNvPr>
              <p:cNvGrpSpPr/>
              <p:nvPr/>
            </p:nvGrpSpPr>
            <p:grpSpPr>
              <a:xfrm>
                <a:off x="9469086" y="3267578"/>
                <a:ext cx="215819" cy="146449"/>
                <a:chOff x="8865770" y="2551141"/>
                <a:chExt cx="215819" cy="146449"/>
              </a:xfrm>
              <a:solidFill>
                <a:schemeClr val="accent1"/>
              </a:solidFill>
            </p:grpSpPr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B7E48B60-EC52-42F0-9544-DEA792F80E1D}"/>
                    </a:ext>
                  </a:extLst>
                </p:cNvPr>
                <p:cNvSpPr/>
                <p:nvPr/>
              </p:nvSpPr>
              <p:spPr>
                <a:xfrm>
                  <a:off x="8865808" y="2551141"/>
                  <a:ext cx="215819" cy="146449"/>
                </a:xfrm>
                <a:custGeom>
                  <a:avLst/>
                  <a:gdLst>
                    <a:gd name="connsiteX0" fmla="*/ 0 w 215819"/>
                    <a:gd name="connsiteY0" fmla="*/ 0 h 146448"/>
                    <a:gd name="connsiteX1" fmla="*/ 217669 w 215819"/>
                    <a:gd name="connsiteY1" fmla="*/ 0 h 146448"/>
                    <a:gd name="connsiteX2" fmla="*/ 217669 w 215819"/>
                    <a:gd name="connsiteY2" fmla="*/ 149031 h 146448"/>
                    <a:gd name="connsiteX3" fmla="*/ 0 w 215819"/>
                    <a:gd name="connsiteY3" fmla="*/ 149031 h 146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819" h="146448">
                      <a:moveTo>
                        <a:pt x="0" y="0"/>
                      </a:moveTo>
                      <a:lnTo>
                        <a:pt x="217669" y="0"/>
                      </a:lnTo>
                      <a:lnTo>
                        <a:pt x="217669" y="149031"/>
                      </a:lnTo>
                      <a:lnTo>
                        <a:pt x="0" y="149031"/>
                      </a:lnTo>
                      <a:close/>
                    </a:path>
                  </a:pathLst>
                </a:custGeom>
                <a:solidFill>
                  <a:srgbClr val="7ABFFA"/>
                </a:solidFill>
                <a:ln w="3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5773F925-4016-4EC0-A881-C2691F9976E9}"/>
                    </a:ext>
                  </a:extLst>
                </p:cNvPr>
                <p:cNvSpPr/>
                <p:nvPr/>
              </p:nvSpPr>
              <p:spPr>
                <a:xfrm>
                  <a:off x="8865808" y="2616850"/>
                  <a:ext cx="215819" cy="80932"/>
                </a:xfrm>
                <a:custGeom>
                  <a:avLst/>
                  <a:gdLst>
                    <a:gd name="connsiteX0" fmla="*/ 0 w 215819"/>
                    <a:gd name="connsiteY0" fmla="*/ 83360 h 80932"/>
                    <a:gd name="connsiteX1" fmla="*/ 108834 w 215819"/>
                    <a:gd name="connsiteY1" fmla="*/ 0 h 80932"/>
                    <a:gd name="connsiteX2" fmla="*/ 217669 w 215819"/>
                    <a:gd name="connsiteY2" fmla="*/ 83322 h 8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5819" h="80932">
                      <a:moveTo>
                        <a:pt x="0" y="83360"/>
                      </a:moveTo>
                      <a:lnTo>
                        <a:pt x="108834" y="0"/>
                      </a:lnTo>
                      <a:lnTo>
                        <a:pt x="217669" y="83322"/>
                      </a:lnTo>
                      <a:close/>
                    </a:path>
                  </a:pathLst>
                </a:custGeom>
                <a:solidFill>
                  <a:srgbClr val="68B4F2"/>
                </a:solidFill>
                <a:ln w="3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E53572E9-F2DF-4082-BF53-DE7B872A1F03}"/>
                    </a:ext>
                  </a:extLst>
                </p:cNvPr>
                <p:cNvSpPr/>
                <p:nvPr/>
              </p:nvSpPr>
              <p:spPr>
                <a:xfrm>
                  <a:off x="8865770" y="2551141"/>
                  <a:ext cx="215819" cy="92494"/>
                </a:xfrm>
                <a:custGeom>
                  <a:avLst/>
                  <a:gdLst>
                    <a:gd name="connsiteX0" fmla="*/ 217669 w 215819"/>
                    <a:gd name="connsiteY0" fmla="*/ 0 h 92493"/>
                    <a:gd name="connsiteX1" fmla="*/ 108873 w 215819"/>
                    <a:gd name="connsiteY1" fmla="*/ 92841 h 92493"/>
                    <a:gd name="connsiteX2" fmla="*/ 0 w 215819"/>
                    <a:gd name="connsiteY2" fmla="*/ 39 h 9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5819" h="92493">
                      <a:moveTo>
                        <a:pt x="217669" y="0"/>
                      </a:moveTo>
                      <a:lnTo>
                        <a:pt x="108873" y="92841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A3D5FF"/>
                </a:solidFill>
                <a:ln w="3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BD4EDA0F-5023-4C36-9A18-9D1DAC1A331C}"/>
                  </a:ext>
                </a:extLst>
              </p:cNvPr>
              <p:cNvSpPr/>
              <p:nvPr/>
            </p:nvSpPr>
            <p:spPr>
              <a:xfrm>
                <a:off x="9122619" y="2754738"/>
                <a:ext cx="312167" cy="312167"/>
              </a:xfrm>
              <a:custGeom>
                <a:avLst/>
                <a:gdLst>
                  <a:gd name="connsiteX0" fmla="*/ 49600 w 312166"/>
                  <a:gd name="connsiteY0" fmla="*/ 313439 h 312166"/>
                  <a:gd name="connsiteX1" fmla="*/ 263877 w 312166"/>
                  <a:gd name="connsiteY1" fmla="*/ 313439 h 312166"/>
                  <a:gd name="connsiteX2" fmla="*/ 313477 w 312166"/>
                  <a:gd name="connsiteY2" fmla="*/ 263839 h 312166"/>
                  <a:gd name="connsiteX3" fmla="*/ 313477 w 312166"/>
                  <a:gd name="connsiteY3" fmla="*/ 49561 h 312166"/>
                  <a:gd name="connsiteX4" fmla="*/ 263877 w 312166"/>
                  <a:gd name="connsiteY4" fmla="*/ 0 h 312166"/>
                  <a:gd name="connsiteX5" fmla="*/ 49600 w 312166"/>
                  <a:gd name="connsiteY5" fmla="*/ 0 h 312166"/>
                  <a:gd name="connsiteX6" fmla="*/ 0 w 312166"/>
                  <a:gd name="connsiteY6" fmla="*/ 49600 h 312166"/>
                  <a:gd name="connsiteX7" fmla="*/ 0 w 312166"/>
                  <a:gd name="connsiteY7" fmla="*/ 263877 h 312166"/>
                  <a:gd name="connsiteX8" fmla="*/ 49600 w 312166"/>
                  <a:gd name="connsiteY8" fmla="*/ 313439 h 312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2166" h="312166">
                    <a:moveTo>
                      <a:pt x="49600" y="313439"/>
                    </a:moveTo>
                    <a:lnTo>
                      <a:pt x="263877" y="313439"/>
                    </a:lnTo>
                    <a:cubicBezTo>
                      <a:pt x="291279" y="313439"/>
                      <a:pt x="313477" y="291240"/>
                      <a:pt x="313477" y="263839"/>
                    </a:cubicBezTo>
                    <a:lnTo>
                      <a:pt x="313477" y="49561"/>
                    </a:lnTo>
                    <a:cubicBezTo>
                      <a:pt x="313477" y="22199"/>
                      <a:pt x="291279" y="0"/>
                      <a:pt x="263877" y="0"/>
                    </a:cubicBezTo>
                    <a:lnTo>
                      <a:pt x="49600" y="0"/>
                    </a:lnTo>
                    <a:cubicBezTo>
                      <a:pt x="22198" y="0"/>
                      <a:pt x="0" y="22199"/>
                      <a:pt x="0" y="49600"/>
                    </a:cubicBezTo>
                    <a:lnTo>
                      <a:pt x="0" y="263877"/>
                    </a:lnTo>
                    <a:cubicBezTo>
                      <a:pt x="38" y="291240"/>
                      <a:pt x="22237" y="313439"/>
                      <a:pt x="49600" y="313439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  <a:alpha val="72000"/>
                </a:schemeClr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E15C5002-043E-4021-97A9-DBD32C6893E7}"/>
                  </a:ext>
                </a:extLst>
              </p:cNvPr>
              <p:cNvSpPr/>
              <p:nvPr/>
            </p:nvSpPr>
            <p:spPr>
              <a:xfrm>
                <a:off x="9527357" y="2812431"/>
                <a:ext cx="562671" cy="26977"/>
              </a:xfrm>
              <a:custGeom>
                <a:avLst/>
                <a:gdLst>
                  <a:gd name="connsiteX0" fmla="*/ 0 w 562671"/>
                  <a:gd name="connsiteY0" fmla="*/ 0 h 26977"/>
                  <a:gd name="connsiteX1" fmla="*/ 565176 w 562671"/>
                  <a:gd name="connsiteY1" fmla="*/ 0 h 26977"/>
                  <a:gd name="connsiteX2" fmla="*/ 565176 w 562671"/>
                  <a:gd name="connsiteY2" fmla="*/ 27555 h 26977"/>
                  <a:gd name="connsiteX3" fmla="*/ 0 w 562671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2671" h="26977">
                    <a:moveTo>
                      <a:pt x="0" y="0"/>
                    </a:moveTo>
                    <a:lnTo>
                      <a:pt x="565176" y="0"/>
                    </a:lnTo>
                    <a:lnTo>
                      <a:pt x="565176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rgbClr val="68B4F2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30B55519-9CAF-48FD-AB0E-CA4060FBFFE7}"/>
                  </a:ext>
                </a:extLst>
              </p:cNvPr>
              <p:cNvSpPr/>
              <p:nvPr/>
            </p:nvSpPr>
            <p:spPr>
              <a:xfrm>
                <a:off x="9527357" y="2936758"/>
                <a:ext cx="732243" cy="26977"/>
              </a:xfrm>
              <a:custGeom>
                <a:avLst/>
                <a:gdLst>
                  <a:gd name="connsiteX0" fmla="*/ 0 w 732243"/>
                  <a:gd name="connsiteY0" fmla="*/ 0 h 26977"/>
                  <a:gd name="connsiteX1" fmla="*/ 733515 w 732243"/>
                  <a:gd name="connsiteY1" fmla="*/ 0 h 26977"/>
                  <a:gd name="connsiteX2" fmla="*/ 733515 w 732243"/>
                  <a:gd name="connsiteY2" fmla="*/ 27555 h 26977"/>
                  <a:gd name="connsiteX3" fmla="*/ 0 w 732243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2243" h="26977">
                    <a:moveTo>
                      <a:pt x="0" y="0"/>
                    </a:moveTo>
                    <a:lnTo>
                      <a:pt x="733515" y="0"/>
                    </a:lnTo>
                    <a:lnTo>
                      <a:pt x="733515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rgbClr val="68B4F2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A75E2F38-E15A-401F-AD05-C287514D37F9}"/>
                  </a:ext>
                </a:extLst>
              </p:cNvPr>
              <p:cNvSpPr/>
              <p:nvPr/>
            </p:nvSpPr>
            <p:spPr>
              <a:xfrm>
                <a:off x="9527357" y="2874595"/>
                <a:ext cx="289043" cy="26977"/>
              </a:xfrm>
              <a:custGeom>
                <a:avLst/>
                <a:gdLst>
                  <a:gd name="connsiteX0" fmla="*/ 0 w 289043"/>
                  <a:gd name="connsiteY0" fmla="*/ 0 h 26977"/>
                  <a:gd name="connsiteX1" fmla="*/ 289699 w 289043"/>
                  <a:gd name="connsiteY1" fmla="*/ 0 h 26977"/>
                  <a:gd name="connsiteX2" fmla="*/ 289699 w 289043"/>
                  <a:gd name="connsiteY2" fmla="*/ 27555 h 26977"/>
                  <a:gd name="connsiteX3" fmla="*/ 0 w 289043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043" h="26977">
                    <a:moveTo>
                      <a:pt x="0" y="0"/>
                    </a:moveTo>
                    <a:lnTo>
                      <a:pt x="289699" y="0"/>
                    </a:lnTo>
                    <a:lnTo>
                      <a:pt x="289699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rgbClr val="68B4F2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E1DA4140-523D-42BF-927A-45BD10237A3C}"/>
                  </a:ext>
                </a:extLst>
              </p:cNvPr>
              <p:cNvSpPr/>
              <p:nvPr/>
            </p:nvSpPr>
            <p:spPr>
              <a:xfrm>
                <a:off x="9527357" y="2998883"/>
                <a:ext cx="416222" cy="26977"/>
              </a:xfrm>
              <a:custGeom>
                <a:avLst/>
                <a:gdLst>
                  <a:gd name="connsiteX0" fmla="*/ 0 w 416222"/>
                  <a:gd name="connsiteY0" fmla="*/ 0 h 26977"/>
                  <a:gd name="connsiteX1" fmla="*/ 418265 w 416222"/>
                  <a:gd name="connsiteY1" fmla="*/ 0 h 26977"/>
                  <a:gd name="connsiteX2" fmla="*/ 418265 w 416222"/>
                  <a:gd name="connsiteY2" fmla="*/ 27555 h 26977"/>
                  <a:gd name="connsiteX3" fmla="*/ 0 w 416222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6222" h="26977">
                    <a:moveTo>
                      <a:pt x="0" y="0"/>
                    </a:moveTo>
                    <a:lnTo>
                      <a:pt x="418265" y="0"/>
                    </a:lnTo>
                    <a:lnTo>
                      <a:pt x="418265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rgbClr val="68B4F2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grpSp>
            <p:nvGrpSpPr>
              <p:cNvPr id="265" name="Graphic 6">
                <a:extLst>
                  <a:ext uri="{FF2B5EF4-FFF2-40B4-BE49-F238E27FC236}">
                    <a16:creationId xmlns:a16="http://schemas.microsoft.com/office/drawing/2014/main" id="{4616B86B-3180-4387-ACCA-F921D61CB9FE}"/>
                  </a:ext>
                </a:extLst>
              </p:cNvPr>
              <p:cNvGrpSpPr/>
              <p:nvPr/>
            </p:nvGrpSpPr>
            <p:grpSpPr>
              <a:xfrm>
                <a:off x="9170523" y="2836903"/>
                <a:ext cx="215819" cy="146449"/>
                <a:chOff x="8567207" y="2120466"/>
                <a:chExt cx="215819" cy="146449"/>
              </a:xfrm>
              <a:solidFill>
                <a:schemeClr val="accent1"/>
              </a:solidFill>
            </p:grpSpPr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CE8F917A-D0CA-4F7D-9375-7C5062B4D410}"/>
                    </a:ext>
                  </a:extLst>
                </p:cNvPr>
                <p:cNvSpPr/>
                <p:nvPr/>
              </p:nvSpPr>
              <p:spPr>
                <a:xfrm>
                  <a:off x="8567207" y="2120505"/>
                  <a:ext cx="215819" cy="146449"/>
                </a:xfrm>
                <a:custGeom>
                  <a:avLst/>
                  <a:gdLst>
                    <a:gd name="connsiteX0" fmla="*/ 0 w 215819"/>
                    <a:gd name="connsiteY0" fmla="*/ 0 h 146448"/>
                    <a:gd name="connsiteX1" fmla="*/ 217669 w 215819"/>
                    <a:gd name="connsiteY1" fmla="*/ 0 h 146448"/>
                    <a:gd name="connsiteX2" fmla="*/ 217669 w 215819"/>
                    <a:gd name="connsiteY2" fmla="*/ 149031 h 146448"/>
                    <a:gd name="connsiteX3" fmla="*/ 0 w 215819"/>
                    <a:gd name="connsiteY3" fmla="*/ 149031 h 146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819" h="146448">
                      <a:moveTo>
                        <a:pt x="0" y="0"/>
                      </a:moveTo>
                      <a:lnTo>
                        <a:pt x="217669" y="0"/>
                      </a:lnTo>
                      <a:lnTo>
                        <a:pt x="217669" y="149031"/>
                      </a:lnTo>
                      <a:lnTo>
                        <a:pt x="0" y="149031"/>
                      </a:lnTo>
                      <a:close/>
                    </a:path>
                  </a:pathLst>
                </a:custGeom>
                <a:solidFill>
                  <a:srgbClr val="7ABFFA"/>
                </a:solidFill>
                <a:ln w="3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8334132D-C59E-4BE9-A6F6-A380B1C069F1}"/>
                    </a:ext>
                  </a:extLst>
                </p:cNvPr>
                <p:cNvSpPr/>
                <p:nvPr/>
              </p:nvSpPr>
              <p:spPr>
                <a:xfrm>
                  <a:off x="8567246" y="2186214"/>
                  <a:ext cx="215819" cy="80932"/>
                </a:xfrm>
                <a:custGeom>
                  <a:avLst/>
                  <a:gdLst>
                    <a:gd name="connsiteX0" fmla="*/ 0 w 215819"/>
                    <a:gd name="connsiteY0" fmla="*/ 83360 h 80932"/>
                    <a:gd name="connsiteX1" fmla="*/ 108796 w 215819"/>
                    <a:gd name="connsiteY1" fmla="*/ 0 h 80932"/>
                    <a:gd name="connsiteX2" fmla="*/ 217669 w 215819"/>
                    <a:gd name="connsiteY2" fmla="*/ 83283 h 8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5819" h="80932">
                      <a:moveTo>
                        <a:pt x="0" y="83360"/>
                      </a:moveTo>
                      <a:lnTo>
                        <a:pt x="108796" y="0"/>
                      </a:lnTo>
                      <a:lnTo>
                        <a:pt x="217669" y="83283"/>
                      </a:lnTo>
                      <a:close/>
                    </a:path>
                  </a:pathLst>
                </a:custGeom>
                <a:solidFill>
                  <a:srgbClr val="68B4F2"/>
                </a:solidFill>
                <a:ln w="3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A2EE6BE9-8722-411D-9417-264AD4E87632}"/>
                    </a:ext>
                  </a:extLst>
                </p:cNvPr>
                <p:cNvSpPr/>
                <p:nvPr/>
              </p:nvSpPr>
              <p:spPr>
                <a:xfrm>
                  <a:off x="8567207" y="2120466"/>
                  <a:ext cx="215819" cy="92494"/>
                </a:xfrm>
                <a:custGeom>
                  <a:avLst/>
                  <a:gdLst>
                    <a:gd name="connsiteX0" fmla="*/ 217669 w 215819"/>
                    <a:gd name="connsiteY0" fmla="*/ 0 h 92493"/>
                    <a:gd name="connsiteX1" fmla="*/ 108834 w 215819"/>
                    <a:gd name="connsiteY1" fmla="*/ 92879 h 92493"/>
                    <a:gd name="connsiteX2" fmla="*/ 0 w 215819"/>
                    <a:gd name="connsiteY2" fmla="*/ 77 h 9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5819" h="92493">
                      <a:moveTo>
                        <a:pt x="217669" y="0"/>
                      </a:moveTo>
                      <a:lnTo>
                        <a:pt x="108834" y="92879"/>
                      </a:lnTo>
                      <a:lnTo>
                        <a:pt x="0" y="77"/>
                      </a:lnTo>
                      <a:close/>
                    </a:path>
                  </a:pathLst>
                </a:custGeom>
                <a:solidFill>
                  <a:srgbClr val="A3D5FF"/>
                </a:solidFill>
                <a:ln w="3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DFA1CFFA-1964-42E3-A13C-714D885FC1AA}"/>
                  </a:ext>
                </a:extLst>
              </p:cNvPr>
              <p:cNvSpPr/>
              <p:nvPr/>
            </p:nvSpPr>
            <p:spPr>
              <a:xfrm>
                <a:off x="9825958" y="3667537"/>
                <a:ext cx="400807" cy="26977"/>
              </a:xfrm>
              <a:custGeom>
                <a:avLst/>
                <a:gdLst>
                  <a:gd name="connsiteX0" fmla="*/ 0 w 400806"/>
                  <a:gd name="connsiteY0" fmla="*/ 0 h 26977"/>
                  <a:gd name="connsiteX1" fmla="*/ 403736 w 400806"/>
                  <a:gd name="connsiteY1" fmla="*/ 0 h 26977"/>
                  <a:gd name="connsiteX2" fmla="*/ 403736 w 400806"/>
                  <a:gd name="connsiteY2" fmla="*/ 27555 h 26977"/>
                  <a:gd name="connsiteX3" fmla="*/ 0 w 400806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0806" h="26977">
                    <a:moveTo>
                      <a:pt x="0" y="0"/>
                    </a:moveTo>
                    <a:lnTo>
                      <a:pt x="403736" y="0"/>
                    </a:lnTo>
                    <a:lnTo>
                      <a:pt x="403736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rgbClr val="68B4F2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 dirty="0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E41C1336-4554-47DE-A938-C872A9A9FA0C}"/>
                  </a:ext>
                </a:extLst>
              </p:cNvPr>
              <p:cNvSpPr/>
              <p:nvPr/>
            </p:nvSpPr>
            <p:spPr>
              <a:xfrm>
                <a:off x="9825958" y="3791864"/>
                <a:ext cx="562671" cy="26977"/>
              </a:xfrm>
              <a:custGeom>
                <a:avLst/>
                <a:gdLst>
                  <a:gd name="connsiteX0" fmla="*/ 0 w 562671"/>
                  <a:gd name="connsiteY0" fmla="*/ 0 h 26977"/>
                  <a:gd name="connsiteX1" fmla="*/ 562864 w 562671"/>
                  <a:gd name="connsiteY1" fmla="*/ 0 h 26977"/>
                  <a:gd name="connsiteX2" fmla="*/ 562864 w 562671"/>
                  <a:gd name="connsiteY2" fmla="*/ 27555 h 26977"/>
                  <a:gd name="connsiteX3" fmla="*/ 0 w 562671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2671" h="26977">
                    <a:moveTo>
                      <a:pt x="0" y="0"/>
                    </a:moveTo>
                    <a:lnTo>
                      <a:pt x="562864" y="0"/>
                    </a:lnTo>
                    <a:lnTo>
                      <a:pt x="562864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rgbClr val="68B4F2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B7BE369F-1C91-4E06-9C3D-1D323B3F49DE}"/>
                  </a:ext>
                </a:extLst>
              </p:cNvPr>
              <p:cNvSpPr/>
              <p:nvPr/>
            </p:nvSpPr>
            <p:spPr>
              <a:xfrm>
                <a:off x="9825958" y="3729701"/>
                <a:ext cx="335290" cy="26977"/>
              </a:xfrm>
              <a:custGeom>
                <a:avLst/>
                <a:gdLst>
                  <a:gd name="connsiteX0" fmla="*/ 0 w 335290"/>
                  <a:gd name="connsiteY0" fmla="*/ 0 h 26977"/>
                  <a:gd name="connsiteX1" fmla="*/ 336986 w 335290"/>
                  <a:gd name="connsiteY1" fmla="*/ 0 h 26977"/>
                  <a:gd name="connsiteX2" fmla="*/ 336986 w 335290"/>
                  <a:gd name="connsiteY2" fmla="*/ 27555 h 26977"/>
                  <a:gd name="connsiteX3" fmla="*/ 0 w 335290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5290" h="26977">
                    <a:moveTo>
                      <a:pt x="0" y="0"/>
                    </a:moveTo>
                    <a:lnTo>
                      <a:pt x="336986" y="0"/>
                    </a:lnTo>
                    <a:lnTo>
                      <a:pt x="336986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rgbClr val="68B4F2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 dirty="0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8DEA4394-86B1-4F15-810E-DF44FF361962}"/>
                  </a:ext>
                </a:extLst>
              </p:cNvPr>
              <p:cNvSpPr/>
              <p:nvPr/>
            </p:nvSpPr>
            <p:spPr>
              <a:xfrm>
                <a:off x="9825958" y="3854028"/>
                <a:ext cx="227381" cy="26977"/>
              </a:xfrm>
              <a:custGeom>
                <a:avLst/>
                <a:gdLst>
                  <a:gd name="connsiteX0" fmla="*/ 0 w 227380"/>
                  <a:gd name="connsiteY0" fmla="*/ 0 h 26977"/>
                  <a:gd name="connsiteX1" fmla="*/ 230233 w 227380"/>
                  <a:gd name="connsiteY1" fmla="*/ 0 h 26977"/>
                  <a:gd name="connsiteX2" fmla="*/ 230233 w 227380"/>
                  <a:gd name="connsiteY2" fmla="*/ 27555 h 26977"/>
                  <a:gd name="connsiteX3" fmla="*/ 0 w 227380"/>
                  <a:gd name="connsiteY3" fmla="*/ 27555 h 2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380" h="26977">
                    <a:moveTo>
                      <a:pt x="0" y="0"/>
                    </a:moveTo>
                    <a:lnTo>
                      <a:pt x="230233" y="0"/>
                    </a:lnTo>
                    <a:lnTo>
                      <a:pt x="230233" y="27555"/>
                    </a:lnTo>
                    <a:lnTo>
                      <a:pt x="0" y="27555"/>
                    </a:lnTo>
                    <a:close/>
                  </a:path>
                </a:pathLst>
              </a:custGeom>
              <a:solidFill>
                <a:srgbClr val="68B4F2"/>
              </a:solidFill>
              <a:ln w="384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113C7A1D-234D-4BE9-A2A3-B35B6DE11C7F}"/>
                  </a:ext>
                </a:extLst>
              </p:cNvPr>
              <p:cNvSpPr/>
              <p:nvPr/>
            </p:nvSpPr>
            <p:spPr>
              <a:xfrm>
                <a:off x="9421220" y="3609805"/>
                <a:ext cx="312167" cy="312167"/>
              </a:xfrm>
              <a:custGeom>
                <a:avLst/>
                <a:gdLst>
                  <a:gd name="connsiteX0" fmla="*/ 49600 w 312166"/>
                  <a:gd name="connsiteY0" fmla="*/ 313477 h 312166"/>
                  <a:gd name="connsiteX1" fmla="*/ 263877 w 312166"/>
                  <a:gd name="connsiteY1" fmla="*/ 313477 h 312166"/>
                  <a:gd name="connsiteX2" fmla="*/ 313477 w 312166"/>
                  <a:gd name="connsiteY2" fmla="*/ 263877 h 312166"/>
                  <a:gd name="connsiteX3" fmla="*/ 313477 w 312166"/>
                  <a:gd name="connsiteY3" fmla="*/ 49600 h 312166"/>
                  <a:gd name="connsiteX4" fmla="*/ 263877 w 312166"/>
                  <a:gd name="connsiteY4" fmla="*/ 0 h 312166"/>
                  <a:gd name="connsiteX5" fmla="*/ 49600 w 312166"/>
                  <a:gd name="connsiteY5" fmla="*/ 0 h 312166"/>
                  <a:gd name="connsiteX6" fmla="*/ 0 w 312166"/>
                  <a:gd name="connsiteY6" fmla="*/ 49600 h 312166"/>
                  <a:gd name="connsiteX7" fmla="*/ 0 w 312166"/>
                  <a:gd name="connsiteY7" fmla="*/ 263877 h 312166"/>
                  <a:gd name="connsiteX8" fmla="*/ 49600 w 312166"/>
                  <a:gd name="connsiteY8" fmla="*/ 313477 h 312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2166" h="312166">
                    <a:moveTo>
                      <a:pt x="49600" y="313477"/>
                    </a:moveTo>
                    <a:lnTo>
                      <a:pt x="263877" y="313477"/>
                    </a:lnTo>
                    <a:cubicBezTo>
                      <a:pt x="291279" y="313477"/>
                      <a:pt x="313477" y="291279"/>
                      <a:pt x="313477" y="263877"/>
                    </a:cubicBezTo>
                    <a:lnTo>
                      <a:pt x="313477" y="49600"/>
                    </a:lnTo>
                    <a:cubicBezTo>
                      <a:pt x="313477" y="22199"/>
                      <a:pt x="291279" y="0"/>
                      <a:pt x="263877" y="0"/>
                    </a:cubicBezTo>
                    <a:lnTo>
                      <a:pt x="49600" y="0"/>
                    </a:lnTo>
                    <a:cubicBezTo>
                      <a:pt x="22199" y="0"/>
                      <a:pt x="0" y="22199"/>
                      <a:pt x="0" y="49600"/>
                    </a:cubicBezTo>
                    <a:lnTo>
                      <a:pt x="0" y="263877"/>
                    </a:lnTo>
                    <a:cubicBezTo>
                      <a:pt x="0" y="291279"/>
                      <a:pt x="22199" y="313477"/>
                      <a:pt x="49600" y="313477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  <a:alpha val="72000"/>
                </a:schemeClr>
              </a:solidFill>
              <a:ln w="3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grpSp>
            <p:nvGrpSpPr>
              <p:cNvPr id="271" name="Graphic 6">
                <a:extLst>
                  <a:ext uri="{FF2B5EF4-FFF2-40B4-BE49-F238E27FC236}">
                    <a16:creationId xmlns:a16="http://schemas.microsoft.com/office/drawing/2014/main" id="{1CEDDC43-A2D1-4857-8ED0-74A6DD09F760}"/>
                  </a:ext>
                </a:extLst>
              </p:cNvPr>
              <p:cNvGrpSpPr/>
              <p:nvPr/>
            </p:nvGrpSpPr>
            <p:grpSpPr>
              <a:xfrm>
                <a:off x="9469086" y="3692048"/>
                <a:ext cx="215819" cy="146449"/>
                <a:chOff x="8865770" y="2975611"/>
                <a:chExt cx="215819" cy="146449"/>
              </a:xfrm>
              <a:solidFill>
                <a:schemeClr val="accent1"/>
              </a:solidFill>
            </p:grpSpPr>
            <p:sp>
              <p:nvSpPr>
                <p:cNvPr id="272" name="Freeform: Shape 271">
                  <a:extLst>
                    <a:ext uri="{FF2B5EF4-FFF2-40B4-BE49-F238E27FC236}">
                      <a16:creationId xmlns:a16="http://schemas.microsoft.com/office/drawing/2014/main" id="{8BE2F0DF-57A9-4D96-81C2-08B1E90ED00B}"/>
                    </a:ext>
                  </a:extLst>
                </p:cNvPr>
                <p:cNvSpPr/>
                <p:nvPr/>
              </p:nvSpPr>
              <p:spPr>
                <a:xfrm>
                  <a:off x="8865808" y="2975611"/>
                  <a:ext cx="215819" cy="146449"/>
                </a:xfrm>
                <a:custGeom>
                  <a:avLst/>
                  <a:gdLst>
                    <a:gd name="connsiteX0" fmla="*/ 0 w 215819"/>
                    <a:gd name="connsiteY0" fmla="*/ 0 h 146448"/>
                    <a:gd name="connsiteX1" fmla="*/ 217669 w 215819"/>
                    <a:gd name="connsiteY1" fmla="*/ 0 h 146448"/>
                    <a:gd name="connsiteX2" fmla="*/ 217669 w 215819"/>
                    <a:gd name="connsiteY2" fmla="*/ 149031 h 146448"/>
                    <a:gd name="connsiteX3" fmla="*/ 0 w 215819"/>
                    <a:gd name="connsiteY3" fmla="*/ 149031 h 146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5819" h="146448">
                      <a:moveTo>
                        <a:pt x="0" y="0"/>
                      </a:moveTo>
                      <a:lnTo>
                        <a:pt x="217669" y="0"/>
                      </a:lnTo>
                      <a:lnTo>
                        <a:pt x="217669" y="149031"/>
                      </a:lnTo>
                      <a:lnTo>
                        <a:pt x="0" y="149031"/>
                      </a:lnTo>
                      <a:close/>
                    </a:path>
                  </a:pathLst>
                </a:custGeom>
                <a:solidFill>
                  <a:srgbClr val="7ABFFA"/>
                </a:solidFill>
                <a:ln w="3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73" name="Freeform: Shape 272">
                  <a:extLst>
                    <a:ext uri="{FF2B5EF4-FFF2-40B4-BE49-F238E27FC236}">
                      <a16:creationId xmlns:a16="http://schemas.microsoft.com/office/drawing/2014/main" id="{424F97B5-4ACF-4D45-A563-0B8AB9A16045}"/>
                    </a:ext>
                  </a:extLst>
                </p:cNvPr>
                <p:cNvSpPr/>
                <p:nvPr/>
              </p:nvSpPr>
              <p:spPr>
                <a:xfrm>
                  <a:off x="8865808" y="3041320"/>
                  <a:ext cx="215819" cy="80932"/>
                </a:xfrm>
                <a:custGeom>
                  <a:avLst/>
                  <a:gdLst>
                    <a:gd name="connsiteX0" fmla="*/ 0 w 215819"/>
                    <a:gd name="connsiteY0" fmla="*/ 83360 h 80932"/>
                    <a:gd name="connsiteX1" fmla="*/ 108834 w 215819"/>
                    <a:gd name="connsiteY1" fmla="*/ 0 h 80932"/>
                    <a:gd name="connsiteX2" fmla="*/ 217669 w 215819"/>
                    <a:gd name="connsiteY2" fmla="*/ 83322 h 8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5819" h="80932">
                      <a:moveTo>
                        <a:pt x="0" y="83360"/>
                      </a:moveTo>
                      <a:lnTo>
                        <a:pt x="108834" y="0"/>
                      </a:lnTo>
                      <a:lnTo>
                        <a:pt x="217669" y="83322"/>
                      </a:lnTo>
                      <a:close/>
                    </a:path>
                  </a:pathLst>
                </a:custGeom>
                <a:solidFill>
                  <a:srgbClr val="68B4F2"/>
                </a:solidFill>
                <a:ln w="3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274" name="Freeform: Shape 273">
                  <a:extLst>
                    <a:ext uri="{FF2B5EF4-FFF2-40B4-BE49-F238E27FC236}">
                      <a16:creationId xmlns:a16="http://schemas.microsoft.com/office/drawing/2014/main" id="{8C18952E-EC39-47CD-8239-B6BAFF2C0A17}"/>
                    </a:ext>
                  </a:extLst>
                </p:cNvPr>
                <p:cNvSpPr/>
                <p:nvPr/>
              </p:nvSpPr>
              <p:spPr>
                <a:xfrm>
                  <a:off x="8865770" y="2975611"/>
                  <a:ext cx="215819" cy="92494"/>
                </a:xfrm>
                <a:custGeom>
                  <a:avLst/>
                  <a:gdLst>
                    <a:gd name="connsiteX0" fmla="*/ 217669 w 215819"/>
                    <a:gd name="connsiteY0" fmla="*/ 0 h 92493"/>
                    <a:gd name="connsiteX1" fmla="*/ 108873 w 215819"/>
                    <a:gd name="connsiteY1" fmla="*/ 92841 h 92493"/>
                    <a:gd name="connsiteX2" fmla="*/ 0 w 215819"/>
                    <a:gd name="connsiteY2" fmla="*/ 39 h 9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5819" h="92493">
                      <a:moveTo>
                        <a:pt x="217669" y="0"/>
                      </a:moveTo>
                      <a:lnTo>
                        <a:pt x="108873" y="92841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A3D5FF"/>
                </a:solidFill>
                <a:ln w="3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</p:grp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FF66EB3C-A47C-4A43-996F-D0E3E0ACB686}"/>
                </a:ext>
              </a:extLst>
            </p:cNvPr>
            <p:cNvSpPr/>
            <p:nvPr/>
          </p:nvSpPr>
          <p:spPr>
            <a:xfrm>
              <a:off x="6928985" y="2477968"/>
              <a:ext cx="93225" cy="932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0028DA3C-0C42-4A34-ABD5-1E2BBCC07A3A}"/>
                </a:ext>
              </a:extLst>
            </p:cNvPr>
            <p:cNvSpPr/>
            <p:nvPr/>
          </p:nvSpPr>
          <p:spPr>
            <a:xfrm>
              <a:off x="5619661" y="3601473"/>
              <a:ext cx="93225" cy="9322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2EF9BDB6-0FBE-4FFA-A527-0220D4643A2C}"/>
                </a:ext>
              </a:extLst>
            </p:cNvPr>
            <p:cNvSpPr/>
            <p:nvPr/>
          </p:nvSpPr>
          <p:spPr>
            <a:xfrm>
              <a:off x="11181151" y="2876533"/>
              <a:ext cx="179277" cy="179277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EC92D56D-F171-4A6D-91A4-524C6857B49B}"/>
                </a:ext>
              </a:extLst>
            </p:cNvPr>
            <p:cNvSpPr/>
            <p:nvPr/>
          </p:nvSpPr>
          <p:spPr>
            <a:xfrm>
              <a:off x="10260059" y="633236"/>
              <a:ext cx="154563" cy="154564"/>
            </a:xfrm>
            <a:prstGeom prst="ellipse">
              <a:avLst/>
            </a:prstGeom>
            <a:noFill/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078E5B02-B768-437B-AC78-10C5520F3C4B}"/>
                </a:ext>
              </a:extLst>
            </p:cNvPr>
            <p:cNvSpPr/>
            <p:nvPr/>
          </p:nvSpPr>
          <p:spPr>
            <a:xfrm>
              <a:off x="11409520" y="2793149"/>
              <a:ext cx="77046" cy="7704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1D9CF9D2-ED88-4BDD-9360-2E49389961F2}"/>
                </a:ext>
              </a:extLst>
            </p:cNvPr>
            <p:cNvSpPr/>
            <p:nvPr/>
          </p:nvSpPr>
          <p:spPr>
            <a:xfrm>
              <a:off x="11206150" y="1886196"/>
              <a:ext cx="93225" cy="9322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grpSp>
          <p:nvGrpSpPr>
            <p:cNvPr id="201" name="Graphic 3">
              <a:extLst>
                <a:ext uri="{FF2B5EF4-FFF2-40B4-BE49-F238E27FC236}">
                  <a16:creationId xmlns:a16="http://schemas.microsoft.com/office/drawing/2014/main" id="{3DEC6F00-916B-442B-89E5-DDDB0ECA8802}"/>
                </a:ext>
              </a:extLst>
            </p:cNvPr>
            <p:cNvGrpSpPr/>
            <p:nvPr/>
          </p:nvGrpSpPr>
          <p:grpSpPr>
            <a:xfrm>
              <a:off x="6507178" y="2810086"/>
              <a:ext cx="3871814" cy="2521042"/>
              <a:chOff x="7592105" y="1712687"/>
              <a:chExt cx="4074890" cy="2653270"/>
            </a:xfrm>
            <a:solidFill>
              <a:schemeClr val="accent1"/>
            </a:solidFill>
          </p:grpSpPr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9F71B9F0-2992-4467-90B6-0F66ADCDD3A1}"/>
                  </a:ext>
                </a:extLst>
              </p:cNvPr>
              <p:cNvSpPr/>
              <p:nvPr/>
            </p:nvSpPr>
            <p:spPr>
              <a:xfrm>
                <a:off x="8155989" y="1955459"/>
                <a:ext cx="2955730" cy="2410498"/>
              </a:xfrm>
              <a:custGeom>
                <a:avLst/>
                <a:gdLst>
                  <a:gd name="connsiteX0" fmla="*/ 2143335 w 2955729"/>
                  <a:gd name="connsiteY0" fmla="*/ 535762 h 2410497"/>
                  <a:gd name="connsiteX1" fmla="*/ 2143335 w 2955729"/>
                  <a:gd name="connsiteY1" fmla="*/ 60836 h 2410497"/>
                  <a:gd name="connsiteX2" fmla="*/ 1916920 w 2955729"/>
                  <a:gd name="connsiteY2" fmla="*/ 0 h 2410497"/>
                  <a:gd name="connsiteX3" fmla="*/ 1916920 w 2955729"/>
                  <a:gd name="connsiteY3" fmla="*/ 373053 h 2410497"/>
                  <a:gd name="connsiteX4" fmla="*/ 1049715 w 2955729"/>
                  <a:gd name="connsiteY4" fmla="*/ 373053 h 2410497"/>
                  <a:gd name="connsiteX5" fmla="*/ 1049715 w 2955729"/>
                  <a:gd name="connsiteY5" fmla="*/ 0 h 2410497"/>
                  <a:gd name="connsiteX6" fmla="*/ 823300 w 2955729"/>
                  <a:gd name="connsiteY6" fmla="*/ 60836 h 2410497"/>
                  <a:gd name="connsiteX7" fmla="*/ 823300 w 2955729"/>
                  <a:gd name="connsiteY7" fmla="*/ 535475 h 2410497"/>
                  <a:gd name="connsiteX8" fmla="*/ 0 w 2955729"/>
                  <a:gd name="connsiteY8" fmla="*/ 1881336 h 2410497"/>
                  <a:gd name="connsiteX9" fmla="*/ 0 w 2955729"/>
                  <a:gd name="connsiteY9" fmla="*/ 2412794 h 2410497"/>
                  <a:gd name="connsiteX10" fmla="*/ 1483317 w 2955729"/>
                  <a:gd name="connsiteY10" fmla="*/ 2412794 h 2410497"/>
                  <a:gd name="connsiteX11" fmla="*/ 2966635 w 2955729"/>
                  <a:gd name="connsiteY11" fmla="*/ 2412794 h 2410497"/>
                  <a:gd name="connsiteX12" fmla="*/ 2966635 w 2955729"/>
                  <a:gd name="connsiteY12" fmla="*/ 1881336 h 2410497"/>
                  <a:gd name="connsiteX13" fmla="*/ 2143335 w 2955729"/>
                  <a:gd name="connsiteY13" fmla="*/ 535762 h 2410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955729" h="2410497">
                    <a:moveTo>
                      <a:pt x="2143335" y="535762"/>
                    </a:moveTo>
                    <a:lnTo>
                      <a:pt x="2143335" y="60836"/>
                    </a:lnTo>
                    <a:lnTo>
                      <a:pt x="1916920" y="0"/>
                    </a:lnTo>
                    <a:lnTo>
                      <a:pt x="1916920" y="373053"/>
                    </a:lnTo>
                    <a:lnTo>
                      <a:pt x="1049715" y="373053"/>
                    </a:lnTo>
                    <a:lnTo>
                      <a:pt x="1049715" y="0"/>
                    </a:lnTo>
                    <a:lnTo>
                      <a:pt x="823300" y="60836"/>
                    </a:lnTo>
                    <a:lnTo>
                      <a:pt x="823300" y="535475"/>
                    </a:lnTo>
                    <a:cubicBezTo>
                      <a:pt x="823300" y="535475"/>
                      <a:pt x="0" y="1223615"/>
                      <a:pt x="0" y="1881336"/>
                    </a:cubicBezTo>
                    <a:cubicBezTo>
                      <a:pt x="0" y="2295139"/>
                      <a:pt x="0" y="2412794"/>
                      <a:pt x="0" y="2412794"/>
                    </a:cubicBezTo>
                    <a:lnTo>
                      <a:pt x="1483317" y="2412794"/>
                    </a:lnTo>
                    <a:lnTo>
                      <a:pt x="2966635" y="2412794"/>
                    </a:lnTo>
                    <a:cubicBezTo>
                      <a:pt x="2966635" y="2412794"/>
                      <a:pt x="2966635" y="2295139"/>
                      <a:pt x="2966635" y="1881336"/>
                    </a:cubicBezTo>
                    <a:cubicBezTo>
                      <a:pt x="2966347" y="1223902"/>
                      <a:pt x="2143335" y="535762"/>
                      <a:pt x="2143335" y="53576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539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BA744D19-D82D-4E7F-8207-E28D9E0D87C7}"/>
                  </a:ext>
                </a:extLst>
              </p:cNvPr>
              <p:cNvSpPr/>
              <p:nvPr/>
            </p:nvSpPr>
            <p:spPr>
              <a:xfrm>
                <a:off x="8827024" y="2493277"/>
                <a:ext cx="1606999" cy="1606999"/>
              </a:xfrm>
              <a:custGeom>
                <a:avLst/>
                <a:gdLst>
                  <a:gd name="connsiteX0" fmla="*/ 1001019 w 1606998"/>
                  <a:gd name="connsiteY0" fmla="*/ 188778 h 1606998"/>
                  <a:gd name="connsiteX1" fmla="*/ 1435704 w 1606998"/>
                  <a:gd name="connsiteY1" fmla="*/ 1001019 h 1606998"/>
                  <a:gd name="connsiteX2" fmla="*/ 623463 w 1606998"/>
                  <a:gd name="connsiteY2" fmla="*/ 1435704 h 1606998"/>
                  <a:gd name="connsiteX3" fmla="*/ 188778 w 1606998"/>
                  <a:gd name="connsiteY3" fmla="*/ 623463 h 1606998"/>
                  <a:gd name="connsiteX4" fmla="*/ 1001019 w 1606998"/>
                  <a:gd name="connsiteY4" fmla="*/ 188778 h 1606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06998" h="1606998">
                    <a:moveTo>
                      <a:pt x="1001019" y="188778"/>
                    </a:moveTo>
                    <a:cubicBezTo>
                      <a:pt x="1345348" y="293037"/>
                      <a:pt x="1539963" y="656690"/>
                      <a:pt x="1435704" y="1001019"/>
                    </a:cubicBezTo>
                    <a:cubicBezTo>
                      <a:pt x="1331445" y="1345348"/>
                      <a:pt x="967792" y="1539963"/>
                      <a:pt x="623463" y="1435704"/>
                    </a:cubicBezTo>
                    <a:cubicBezTo>
                      <a:pt x="279134" y="1331445"/>
                      <a:pt x="84519" y="967792"/>
                      <a:pt x="188778" y="623463"/>
                    </a:cubicBezTo>
                    <a:cubicBezTo>
                      <a:pt x="293037" y="279134"/>
                      <a:pt x="656690" y="84519"/>
                      <a:pt x="1001019" y="188778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286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2AB11B68-4751-4282-A6C9-8F21B5E420C5}"/>
                  </a:ext>
                </a:extLst>
              </p:cNvPr>
              <p:cNvSpPr/>
              <p:nvPr/>
            </p:nvSpPr>
            <p:spPr>
              <a:xfrm>
                <a:off x="7647387" y="1712687"/>
                <a:ext cx="3960104" cy="746107"/>
              </a:xfrm>
              <a:custGeom>
                <a:avLst/>
                <a:gdLst>
                  <a:gd name="connsiteX0" fmla="*/ 1991920 w 3960103"/>
                  <a:gd name="connsiteY0" fmla="*/ 0 h 746106"/>
                  <a:gd name="connsiteX1" fmla="*/ 9285 w 3960103"/>
                  <a:gd name="connsiteY1" fmla="*/ 752707 h 746106"/>
                  <a:gd name="connsiteX2" fmla="*/ 941057 w 3960103"/>
                  <a:gd name="connsiteY2" fmla="*/ 752707 h 746106"/>
                  <a:gd name="connsiteX3" fmla="*/ 1991920 w 3960103"/>
                  <a:gd name="connsiteY3" fmla="*/ 275772 h 746106"/>
                  <a:gd name="connsiteX4" fmla="*/ 3042782 w 3960103"/>
                  <a:gd name="connsiteY4" fmla="*/ 752707 h 746106"/>
                  <a:gd name="connsiteX5" fmla="*/ 3974554 w 3960103"/>
                  <a:gd name="connsiteY5" fmla="*/ 752707 h 746106"/>
                  <a:gd name="connsiteX6" fmla="*/ 1991920 w 3960103"/>
                  <a:gd name="connsiteY6" fmla="*/ 0 h 746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60103" h="746106">
                    <a:moveTo>
                      <a:pt x="1991920" y="0"/>
                    </a:moveTo>
                    <a:cubicBezTo>
                      <a:pt x="-251565" y="0"/>
                      <a:pt x="9285" y="752707"/>
                      <a:pt x="9285" y="752707"/>
                    </a:cubicBezTo>
                    <a:lnTo>
                      <a:pt x="941057" y="752707"/>
                    </a:lnTo>
                    <a:cubicBezTo>
                      <a:pt x="941057" y="275772"/>
                      <a:pt x="1991920" y="275772"/>
                      <a:pt x="1991920" y="275772"/>
                    </a:cubicBezTo>
                    <a:cubicBezTo>
                      <a:pt x="1991920" y="275772"/>
                      <a:pt x="3042782" y="275772"/>
                      <a:pt x="3042782" y="752707"/>
                    </a:cubicBezTo>
                    <a:lnTo>
                      <a:pt x="3974554" y="752707"/>
                    </a:lnTo>
                    <a:cubicBezTo>
                      <a:pt x="3974268" y="752707"/>
                      <a:pt x="4235118" y="0"/>
                      <a:pt x="1991920" y="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539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  <p:grpSp>
            <p:nvGrpSpPr>
              <p:cNvPr id="215" name="Graphic 3">
                <a:extLst>
                  <a:ext uri="{FF2B5EF4-FFF2-40B4-BE49-F238E27FC236}">
                    <a16:creationId xmlns:a16="http://schemas.microsoft.com/office/drawing/2014/main" id="{05240E89-0BDC-4611-95BD-3F481072BEDA}"/>
                  </a:ext>
                </a:extLst>
              </p:cNvPr>
              <p:cNvGrpSpPr/>
              <p:nvPr/>
            </p:nvGrpSpPr>
            <p:grpSpPr>
              <a:xfrm>
                <a:off x="7592105" y="2403983"/>
                <a:ext cx="4074890" cy="286964"/>
                <a:chOff x="7592105" y="2403983"/>
                <a:chExt cx="4074890" cy="286964"/>
              </a:xfrm>
              <a:solidFill>
                <a:srgbClr val="4576CE"/>
              </a:solidFill>
            </p:grpSpPr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9BF1A940-7BA0-4180-8ED2-04A063C3789F}"/>
                    </a:ext>
                  </a:extLst>
                </p:cNvPr>
                <p:cNvSpPr/>
                <p:nvPr/>
              </p:nvSpPr>
              <p:spPr>
                <a:xfrm>
                  <a:off x="7592105" y="2403983"/>
                  <a:ext cx="1061767" cy="286964"/>
                </a:xfrm>
                <a:custGeom>
                  <a:avLst/>
                  <a:gdLst>
                    <a:gd name="connsiteX0" fmla="*/ 63132 w 1061767"/>
                    <a:gd name="connsiteY0" fmla="*/ 313652 h 286964"/>
                    <a:gd name="connsiteX1" fmla="*/ 999496 w 1061767"/>
                    <a:gd name="connsiteY1" fmla="*/ 313652 h 286964"/>
                    <a:gd name="connsiteX2" fmla="*/ 1062628 w 1061767"/>
                    <a:gd name="connsiteY2" fmla="*/ 250520 h 286964"/>
                    <a:gd name="connsiteX3" fmla="*/ 1062628 w 1061767"/>
                    <a:gd name="connsiteY3" fmla="*/ 63132 h 286964"/>
                    <a:gd name="connsiteX4" fmla="*/ 999496 w 1061767"/>
                    <a:gd name="connsiteY4" fmla="*/ 0 h 286964"/>
                    <a:gd name="connsiteX5" fmla="*/ 63132 w 1061767"/>
                    <a:gd name="connsiteY5" fmla="*/ 0 h 286964"/>
                    <a:gd name="connsiteX6" fmla="*/ 0 w 1061767"/>
                    <a:gd name="connsiteY6" fmla="*/ 63132 h 286964"/>
                    <a:gd name="connsiteX7" fmla="*/ 0 w 1061767"/>
                    <a:gd name="connsiteY7" fmla="*/ 250520 h 286964"/>
                    <a:gd name="connsiteX8" fmla="*/ 63132 w 1061767"/>
                    <a:gd name="connsiteY8" fmla="*/ 313652 h 286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61767" h="286964">
                      <a:moveTo>
                        <a:pt x="63132" y="313652"/>
                      </a:moveTo>
                      <a:lnTo>
                        <a:pt x="999496" y="313652"/>
                      </a:lnTo>
                      <a:cubicBezTo>
                        <a:pt x="1034505" y="313652"/>
                        <a:pt x="1062628" y="285242"/>
                        <a:pt x="1062628" y="250520"/>
                      </a:cubicBezTo>
                      <a:lnTo>
                        <a:pt x="1062628" y="63132"/>
                      </a:lnTo>
                      <a:cubicBezTo>
                        <a:pt x="1062628" y="28122"/>
                        <a:pt x="1034219" y="0"/>
                        <a:pt x="999496" y="0"/>
                      </a:cubicBezTo>
                      <a:lnTo>
                        <a:pt x="63132" y="0"/>
                      </a:lnTo>
                      <a:cubicBezTo>
                        <a:pt x="28122" y="0"/>
                        <a:pt x="0" y="28409"/>
                        <a:pt x="0" y="63132"/>
                      </a:cubicBezTo>
                      <a:lnTo>
                        <a:pt x="0" y="250520"/>
                      </a:lnTo>
                      <a:cubicBezTo>
                        <a:pt x="0" y="285242"/>
                        <a:pt x="28409" y="313652"/>
                        <a:pt x="63132" y="313652"/>
                      </a:cubicBezTo>
                      <a:close/>
                    </a:path>
                  </a:pathLst>
                </a:custGeom>
                <a:solidFill>
                  <a:srgbClr val="254380"/>
                </a:solidFill>
                <a:ln w="9272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ID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DA9715F2-6545-42DE-967A-C703BCEEBFC9}"/>
                    </a:ext>
                  </a:extLst>
                </p:cNvPr>
                <p:cNvSpPr/>
                <p:nvPr/>
              </p:nvSpPr>
              <p:spPr>
                <a:xfrm>
                  <a:off x="10623593" y="2403983"/>
                  <a:ext cx="1061767" cy="286964"/>
                </a:xfrm>
                <a:custGeom>
                  <a:avLst/>
                  <a:gdLst>
                    <a:gd name="connsiteX0" fmla="*/ 63132 w 1061767"/>
                    <a:gd name="connsiteY0" fmla="*/ 313652 h 286964"/>
                    <a:gd name="connsiteX1" fmla="*/ 999496 w 1061767"/>
                    <a:gd name="connsiteY1" fmla="*/ 313652 h 286964"/>
                    <a:gd name="connsiteX2" fmla="*/ 1062628 w 1061767"/>
                    <a:gd name="connsiteY2" fmla="*/ 250520 h 286964"/>
                    <a:gd name="connsiteX3" fmla="*/ 1062628 w 1061767"/>
                    <a:gd name="connsiteY3" fmla="*/ 63132 h 286964"/>
                    <a:gd name="connsiteX4" fmla="*/ 999496 w 1061767"/>
                    <a:gd name="connsiteY4" fmla="*/ 0 h 286964"/>
                    <a:gd name="connsiteX5" fmla="*/ 63132 w 1061767"/>
                    <a:gd name="connsiteY5" fmla="*/ 0 h 286964"/>
                    <a:gd name="connsiteX6" fmla="*/ 0 w 1061767"/>
                    <a:gd name="connsiteY6" fmla="*/ 63132 h 286964"/>
                    <a:gd name="connsiteX7" fmla="*/ 0 w 1061767"/>
                    <a:gd name="connsiteY7" fmla="*/ 250520 h 286964"/>
                    <a:gd name="connsiteX8" fmla="*/ 63132 w 1061767"/>
                    <a:gd name="connsiteY8" fmla="*/ 313652 h 286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61767" h="286964">
                      <a:moveTo>
                        <a:pt x="63132" y="313652"/>
                      </a:moveTo>
                      <a:lnTo>
                        <a:pt x="999496" y="313652"/>
                      </a:lnTo>
                      <a:cubicBezTo>
                        <a:pt x="1034506" y="313652"/>
                        <a:pt x="1062628" y="285242"/>
                        <a:pt x="1062628" y="250520"/>
                      </a:cubicBezTo>
                      <a:lnTo>
                        <a:pt x="1062628" y="63132"/>
                      </a:lnTo>
                      <a:cubicBezTo>
                        <a:pt x="1062628" y="28122"/>
                        <a:pt x="1034218" y="0"/>
                        <a:pt x="999496" y="0"/>
                      </a:cubicBezTo>
                      <a:lnTo>
                        <a:pt x="63132" y="0"/>
                      </a:lnTo>
                      <a:cubicBezTo>
                        <a:pt x="28123" y="0"/>
                        <a:pt x="0" y="28409"/>
                        <a:pt x="0" y="63132"/>
                      </a:cubicBezTo>
                      <a:lnTo>
                        <a:pt x="0" y="250520"/>
                      </a:lnTo>
                      <a:cubicBezTo>
                        <a:pt x="0" y="285242"/>
                        <a:pt x="28123" y="313652"/>
                        <a:pt x="63132" y="313652"/>
                      </a:cubicBezTo>
                      <a:close/>
                    </a:path>
                  </a:pathLst>
                </a:custGeom>
                <a:solidFill>
                  <a:srgbClr val="254380"/>
                </a:solidFill>
                <a:ln w="9272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ID"/>
                </a:p>
              </p:txBody>
            </p:sp>
          </p:grp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C5B8DA5F-4052-4794-8826-CD87626C6C88}"/>
                  </a:ext>
                </a:extLst>
              </p:cNvPr>
              <p:cNvSpPr/>
              <p:nvPr/>
            </p:nvSpPr>
            <p:spPr>
              <a:xfrm>
                <a:off x="9285480" y="2951798"/>
                <a:ext cx="688714" cy="688714"/>
              </a:xfrm>
              <a:custGeom>
                <a:avLst/>
                <a:gdLst>
                  <a:gd name="connsiteX0" fmla="*/ 707653 w 688713"/>
                  <a:gd name="connsiteY0" fmla="*/ 353827 h 688713"/>
                  <a:gd name="connsiteX1" fmla="*/ 353827 w 688713"/>
                  <a:gd name="connsiteY1" fmla="*/ 707653 h 688713"/>
                  <a:gd name="connsiteX2" fmla="*/ 0 w 688713"/>
                  <a:gd name="connsiteY2" fmla="*/ 353827 h 688713"/>
                  <a:gd name="connsiteX3" fmla="*/ 353827 w 688713"/>
                  <a:gd name="connsiteY3" fmla="*/ 0 h 688713"/>
                  <a:gd name="connsiteX4" fmla="*/ 707653 w 688713"/>
                  <a:gd name="connsiteY4" fmla="*/ 353827 h 688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8713" h="688713">
                    <a:moveTo>
                      <a:pt x="707653" y="353827"/>
                    </a:moveTo>
                    <a:cubicBezTo>
                      <a:pt x="707653" y="549240"/>
                      <a:pt x="549240" y="707653"/>
                      <a:pt x="353827" y="707653"/>
                    </a:cubicBezTo>
                    <a:cubicBezTo>
                      <a:pt x="158414" y="707653"/>
                      <a:pt x="0" y="549240"/>
                      <a:pt x="0" y="353827"/>
                    </a:cubicBezTo>
                    <a:cubicBezTo>
                      <a:pt x="0" y="158413"/>
                      <a:pt x="158414" y="0"/>
                      <a:pt x="353827" y="0"/>
                    </a:cubicBezTo>
                    <a:cubicBezTo>
                      <a:pt x="549240" y="0"/>
                      <a:pt x="707653" y="158413"/>
                      <a:pt x="707653" y="35382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86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A77043E7-0626-44AD-AA9A-E2BDB15FDB08}"/>
                  </a:ext>
                </a:extLst>
              </p:cNvPr>
              <p:cNvSpPr/>
              <p:nvPr/>
            </p:nvSpPr>
            <p:spPr>
              <a:xfrm>
                <a:off x="9069109" y="3224701"/>
                <a:ext cx="143482" cy="143482"/>
              </a:xfrm>
              <a:custGeom>
                <a:avLst/>
                <a:gdLst>
                  <a:gd name="connsiteX0" fmla="*/ 161848 w 143482"/>
                  <a:gd name="connsiteY0" fmla="*/ 80924 h 143482"/>
                  <a:gd name="connsiteX1" fmla="*/ 80924 w 143482"/>
                  <a:gd name="connsiteY1" fmla="*/ 161848 h 143482"/>
                  <a:gd name="connsiteX2" fmla="*/ 0 w 143482"/>
                  <a:gd name="connsiteY2" fmla="*/ 80924 h 143482"/>
                  <a:gd name="connsiteX3" fmla="*/ 80924 w 143482"/>
                  <a:gd name="connsiteY3" fmla="*/ 0 h 143482"/>
                  <a:gd name="connsiteX4" fmla="*/ 161848 w 143482"/>
                  <a:gd name="connsiteY4" fmla="*/ 80924 h 143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82" h="143482">
                    <a:moveTo>
                      <a:pt x="161848" y="80924"/>
                    </a:moveTo>
                    <a:cubicBezTo>
                      <a:pt x="161848" y="125617"/>
                      <a:pt x="125617" y="161848"/>
                      <a:pt x="80924" y="161848"/>
                    </a:cubicBezTo>
                    <a:cubicBezTo>
                      <a:pt x="36231" y="161848"/>
                      <a:pt x="0" y="125617"/>
                      <a:pt x="0" y="80924"/>
                    </a:cubicBezTo>
                    <a:cubicBezTo>
                      <a:pt x="0" y="36231"/>
                      <a:pt x="36231" y="0"/>
                      <a:pt x="80924" y="0"/>
                    </a:cubicBezTo>
                    <a:cubicBezTo>
                      <a:pt x="125617" y="0"/>
                      <a:pt x="161848" y="36231"/>
                      <a:pt x="161848" y="809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6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3DF93374-2374-4E9E-8C4C-18DA3509AB64}"/>
                  </a:ext>
                </a:extLst>
              </p:cNvPr>
              <p:cNvSpPr/>
              <p:nvPr/>
            </p:nvSpPr>
            <p:spPr>
              <a:xfrm>
                <a:off x="9183683" y="3539289"/>
                <a:ext cx="143482" cy="143482"/>
              </a:xfrm>
              <a:custGeom>
                <a:avLst/>
                <a:gdLst>
                  <a:gd name="connsiteX0" fmla="*/ 28908 w 143482"/>
                  <a:gd name="connsiteY0" fmla="*/ 18864 h 143482"/>
                  <a:gd name="connsiteX1" fmla="*/ 18864 w 143482"/>
                  <a:gd name="connsiteY1" fmla="*/ 132789 h 143482"/>
                  <a:gd name="connsiteX2" fmla="*/ 132789 w 143482"/>
                  <a:gd name="connsiteY2" fmla="*/ 142832 h 143482"/>
                  <a:gd name="connsiteX3" fmla="*/ 142832 w 143482"/>
                  <a:gd name="connsiteY3" fmla="*/ 28908 h 143482"/>
                  <a:gd name="connsiteX4" fmla="*/ 28908 w 143482"/>
                  <a:gd name="connsiteY4" fmla="*/ 18864 h 143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82" h="143482">
                    <a:moveTo>
                      <a:pt x="28908" y="18864"/>
                    </a:moveTo>
                    <a:cubicBezTo>
                      <a:pt x="-5241" y="47560"/>
                      <a:pt x="-9833" y="98640"/>
                      <a:pt x="18864" y="132789"/>
                    </a:cubicBezTo>
                    <a:cubicBezTo>
                      <a:pt x="47560" y="166937"/>
                      <a:pt x="98640" y="171529"/>
                      <a:pt x="132789" y="142832"/>
                    </a:cubicBezTo>
                    <a:cubicBezTo>
                      <a:pt x="166937" y="114136"/>
                      <a:pt x="171529" y="63056"/>
                      <a:pt x="142832" y="28908"/>
                    </a:cubicBezTo>
                    <a:cubicBezTo>
                      <a:pt x="113849" y="-5241"/>
                      <a:pt x="63056" y="-9833"/>
                      <a:pt x="28908" y="18864"/>
                    </a:cubicBezTo>
                    <a:close/>
                  </a:path>
                </a:pathLst>
              </a:custGeom>
              <a:solidFill>
                <a:srgbClr val="4B5FA4"/>
              </a:solidFill>
              <a:ln w="286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72DDA08E-00CF-498A-B96B-E97B4DF11C94}"/>
                  </a:ext>
                </a:extLst>
              </p:cNvPr>
              <p:cNvSpPr/>
              <p:nvPr/>
            </p:nvSpPr>
            <p:spPr>
              <a:xfrm>
                <a:off x="9473346" y="3706500"/>
                <a:ext cx="143482" cy="143482"/>
              </a:xfrm>
              <a:custGeom>
                <a:avLst/>
                <a:gdLst>
                  <a:gd name="connsiteX0" fmla="*/ 1243 w 143482"/>
                  <a:gd name="connsiteY0" fmla="*/ 66876 h 143482"/>
                  <a:gd name="connsiteX1" fmla="*/ 66958 w 143482"/>
                  <a:gd name="connsiteY1" fmla="*/ 160426 h 143482"/>
                  <a:gd name="connsiteX2" fmla="*/ 160508 w 143482"/>
                  <a:gd name="connsiteY2" fmla="*/ 94711 h 143482"/>
                  <a:gd name="connsiteX3" fmla="*/ 94793 w 143482"/>
                  <a:gd name="connsiteY3" fmla="*/ 1161 h 143482"/>
                  <a:gd name="connsiteX4" fmla="*/ 1243 w 143482"/>
                  <a:gd name="connsiteY4" fmla="*/ 66876 h 143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82" h="143482">
                    <a:moveTo>
                      <a:pt x="1243" y="66876"/>
                    </a:moveTo>
                    <a:cubicBezTo>
                      <a:pt x="-6505" y="110781"/>
                      <a:pt x="22765" y="152678"/>
                      <a:pt x="66958" y="160426"/>
                    </a:cubicBezTo>
                    <a:cubicBezTo>
                      <a:pt x="110863" y="168174"/>
                      <a:pt x="152760" y="138904"/>
                      <a:pt x="160508" y="94711"/>
                    </a:cubicBezTo>
                    <a:cubicBezTo>
                      <a:pt x="168256" y="50806"/>
                      <a:pt x="138986" y="8909"/>
                      <a:pt x="94793" y="1161"/>
                    </a:cubicBezTo>
                    <a:cubicBezTo>
                      <a:pt x="50888" y="-6300"/>
                      <a:pt x="8991" y="22970"/>
                      <a:pt x="1243" y="66876"/>
                    </a:cubicBezTo>
                    <a:close/>
                  </a:path>
                </a:pathLst>
              </a:custGeom>
              <a:solidFill>
                <a:srgbClr val="4B5FA4"/>
              </a:solidFill>
              <a:ln w="286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D0203F5E-0333-4402-BC01-2A0E8DAD9271}"/>
                  </a:ext>
                </a:extLst>
              </p:cNvPr>
              <p:cNvSpPr/>
              <p:nvPr/>
            </p:nvSpPr>
            <p:spPr>
              <a:xfrm>
                <a:off x="9802886" y="3648269"/>
                <a:ext cx="143482" cy="143482"/>
              </a:xfrm>
              <a:custGeom>
                <a:avLst/>
                <a:gdLst>
                  <a:gd name="connsiteX0" fmla="*/ 10895 w 143482"/>
                  <a:gd name="connsiteY0" fmla="*/ 121376 h 143482"/>
                  <a:gd name="connsiteX1" fmla="*/ 121376 w 143482"/>
                  <a:gd name="connsiteY1" fmla="*/ 150934 h 143482"/>
                  <a:gd name="connsiteX2" fmla="*/ 150934 w 143482"/>
                  <a:gd name="connsiteY2" fmla="*/ 40452 h 143482"/>
                  <a:gd name="connsiteX3" fmla="*/ 40452 w 143482"/>
                  <a:gd name="connsiteY3" fmla="*/ 10895 h 143482"/>
                  <a:gd name="connsiteX4" fmla="*/ 10895 w 143482"/>
                  <a:gd name="connsiteY4" fmla="*/ 121376 h 143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82" h="143482">
                    <a:moveTo>
                      <a:pt x="10895" y="121376"/>
                    </a:moveTo>
                    <a:cubicBezTo>
                      <a:pt x="33278" y="160116"/>
                      <a:pt x="82636" y="173317"/>
                      <a:pt x="121376" y="150934"/>
                    </a:cubicBezTo>
                    <a:cubicBezTo>
                      <a:pt x="160117" y="128550"/>
                      <a:pt x="173317" y="79193"/>
                      <a:pt x="150934" y="40452"/>
                    </a:cubicBezTo>
                    <a:cubicBezTo>
                      <a:pt x="128550" y="1712"/>
                      <a:pt x="79193" y="-11488"/>
                      <a:pt x="40452" y="10895"/>
                    </a:cubicBezTo>
                    <a:cubicBezTo>
                      <a:pt x="1712" y="33278"/>
                      <a:pt x="-11488" y="82923"/>
                      <a:pt x="10895" y="121376"/>
                    </a:cubicBezTo>
                    <a:close/>
                  </a:path>
                </a:pathLst>
              </a:custGeom>
              <a:solidFill>
                <a:srgbClr val="4B5FA4"/>
              </a:solidFill>
              <a:ln w="286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2290C2CC-2D27-4C94-987B-66E828E5E0BC}"/>
                  </a:ext>
                </a:extLst>
              </p:cNvPr>
              <p:cNvSpPr/>
              <p:nvPr/>
            </p:nvSpPr>
            <p:spPr>
              <a:xfrm>
                <a:off x="10018098" y="3392287"/>
                <a:ext cx="143482" cy="143482"/>
              </a:xfrm>
              <a:custGeom>
                <a:avLst/>
                <a:gdLst>
                  <a:gd name="connsiteX0" fmla="*/ 53089 w 143482"/>
                  <a:gd name="connsiteY0" fmla="*/ 156683 h 143482"/>
                  <a:gd name="connsiteX1" fmla="*/ 156683 w 143482"/>
                  <a:gd name="connsiteY1" fmla="*/ 108473 h 143482"/>
                  <a:gd name="connsiteX2" fmla="*/ 108473 w 143482"/>
                  <a:gd name="connsiteY2" fmla="*/ 4879 h 143482"/>
                  <a:gd name="connsiteX3" fmla="*/ 4879 w 143482"/>
                  <a:gd name="connsiteY3" fmla="*/ 53089 h 143482"/>
                  <a:gd name="connsiteX4" fmla="*/ 53089 w 143482"/>
                  <a:gd name="connsiteY4" fmla="*/ 156683 h 143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82" h="143482">
                    <a:moveTo>
                      <a:pt x="53089" y="156683"/>
                    </a:moveTo>
                    <a:cubicBezTo>
                      <a:pt x="94986" y="171892"/>
                      <a:pt x="141474" y="150370"/>
                      <a:pt x="156683" y="108473"/>
                    </a:cubicBezTo>
                    <a:cubicBezTo>
                      <a:pt x="171892" y="66577"/>
                      <a:pt x="150370" y="20088"/>
                      <a:pt x="108473" y="4879"/>
                    </a:cubicBezTo>
                    <a:cubicBezTo>
                      <a:pt x="66577" y="-10330"/>
                      <a:pt x="20088" y="11193"/>
                      <a:pt x="4879" y="53089"/>
                    </a:cubicBezTo>
                    <a:cubicBezTo>
                      <a:pt x="-10330" y="94986"/>
                      <a:pt x="11193" y="141474"/>
                      <a:pt x="53089" y="15668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6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8215A712-F379-45FE-A493-19E132244605}"/>
                  </a:ext>
                </a:extLst>
              </p:cNvPr>
              <p:cNvSpPr/>
              <p:nvPr/>
            </p:nvSpPr>
            <p:spPr>
              <a:xfrm>
                <a:off x="10017983" y="3057572"/>
                <a:ext cx="143482" cy="143482"/>
              </a:xfrm>
              <a:custGeom>
                <a:avLst/>
                <a:gdLst>
                  <a:gd name="connsiteX0" fmla="*/ 108588 w 143482"/>
                  <a:gd name="connsiteY0" fmla="*/ 156798 h 143482"/>
                  <a:gd name="connsiteX1" fmla="*/ 156798 w 143482"/>
                  <a:gd name="connsiteY1" fmla="*/ 53204 h 143482"/>
                  <a:gd name="connsiteX2" fmla="*/ 53204 w 143482"/>
                  <a:gd name="connsiteY2" fmla="*/ 4994 h 143482"/>
                  <a:gd name="connsiteX3" fmla="*/ 4994 w 143482"/>
                  <a:gd name="connsiteY3" fmla="*/ 108588 h 143482"/>
                  <a:gd name="connsiteX4" fmla="*/ 108588 w 143482"/>
                  <a:gd name="connsiteY4" fmla="*/ 156798 h 143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82" h="143482">
                    <a:moveTo>
                      <a:pt x="108588" y="156798"/>
                    </a:moveTo>
                    <a:cubicBezTo>
                      <a:pt x="150485" y="141589"/>
                      <a:pt x="172294" y="95101"/>
                      <a:pt x="156798" y="53204"/>
                    </a:cubicBezTo>
                    <a:cubicBezTo>
                      <a:pt x="141589" y="11307"/>
                      <a:pt x="95101" y="-10502"/>
                      <a:pt x="53204" y="4994"/>
                    </a:cubicBezTo>
                    <a:cubicBezTo>
                      <a:pt x="11307" y="20203"/>
                      <a:pt x="-10502" y="66691"/>
                      <a:pt x="4994" y="108588"/>
                    </a:cubicBezTo>
                    <a:cubicBezTo>
                      <a:pt x="20203" y="150198"/>
                      <a:pt x="66691" y="172007"/>
                      <a:pt x="108588" y="1567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6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8A262166-0EAC-4939-8F66-F15C6B25BACC}"/>
                  </a:ext>
                </a:extLst>
              </p:cNvPr>
              <p:cNvSpPr/>
              <p:nvPr/>
            </p:nvSpPr>
            <p:spPr>
              <a:xfrm>
                <a:off x="9183683" y="3539289"/>
                <a:ext cx="143482" cy="143482"/>
              </a:xfrm>
              <a:custGeom>
                <a:avLst/>
                <a:gdLst>
                  <a:gd name="connsiteX0" fmla="*/ 28908 w 143482"/>
                  <a:gd name="connsiteY0" fmla="*/ 18864 h 143482"/>
                  <a:gd name="connsiteX1" fmla="*/ 18864 w 143482"/>
                  <a:gd name="connsiteY1" fmla="*/ 132789 h 143482"/>
                  <a:gd name="connsiteX2" fmla="*/ 132789 w 143482"/>
                  <a:gd name="connsiteY2" fmla="*/ 142832 h 143482"/>
                  <a:gd name="connsiteX3" fmla="*/ 142832 w 143482"/>
                  <a:gd name="connsiteY3" fmla="*/ 28908 h 143482"/>
                  <a:gd name="connsiteX4" fmla="*/ 28908 w 143482"/>
                  <a:gd name="connsiteY4" fmla="*/ 18864 h 143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82" h="143482">
                    <a:moveTo>
                      <a:pt x="28908" y="18864"/>
                    </a:moveTo>
                    <a:cubicBezTo>
                      <a:pt x="-5241" y="47560"/>
                      <a:pt x="-9833" y="98640"/>
                      <a:pt x="18864" y="132789"/>
                    </a:cubicBezTo>
                    <a:cubicBezTo>
                      <a:pt x="47560" y="166937"/>
                      <a:pt x="98640" y="171529"/>
                      <a:pt x="132789" y="142832"/>
                    </a:cubicBezTo>
                    <a:cubicBezTo>
                      <a:pt x="166937" y="114136"/>
                      <a:pt x="171529" y="63056"/>
                      <a:pt x="142832" y="28908"/>
                    </a:cubicBezTo>
                    <a:cubicBezTo>
                      <a:pt x="113849" y="-5241"/>
                      <a:pt x="63056" y="-9833"/>
                      <a:pt x="28908" y="188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6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889AD6A6-5C9A-48F3-B060-9D0B2858F7AF}"/>
                  </a:ext>
                </a:extLst>
              </p:cNvPr>
              <p:cNvSpPr/>
              <p:nvPr/>
            </p:nvSpPr>
            <p:spPr>
              <a:xfrm>
                <a:off x="9802886" y="2800864"/>
                <a:ext cx="143482" cy="143482"/>
              </a:xfrm>
              <a:custGeom>
                <a:avLst/>
                <a:gdLst>
                  <a:gd name="connsiteX0" fmla="*/ 150934 w 143482"/>
                  <a:gd name="connsiteY0" fmla="*/ 121376 h 143482"/>
                  <a:gd name="connsiteX1" fmla="*/ 121376 w 143482"/>
                  <a:gd name="connsiteY1" fmla="*/ 10895 h 143482"/>
                  <a:gd name="connsiteX2" fmla="*/ 10895 w 143482"/>
                  <a:gd name="connsiteY2" fmla="*/ 40453 h 143482"/>
                  <a:gd name="connsiteX3" fmla="*/ 40452 w 143482"/>
                  <a:gd name="connsiteY3" fmla="*/ 150934 h 143482"/>
                  <a:gd name="connsiteX4" fmla="*/ 150934 w 143482"/>
                  <a:gd name="connsiteY4" fmla="*/ 121376 h 143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82" h="143482">
                    <a:moveTo>
                      <a:pt x="150934" y="121376"/>
                    </a:moveTo>
                    <a:cubicBezTo>
                      <a:pt x="173317" y="82636"/>
                      <a:pt x="160117" y="33278"/>
                      <a:pt x="121376" y="10895"/>
                    </a:cubicBezTo>
                    <a:cubicBezTo>
                      <a:pt x="82636" y="-11488"/>
                      <a:pt x="33278" y="1712"/>
                      <a:pt x="10895" y="40453"/>
                    </a:cubicBezTo>
                    <a:cubicBezTo>
                      <a:pt x="-11488" y="79193"/>
                      <a:pt x="1712" y="128550"/>
                      <a:pt x="40452" y="150934"/>
                    </a:cubicBezTo>
                    <a:cubicBezTo>
                      <a:pt x="79193" y="173317"/>
                      <a:pt x="128550" y="160116"/>
                      <a:pt x="150934" y="1213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6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D097D09C-1167-4C7E-B883-F5FF4C802AAC}"/>
                  </a:ext>
                </a:extLst>
              </p:cNvPr>
              <p:cNvSpPr/>
              <p:nvPr/>
            </p:nvSpPr>
            <p:spPr>
              <a:xfrm>
                <a:off x="9473346" y="3706500"/>
                <a:ext cx="143482" cy="143482"/>
              </a:xfrm>
              <a:custGeom>
                <a:avLst/>
                <a:gdLst>
                  <a:gd name="connsiteX0" fmla="*/ 1243 w 143482"/>
                  <a:gd name="connsiteY0" fmla="*/ 66876 h 143482"/>
                  <a:gd name="connsiteX1" fmla="*/ 66958 w 143482"/>
                  <a:gd name="connsiteY1" fmla="*/ 160426 h 143482"/>
                  <a:gd name="connsiteX2" fmla="*/ 160508 w 143482"/>
                  <a:gd name="connsiteY2" fmla="*/ 94711 h 143482"/>
                  <a:gd name="connsiteX3" fmla="*/ 94793 w 143482"/>
                  <a:gd name="connsiteY3" fmla="*/ 1161 h 143482"/>
                  <a:gd name="connsiteX4" fmla="*/ 1243 w 143482"/>
                  <a:gd name="connsiteY4" fmla="*/ 66876 h 143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82" h="143482">
                    <a:moveTo>
                      <a:pt x="1243" y="66876"/>
                    </a:moveTo>
                    <a:cubicBezTo>
                      <a:pt x="-6505" y="110781"/>
                      <a:pt x="22765" y="152678"/>
                      <a:pt x="66958" y="160426"/>
                    </a:cubicBezTo>
                    <a:cubicBezTo>
                      <a:pt x="110863" y="168174"/>
                      <a:pt x="152760" y="138904"/>
                      <a:pt x="160508" y="94711"/>
                    </a:cubicBezTo>
                    <a:cubicBezTo>
                      <a:pt x="168256" y="50806"/>
                      <a:pt x="138986" y="8909"/>
                      <a:pt x="94793" y="1161"/>
                    </a:cubicBezTo>
                    <a:cubicBezTo>
                      <a:pt x="50888" y="-6300"/>
                      <a:pt x="8991" y="22970"/>
                      <a:pt x="1243" y="668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6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4AD0AFDA-8096-4035-9B2C-E1D7D9D8AD21}"/>
                  </a:ext>
                </a:extLst>
              </p:cNvPr>
              <p:cNvSpPr/>
              <p:nvPr/>
            </p:nvSpPr>
            <p:spPr>
              <a:xfrm>
                <a:off x="9473355" y="2742802"/>
                <a:ext cx="143482" cy="143482"/>
              </a:xfrm>
              <a:custGeom>
                <a:avLst/>
                <a:gdLst>
                  <a:gd name="connsiteX0" fmla="*/ 160499 w 143482"/>
                  <a:gd name="connsiteY0" fmla="*/ 66949 h 143482"/>
                  <a:gd name="connsiteX1" fmla="*/ 66949 w 143482"/>
                  <a:gd name="connsiteY1" fmla="*/ 1234 h 143482"/>
                  <a:gd name="connsiteX2" fmla="*/ 1234 w 143482"/>
                  <a:gd name="connsiteY2" fmla="*/ 94784 h 143482"/>
                  <a:gd name="connsiteX3" fmla="*/ 94784 w 143482"/>
                  <a:gd name="connsiteY3" fmla="*/ 160499 h 143482"/>
                  <a:gd name="connsiteX4" fmla="*/ 160499 w 143482"/>
                  <a:gd name="connsiteY4" fmla="*/ 66949 h 143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82" h="143482">
                    <a:moveTo>
                      <a:pt x="160499" y="66949"/>
                    </a:moveTo>
                    <a:cubicBezTo>
                      <a:pt x="152751" y="23043"/>
                      <a:pt x="110854" y="-6514"/>
                      <a:pt x="66949" y="1234"/>
                    </a:cubicBezTo>
                    <a:cubicBezTo>
                      <a:pt x="23043" y="8982"/>
                      <a:pt x="-6514" y="50879"/>
                      <a:pt x="1234" y="94784"/>
                    </a:cubicBezTo>
                    <a:cubicBezTo>
                      <a:pt x="8982" y="138690"/>
                      <a:pt x="50879" y="168247"/>
                      <a:pt x="94784" y="160499"/>
                    </a:cubicBezTo>
                    <a:cubicBezTo>
                      <a:pt x="138977" y="152751"/>
                      <a:pt x="168247" y="110854"/>
                      <a:pt x="160499" y="669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6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8D40A121-ABC4-4D01-B050-DE515F081C2A}"/>
                  </a:ext>
                </a:extLst>
              </p:cNvPr>
              <p:cNvSpPr/>
              <p:nvPr/>
            </p:nvSpPr>
            <p:spPr>
              <a:xfrm>
                <a:off x="9802886" y="3648269"/>
                <a:ext cx="143482" cy="143482"/>
              </a:xfrm>
              <a:custGeom>
                <a:avLst/>
                <a:gdLst>
                  <a:gd name="connsiteX0" fmla="*/ 10895 w 143482"/>
                  <a:gd name="connsiteY0" fmla="*/ 121376 h 143482"/>
                  <a:gd name="connsiteX1" fmla="*/ 121376 w 143482"/>
                  <a:gd name="connsiteY1" fmla="*/ 150934 h 143482"/>
                  <a:gd name="connsiteX2" fmla="*/ 150934 w 143482"/>
                  <a:gd name="connsiteY2" fmla="*/ 40452 h 143482"/>
                  <a:gd name="connsiteX3" fmla="*/ 40452 w 143482"/>
                  <a:gd name="connsiteY3" fmla="*/ 10895 h 143482"/>
                  <a:gd name="connsiteX4" fmla="*/ 10895 w 143482"/>
                  <a:gd name="connsiteY4" fmla="*/ 121376 h 143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82" h="143482">
                    <a:moveTo>
                      <a:pt x="10895" y="121376"/>
                    </a:moveTo>
                    <a:cubicBezTo>
                      <a:pt x="33278" y="160116"/>
                      <a:pt x="82636" y="173317"/>
                      <a:pt x="121376" y="150934"/>
                    </a:cubicBezTo>
                    <a:cubicBezTo>
                      <a:pt x="160117" y="128550"/>
                      <a:pt x="173317" y="79193"/>
                      <a:pt x="150934" y="40452"/>
                    </a:cubicBezTo>
                    <a:cubicBezTo>
                      <a:pt x="128550" y="1712"/>
                      <a:pt x="79193" y="-11488"/>
                      <a:pt x="40452" y="10895"/>
                    </a:cubicBezTo>
                    <a:cubicBezTo>
                      <a:pt x="1712" y="33278"/>
                      <a:pt x="-11488" y="82923"/>
                      <a:pt x="10895" y="1213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6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245BAAF4-ECB2-44CE-8197-ABAB7FB4C86F}"/>
                  </a:ext>
                </a:extLst>
              </p:cNvPr>
              <p:cNvSpPr/>
              <p:nvPr/>
            </p:nvSpPr>
            <p:spPr>
              <a:xfrm>
                <a:off x="9183683" y="2910264"/>
                <a:ext cx="143482" cy="143482"/>
              </a:xfrm>
              <a:custGeom>
                <a:avLst/>
                <a:gdLst>
                  <a:gd name="connsiteX0" fmla="*/ 132789 w 143482"/>
                  <a:gd name="connsiteY0" fmla="*/ 18864 h 143482"/>
                  <a:gd name="connsiteX1" fmla="*/ 18864 w 143482"/>
                  <a:gd name="connsiteY1" fmla="*/ 28908 h 143482"/>
                  <a:gd name="connsiteX2" fmla="*/ 28908 w 143482"/>
                  <a:gd name="connsiteY2" fmla="*/ 142832 h 143482"/>
                  <a:gd name="connsiteX3" fmla="*/ 142832 w 143482"/>
                  <a:gd name="connsiteY3" fmla="*/ 132789 h 143482"/>
                  <a:gd name="connsiteX4" fmla="*/ 132789 w 143482"/>
                  <a:gd name="connsiteY4" fmla="*/ 18864 h 143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82" h="143482">
                    <a:moveTo>
                      <a:pt x="132789" y="18864"/>
                    </a:moveTo>
                    <a:cubicBezTo>
                      <a:pt x="98640" y="-9833"/>
                      <a:pt x="47560" y="-5241"/>
                      <a:pt x="18864" y="28908"/>
                    </a:cubicBezTo>
                    <a:cubicBezTo>
                      <a:pt x="-9833" y="63056"/>
                      <a:pt x="-5241" y="114136"/>
                      <a:pt x="28908" y="142832"/>
                    </a:cubicBezTo>
                    <a:cubicBezTo>
                      <a:pt x="63056" y="171529"/>
                      <a:pt x="114136" y="166937"/>
                      <a:pt x="142832" y="132789"/>
                    </a:cubicBezTo>
                    <a:cubicBezTo>
                      <a:pt x="171242" y="98640"/>
                      <a:pt x="166937" y="47560"/>
                      <a:pt x="132789" y="188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6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C6BE90B7-7B8E-4353-8682-4950E33EAA9C}"/>
                  </a:ext>
                </a:extLst>
              </p:cNvPr>
              <p:cNvSpPr/>
              <p:nvPr/>
            </p:nvSpPr>
            <p:spPr>
              <a:xfrm>
                <a:off x="8123562" y="4172256"/>
                <a:ext cx="3013123" cy="373053"/>
              </a:xfrm>
              <a:custGeom>
                <a:avLst/>
                <a:gdLst>
                  <a:gd name="connsiteX0" fmla="*/ 29270 w 3013122"/>
                  <a:gd name="connsiteY0" fmla="*/ 391993 h 373053"/>
                  <a:gd name="connsiteX1" fmla="*/ 3002218 w 3013122"/>
                  <a:gd name="connsiteY1" fmla="*/ 391993 h 373053"/>
                  <a:gd name="connsiteX2" fmla="*/ 3031489 w 3013122"/>
                  <a:gd name="connsiteY2" fmla="*/ 362723 h 373053"/>
                  <a:gd name="connsiteX3" fmla="*/ 3031489 w 3013122"/>
                  <a:gd name="connsiteY3" fmla="*/ 29270 h 373053"/>
                  <a:gd name="connsiteX4" fmla="*/ 3002218 w 3013122"/>
                  <a:gd name="connsiteY4" fmla="*/ 0 h 373053"/>
                  <a:gd name="connsiteX5" fmla="*/ 29270 w 3013122"/>
                  <a:gd name="connsiteY5" fmla="*/ 0 h 373053"/>
                  <a:gd name="connsiteX6" fmla="*/ 0 w 3013122"/>
                  <a:gd name="connsiteY6" fmla="*/ 29270 h 373053"/>
                  <a:gd name="connsiteX7" fmla="*/ 0 w 3013122"/>
                  <a:gd name="connsiteY7" fmla="*/ 362723 h 373053"/>
                  <a:gd name="connsiteX8" fmla="*/ 29270 w 3013122"/>
                  <a:gd name="connsiteY8" fmla="*/ 391993 h 37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13122" h="373053">
                    <a:moveTo>
                      <a:pt x="29270" y="391993"/>
                    </a:moveTo>
                    <a:lnTo>
                      <a:pt x="3002218" y="391993"/>
                    </a:lnTo>
                    <a:cubicBezTo>
                      <a:pt x="3018288" y="391993"/>
                      <a:pt x="3031489" y="378793"/>
                      <a:pt x="3031489" y="362723"/>
                    </a:cubicBezTo>
                    <a:lnTo>
                      <a:pt x="3031489" y="29270"/>
                    </a:lnTo>
                    <a:cubicBezTo>
                      <a:pt x="3031489" y="13200"/>
                      <a:pt x="3018288" y="0"/>
                      <a:pt x="3002218" y="0"/>
                    </a:cubicBezTo>
                    <a:lnTo>
                      <a:pt x="29270" y="0"/>
                    </a:lnTo>
                    <a:cubicBezTo>
                      <a:pt x="13200" y="0"/>
                      <a:pt x="0" y="13200"/>
                      <a:pt x="0" y="29270"/>
                    </a:cubicBezTo>
                    <a:lnTo>
                      <a:pt x="0" y="362723"/>
                    </a:lnTo>
                    <a:cubicBezTo>
                      <a:pt x="0" y="379079"/>
                      <a:pt x="12913" y="391993"/>
                      <a:pt x="29270" y="391993"/>
                    </a:cubicBezTo>
                    <a:close/>
                  </a:path>
                </a:pathLst>
              </a:custGeom>
              <a:solidFill>
                <a:srgbClr val="254380"/>
              </a:solidFill>
              <a:ln w="927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ID"/>
              </a:p>
            </p:txBody>
          </p:sp>
        </p:grpSp>
        <p:sp>
          <p:nvSpPr>
            <p:cNvPr id="495" name="Oval 254">
              <a:extLst>
                <a:ext uri="{FF2B5EF4-FFF2-40B4-BE49-F238E27FC236}">
                  <a16:creationId xmlns:a16="http://schemas.microsoft.com/office/drawing/2014/main" id="{49A2B165-294B-4CD3-A10D-CCADC46BE13F}"/>
                </a:ext>
              </a:extLst>
            </p:cNvPr>
            <p:cNvSpPr/>
            <p:nvPr/>
          </p:nvSpPr>
          <p:spPr>
            <a:xfrm flipH="1">
              <a:off x="9530066" y="5530231"/>
              <a:ext cx="1361439" cy="476503"/>
            </a:xfrm>
            <a:custGeom>
              <a:avLst/>
              <a:gdLst>
                <a:gd name="connsiteX0" fmla="*/ 0 w 738650"/>
                <a:gd name="connsiteY0" fmla="*/ 140575 h 281150"/>
                <a:gd name="connsiteX1" fmla="*/ 369325 w 738650"/>
                <a:gd name="connsiteY1" fmla="*/ 0 h 281150"/>
                <a:gd name="connsiteX2" fmla="*/ 738650 w 738650"/>
                <a:gd name="connsiteY2" fmla="*/ 140575 h 281150"/>
                <a:gd name="connsiteX3" fmla="*/ 369325 w 738650"/>
                <a:gd name="connsiteY3" fmla="*/ 281150 h 281150"/>
                <a:gd name="connsiteX4" fmla="*/ 0 w 738650"/>
                <a:gd name="connsiteY4" fmla="*/ 140575 h 281150"/>
                <a:gd name="connsiteX0" fmla="*/ 0 w 738650"/>
                <a:gd name="connsiteY0" fmla="*/ 140575 h 172260"/>
                <a:gd name="connsiteX1" fmla="*/ 369325 w 738650"/>
                <a:gd name="connsiteY1" fmla="*/ 0 h 172260"/>
                <a:gd name="connsiteX2" fmla="*/ 738650 w 738650"/>
                <a:gd name="connsiteY2" fmla="*/ 140575 h 172260"/>
                <a:gd name="connsiteX3" fmla="*/ 369325 w 738650"/>
                <a:gd name="connsiteY3" fmla="*/ 128750 h 172260"/>
                <a:gd name="connsiteX4" fmla="*/ 0 w 738650"/>
                <a:gd name="connsiteY4" fmla="*/ 140575 h 172260"/>
                <a:gd name="connsiteX0" fmla="*/ 640 w 739290"/>
                <a:gd name="connsiteY0" fmla="*/ 140575 h 178302"/>
                <a:gd name="connsiteX1" fmla="*/ 369965 w 739290"/>
                <a:gd name="connsiteY1" fmla="*/ 0 h 178302"/>
                <a:gd name="connsiteX2" fmla="*/ 739290 w 739290"/>
                <a:gd name="connsiteY2" fmla="*/ 140575 h 178302"/>
                <a:gd name="connsiteX3" fmla="*/ 369965 w 739290"/>
                <a:gd name="connsiteY3" fmla="*/ 128750 h 178302"/>
                <a:gd name="connsiteX4" fmla="*/ 640 w 739290"/>
                <a:gd name="connsiteY4" fmla="*/ 140575 h 178302"/>
                <a:gd name="connsiteX0" fmla="*/ 8028 w 746678"/>
                <a:gd name="connsiteY0" fmla="*/ 135823 h 167508"/>
                <a:gd name="connsiteX1" fmla="*/ 217602 w 746678"/>
                <a:gd name="connsiteY1" fmla="*/ 0 h 167508"/>
                <a:gd name="connsiteX2" fmla="*/ 746678 w 746678"/>
                <a:gd name="connsiteY2" fmla="*/ 135823 h 167508"/>
                <a:gd name="connsiteX3" fmla="*/ 377353 w 746678"/>
                <a:gd name="connsiteY3" fmla="*/ 123998 h 167508"/>
                <a:gd name="connsiteX4" fmla="*/ 8028 w 746678"/>
                <a:gd name="connsiteY4" fmla="*/ 135823 h 167508"/>
                <a:gd name="connsiteX0" fmla="*/ 11903 w 750553"/>
                <a:gd name="connsiteY0" fmla="*/ 142101 h 173786"/>
                <a:gd name="connsiteX1" fmla="*/ 221477 w 750553"/>
                <a:gd name="connsiteY1" fmla="*/ 6278 h 173786"/>
                <a:gd name="connsiteX2" fmla="*/ 750553 w 750553"/>
                <a:gd name="connsiteY2" fmla="*/ 142101 h 173786"/>
                <a:gd name="connsiteX3" fmla="*/ 381228 w 750553"/>
                <a:gd name="connsiteY3" fmla="*/ 130276 h 173786"/>
                <a:gd name="connsiteX4" fmla="*/ 11903 w 750553"/>
                <a:gd name="connsiteY4" fmla="*/ 142101 h 173786"/>
                <a:gd name="connsiteX0" fmla="*/ 5226 w 701836"/>
                <a:gd name="connsiteY0" fmla="*/ 135823 h 167508"/>
                <a:gd name="connsiteX1" fmla="*/ 172760 w 701836"/>
                <a:gd name="connsiteY1" fmla="*/ 0 h 167508"/>
                <a:gd name="connsiteX2" fmla="*/ 701836 w 701836"/>
                <a:gd name="connsiteY2" fmla="*/ 135823 h 167508"/>
                <a:gd name="connsiteX3" fmla="*/ 332511 w 701836"/>
                <a:gd name="connsiteY3" fmla="*/ 123998 h 167508"/>
                <a:gd name="connsiteX4" fmla="*/ 5226 w 701836"/>
                <a:gd name="connsiteY4" fmla="*/ 135823 h 167508"/>
                <a:gd name="connsiteX0" fmla="*/ 45732 w 742342"/>
                <a:gd name="connsiteY0" fmla="*/ 135823 h 167508"/>
                <a:gd name="connsiteX1" fmla="*/ 213266 w 742342"/>
                <a:gd name="connsiteY1" fmla="*/ 0 h 167508"/>
                <a:gd name="connsiteX2" fmla="*/ 742342 w 742342"/>
                <a:gd name="connsiteY2" fmla="*/ 135823 h 167508"/>
                <a:gd name="connsiteX3" fmla="*/ 373017 w 742342"/>
                <a:gd name="connsiteY3" fmla="*/ 123998 h 167508"/>
                <a:gd name="connsiteX4" fmla="*/ 45732 w 742342"/>
                <a:gd name="connsiteY4" fmla="*/ 135823 h 167508"/>
                <a:gd name="connsiteX0" fmla="*/ 42221 w 768259"/>
                <a:gd name="connsiteY0" fmla="*/ 105385 h 168966"/>
                <a:gd name="connsiteX1" fmla="*/ 239183 w 768259"/>
                <a:gd name="connsiteY1" fmla="*/ 447 h 168966"/>
                <a:gd name="connsiteX2" fmla="*/ 768259 w 768259"/>
                <a:gd name="connsiteY2" fmla="*/ 136270 h 168966"/>
                <a:gd name="connsiteX3" fmla="*/ 398934 w 768259"/>
                <a:gd name="connsiteY3" fmla="*/ 124445 h 168966"/>
                <a:gd name="connsiteX4" fmla="*/ 42221 w 768259"/>
                <a:gd name="connsiteY4" fmla="*/ 105385 h 168966"/>
                <a:gd name="connsiteX0" fmla="*/ 41323 w 721117"/>
                <a:gd name="connsiteY0" fmla="*/ 104942 h 146861"/>
                <a:gd name="connsiteX1" fmla="*/ 238285 w 721117"/>
                <a:gd name="connsiteY1" fmla="*/ 4 h 146861"/>
                <a:gd name="connsiteX2" fmla="*/ 721117 w 721117"/>
                <a:gd name="connsiteY2" fmla="*/ 107318 h 146861"/>
                <a:gd name="connsiteX3" fmla="*/ 398036 w 721117"/>
                <a:gd name="connsiteY3" fmla="*/ 124002 h 146861"/>
                <a:gd name="connsiteX4" fmla="*/ 41323 w 721117"/>
                <a:gd name="connsiteY4" fmla="*/ 104942 h 146861"/>
                <a:gd name="connsiteX0" fmla="*/ 41323 w 721117"/>
                <a:gd name="connsiteY0" fmla="*/ 104942 h 146861"/>
                <a:gd name="connsiteX1" fmla="*/ 238285 w 721117"/>
                <a:gd name="connsiteY1" fmla="*/ 4 h 146861"/>
                <a:gd name="connsiteX2" fmla="*/ 721117 w 721117"/>
                <a:gd name="connsiteY2" fmla="*/ 107318 h 146861"/>
                <a:gd name="connsiteX3" fmla="*/ 398036 w 721117"/>
                <a:gd name="connsiteY3" fmla="*/ 124002 h 146861"/>
                <a:gd name="connsiteX4" fmla="*/ 41323 w 721117"/>
                <a:gd name="connsiteY4" fmla="*/ 104942 h 146861"/>
                <a:gd name="connsiteX0" fmla="*/ 41890 w 751112"/>
                <a:gd name="connsiteY0" fmla="*/ 104951 h 148566"/>
                <a:gd name="connsiteX1" fmla="*/ 238852 w 751112"/>
                <a:gd name="connsiteY1" fmla="*/ 13 h 148566"/>
                <a:gd name="connsiteX2" fmla="*/ 751112 w 751112"/>
                <a:gd name="connsiteY2" fmla="*/ 109703 h 148566"/>
                <a:gd name="connsiteX3" fmla="*/ 398603 w 751112"/>
                <a:gd name="connsiteY3" fmla="*/ 124011 h 148566"/>
                <a:gd name="connsiteX4" fmla="*/ 41890 w 751112"/>
                <a:gd name="connsiteY4" fmla="*/ 104951 h 14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1112" h="148566">
                  <a:moveTo>
                    <a:pt x="41890" y="104951"/>
                  </a:moveTo>
                  <a:cubicBezTo>
                    <a:pt x="-89835" y="34393"/>
                    <a:pt x="120648" y="-779"/>
                    <a:pt x="238852" y="13"/>
                  </a:cubicBezTo>
                  <a:cubicBezTo>
                    <a:pt x="357056" y="805"/>
                    <a:pt x="667032" y="32066"/>
                    <a:pt x="751112" y="109703"/>
                  </a:cubicBezTo>
                  <a:cubicBezTo>
                    <a:pt x="751112" y="187340"/>
                    <a:pt x="516807" y="124803"/>
                    <a:pt x="398603" y="124011"/>
                  </a:cubicBezTo>
                  <a:cubicBezTo>
                    <a:pt x="280399" y="123219"/>
                    <a:pt x="173615" y="175509"/>
                    <a:pt x="41890" y="104951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8A622914-FF48-4B9F-A755-471ED6FE69AF}"/>
                </a:ext>
              </a:extLst>
            </p:cNvPr>
            <p:cNvGrpSpPr/>
            <p:nvPr/>
          </p:nvGrpSpPr>
          <p:grpSpPr>
            <a:xfrm>
              <a:off x="9378703" y="1013478"/>
              <a:ext cx="2432399" cy="4954868"/>
              <a:chOff x="10751515" y="34479"/>
              <a:chExt cx="2350191" cy="4787409"/>
            </a:xfrm>
          </p:grpSpPr>
          <p:grpSp>
            <p:nvGrpSpPr>
              <p:cNvPr id="11" name="Graphic 8">
                <a:extLst>
                  <a:ext uri="{FF2B5EF4-FFF2-40B4-BE49-F238E27FC236}">
                    <a16:creationId xmlns:a16="http://schemas.microsoft.com/office/drawing/2014/main" id="{D186B159-0797-4FD4-B96E-0A8E8D5ED827}"/>
                  </a:ext>
                </a:extLst>
              </p:cNvPr>
              <p:cNvGrpSpPr/>
              <p:nvPr/>
            </p:nvGrpSpPr>
            <p:grpSpPr>
              <a:xfrm>
                <a:off x="12753405" y="945915"/>
                <a:ext cx="348301" cy="282244"/>
                <a:chOff x="11028933" y="2133626"/>
                <a:chExt cx="348301" cy="282244"/>
              </a:xfrm>
              <a:solidFill>
                <a:srgbClr val="EEA987"/>
              </a:solidFill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09395BE9-3935-4ED2-806D-452D5F58784C}"/>
                    </a:ext>
                  </a:extLst>
                </p:cNvPr>
                <p:cNvSpPr/>
                <p:nvPr/>
              </p:nvSpPr>
              <p:spPr>
                <a:xfrm>
                  <a:off x="11028933" y="2165534"/>
                  <a:ext cx="210182" cy="246213"/>
                </a:xfrm>
                <a:custGeom>
                  <a:avLst/>
                  <a:gdLst>
                    <a:gd name="connsiteX0" fmla="*/ 0 w 210181"/>
                    <a:gd name="connsiteY0" fmla="*/ 185302 h 246212"/>
                    <a:gd name="connsiteX1" fmla="*/ 32128 w 210181"/>
                    <a:gd name="connsiteY1" fmla="*/ 120386 h 246212"/>
                    <a:gd name="connsiteX2" fmla="*/ 38073 w 210181"/>
                    <a:gd name="connsiteY2" fmla="*/ 59313 h 246212"/>
                    <a:gd name="connsiteX3" fmla="*/ 53747 w 210181"/>
                    <a:gd name="connsiteY3" fmla="*/ 102 h 246212"/>
                    <a:gd name="connsiteX4" fmla="*/ 70141 w 210181"/>
                    <a:gd name="connsiteY4" fmla="*/ 96005 h 246212"/>
                    <a:gd name="connsiteX5" fmla="*/ 137699 w 210181"/>
                    <a:gd name="connsiteY5" fmla="*/ 55470 h 246212"/>
                    <a:gd name="connsiteX6" fmla="*/ 201174 w 210181"/>
                    <a:gd name="connsiteY6" fmla="*/ 171310 h 246212"/>
                    <a:gd name="connsiteX7" fmla="*/ 106112 w 210181"/>
                    <a:gd name="connsiteY7" fmla="*/ 224936 h 246212"/>
                    <a:gd name="connsiteX8" fmla="*/ 74825 w 210181"/>
                    <a:gd name="connsiteY8" fmla="*/ 251659 h 246212"/>
                    <a:gd name="connsiteX9" fmla="*/ 0 w 210181"/>
                    <a:gd name="connsiteY9" fmla="*/ 185302 h 246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10181" h="246212">
                      <a:moveTo>
                        <a:pt x="0" y="185302"/>
                      </a:moveTo>
                      <a:cubicBezTo>
                        <a:pt x="0" y="185302"/>
                        <a:pt x="40055" y="148190"/>
                        <a:pt x="32128" y="120386"/>
                      </a:cubicBezTo>
                      <a:cubicBezTo>
                        <a:pt x="25342" y="96725"/>
                        <a:pt x="35551" y="70242"/>
                        <a:pt x="38073" y="59313"/>
                      </a:cubicBezTo>
                      <a:cubicBezTo>
                        <a:pt x="41496" y="44720"/>
                        <a:pt x="42877" y="-2480"/>
                        <a:pt x="53747" y="102"/>
                      </a:cubicBezTo>
                      <a:cubicBezTo>
                        <a:pt x="72122" y="4546"/>
                        <a:pt x="67859" y="79971"/>
                        <a:pt x="70141" y="96005"/>
                      </a:cubicBezTo>
                      <a:cubicBezTo>
                        <a:pt x="72423" y="112039"/>
                        <a:pt x="121065" y="58292"/>
                        <a:pt x="137699" y="55470"/>
                      </a:cubicBezTo>
                      <a:cubicBezTo>
                        <a:pt x="154333" y="52647"/>
                        <a:pt x="238887" y="138281"/>
                        <a:pt x="201174" y="171310"/>
                      </a:cubicBezTo>
                      <a:cubicBezTo>
                        <a:pt x="163521" y="204338"/>
                        <a:pt x="111577" y="217790"/>
                        <a:pt x="106112" y="224936"/>
                      </a:cubicBezTo>
                      <a:cubicBezTo>
                        <a:pt x="100647" y="232082"/>
                        <a:pt x="74825" y="251659"/>
                        <a:pt x="74825" y="251659"/>
                      </a:cubicBezTo>
                      <a:lnTo>
                        <a:pt x="0" y="185302"/>
                      </a:lnTo>
                      <a:close/>
                    </a:path>
                  </a:pathLst>
                </a:custGeom>
                <a:solidFill>
                  <a:srgbClr val="EEA987"/>
                </a:solidFill>
                <a:ln w="59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C647164C-5C24-46A0-A9C1-DB9ABC088E59}"/>
                    </a:ext>
                  </a:extLst>
                </p:cNvPr>
                <p:cNvSpPr/>
                <p:nvPr/>
              </p:nvSpPr>
              <p:spPr>
                <a:xfrm>
                  <a:off x="11155943" y="2133626"/>
                  <a:ext cx="216187" cy="198171"/>
                </a:xfrm>
                <a:custGeom>
                  <a:avLst/>
                  <a:gdLst>
                    <a:gd name="connsiteX0" fmla="*/ 0 w 216186"/>
                    <a:gd name="connsiteY0" fmla="*/ 92963 h 198171"/>
                    <a:gd name="connsiteX1" fmla="*/ 135357 w 216186"/>
                    <a:gd name="connsiteY1" fmla="*/ 3 h 198171"/>
                    <a:gd name="connsiteX2" fmla="*/ 142323 w 216186"/>
                    <a:gd name="connsiteY2" fmla="*/ 16697 h 198171"/>
                    <a:gd name="connsiteX3" fmla="*/ 27023 w 216186"/>
                    <a:gd name="connsiteY3" fmla="*/ 110498 h 198171"/>
                    <a:gd name="connsiteX4" fmla="*/ 201114 w 216186"/>
                    <a:gd name="connsiteY4" fmla="*/ 22162 h 198171"/>
                    <a:gd name="connsiteX5" fmla="*/ 206999 w 216186"/>
                    <a:gd name="connsiteY5" fmla="*/ 38856 h 198171"/>
                    <a:gd name="connsiteX6" fmla="*/ 49843 w 216186"/>
                    <a:gd name="connsiteY6" fmla="*/ 139744 h 198171"/>
                    <a:gd name="connsiteX7" fmla="*/ 211923 w 216186"/>
                    <a:gd name="connsiteY7" fmla="*/ 60475 h 198171"/>
                    <a:gd name="connsiteX8" fmla="*/ 215646 w 216186"/>
                    <a:gd name="connsiteY8" fmla="*/ 82274 h 198171"/>
                    <a:gd name="connsiteX9" fmla="*/ 67558 w 216186"/>
                    <a:gd name="connsiteY9" fmla="*/ 171631 h 198171"/>
                    <a:gd name="connsiteX10" fmla="*/ 189764 w 216186"/>
                    <a:gd name="connsiteY10" fmla="*/ 125872 h 198171"/>
                    <a:gd name="connsiteX11" fmla="*/ 171028 w 216186"/>
                    <a:gd name="connsiteY11" fmla="*/ 149652 h 198171"/>
                    <a:gd name="connsiteX12" fmla="*/ 75785 w 216186"/>
                    <a:gd name="connsiteY12" fmla="*/ 201537 h 198171"/>
                    <a:gd name="connsiteX13" fmla="*/ 0 w 216186"/>
                    <a:gd name="connsiteY13" fmla="*/ 92963 h 1981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16186" h="198171">
                      <a:moveTo>
                        <a:pt x="0" y="92963"/>
                      </a:moveTo>
                      <a:cubicBezTo>
                        <a:pt x="0" y="92963"/>
                        <a:pt x="122025" y="-598"/>
                        <a:pt x="135357" y="3"/>
                      </a:cubicBezTo>
                      <a:cubicBezTo>
                        <a:pt x="148688" y="603"/>
                        <a:pt x="153372" y="7509"/>
                        <a:pt x="142323" y="16697"/>
                      </a:cubicBezTo>
                      <a:cubicBezTo>
                        <a:pt x="131273" y="25945"/>
                        <a:pt x="27023" y="110498"/>
                        <a:pt x="27023" y="110498"/>
                      </a:cubicBezTo>
                      <a:cubicBezTo>
                        <a:pt x="27023" y="110498"/>
                        <a:pt x="190064" y="24084"/>
                        <a:pt x="201114" y="22162"/>
                      </a:cubicBezTo>
                      <a:cubicBezTo>
                        <a:pt x="207599" y="21021"/>
                        <a:pt x="212464" y="33392"/>
                        <a:pt x="206999" y="38856"/>
                      </a:cubicBezTo>
                      <a:cubicBezTo>
                        <a:pt x="201534" y="44321"/>
                        <a:pt x="49843" y="139744"/>
                        <a:pt x="49843" y="139744"/>
                      </a:cubicBezTo>
                      <a:cubicBezTo>
                        <a:pt x="49843" y="139744"/>
                        <a:pt x="202195" y="59334"/>
                        <a:pt x="211923" y="60475"/>
                      </a:cubicBezTo>
                      <a:cubicBezTo>
                        <a:pt x="220450" y="61496"/>
                        <a:pt x="226516" y="75548"/>
                        <a:pt x="215646" y="82274"/>
                      </a:cubicBezTo>
                      <a:cubicBezTo>
                        <a:pt x="204777" y="89000"/>
                        <a:pt x="67558" y="171631"/>
                        <a:pt x="67558" y="171631"/>
                      </a:cubicBezTo>
                      <a:cubicBezTo>
                        <a:pt x="67558" y="171631"/>
                        <a:pt x="182137" y="120047"/>
                        <a:pt x="189764" y="125872"/>
                      </a:cubicBezTo>
                      <a:cubicBezTo>
                        <a:pt x="194448" y="129415"/>
                        <a:pt x="201054" y="137281"/>
                        <a:pt x="171028" y="149652"/>
                      </a:cubicBezTo>
                      <a:cubicBezTo>
                        <a:pt x="141062" y="162023"/>
                        <a:pt x="75785" y="201537"/>
                        <a:pt x="75785" y="201537"/>
                      </a:cubicBezTo>
                      <a:lnTo>
                        <a:pt x="0" y="92963"/>
                      </a:lnTo>
                      <a:close/>
                    </a:path>
                  </a:pathLst>
                </a:custGeom>
                <a:solidFill>
                  <a:srgbClr val="EEA987"/>
                </a:solidFill>
                <a:ln w="59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</p:grp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D1D8C4EC-AE90-40C9-9706-7C183FECDA2B}"/>
                  </a:ext>
                </a:extLst>
              </p:cNvPr>
              <p:cNvSpPr/>
              <p:nvPr/>
            </p:nvSpPr>
            <p:spPr>
              <a:xfrm>
                <a:off x="11905172" y="34479"/>
                <a:ext cx="288249" cy="924799"/>
              </a:xfrm>
              <a:custGeom>
                <a:avLst/>
                <a:gdLst>
                  <a:gd name="connsiteX0" fmla="*/ 480 w 288249"/>
                  <a:gd name="connsiteY0" fmla="*/ 452 h 924798"/>
                  <a:gd name="connsiteX1" fmla="*/ 284406 w 288249"/>
                  <a:gd name="connsiteY1" fmla="*/ 283236 h 924798"/>
                  <a:gd name="connsiteX2" fmla="*/ 284586 w 288249"/>
                  <a:gd name="connsiteY2" fmla="*/ 853549 h 924798"/>
                  <a:gd name="connsiteX3" fmla="*/ 0 w 288249"/>
                  <a:gd name="connsiteY3" fmla="*/ 730322 h 924798"/>
                  <a:gd name="connsiteX4" fmla="*/ 480 w 288249"/>
                  <a:gd name="connsiteY4" fmla="*/ 452 h 924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8249" h="924798">
                    <a:moveTo>
                      <a:pt x="480" y="452"/>
                    </a:moveTo>
                    <a:cubicBezTo>
                      <a:pt x="480" y="452"/>
                      <a:pt x="292393" y="-23809"/>
                      <a:pt x="284406" y="283236"/>
                    </a:cubicBezTo>
                    <a:cubicBezTo>
                      <a:pt x="276419" y="590341"/>
                      <a:pt x="227777" y="636521"/>
                      <a:pt x="284586" y="853549"/>
                    </a:cubicBezTo>
                    <a:cubicBezTo>
                      <a:pt x="341395" y="1070576"/>
                      <a:pt x="0" y="730322"/>
                      <a:pt x="0" y="730322"/>
                    </a:cubicBezTo>
                    <a:lnTo>
                      <a:pt x="480" y="452"/>
                    </a:lnTo>
                    <a:close/>
                  </a:path>
                </a:pathLst>
              </a:custGeom>
              <a:solidFill>
                <a:srgbClr val="FCCCA2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735F3790-CE6B-476D-8FA1-D24C00BF72A8}"/>
                  </a:ext>
                </a:extLst>
              </p:cNvPr>
              <p:cNvSpPr/>
              <p:nvPr/>
            </p:nvSpPr>
            <p:spPr>
              <a:xfrm>
                <a:off x="10921498" y="4389436"/>
                <a:ext cx="300259" cy="432374"/>
              </a:xfrm>
              <a:custGeom>
                <a:avLst/>
                <a:gdLst>
                  <a:gd name="connsiteX0" fmla="*/ 94906 w 300259"/>
                  <a:gd name="connsiteY0" fmla="*/ 241445 h 432373"/>
                  <a:gd name="connsiteX1" fmla="*/ 1405 w 300259"/>
                  <a:gd name="connsiteY1" fmla="*/ 417877 h 432373"/>
                  <a:gd name="connsiteX2" fmla="*/ 199637 w 300259"/>
                  <a:gd name="connsiteY2" fmla="*/ 417877 h 432373"/>
                  <a:gd name="connsiteX3" fmla="*/ 302085 w 300259"/>
                  <a:gd name="connsiteY3" fmla="*/ 135153 h 432373"/>
                  <a:gd name="connsiteX4" fmla="*/ 247558 w 300259"/>
                  <a:gd name="connsiteY4" fmla="*/ 1417 h 432373"/>
                  <a:gd name="connsiteX5" fmla="*/ 164987 w 300259"/>
                  <a:gd name="connsiteY5" fmla="*/ 14749 h 432373"/>
                  <a:gd name="connsiteX6" fmla="*/ 94906 w 300259"/>
                  <a:gd name="connsiteY6" fmla="*/ 241445 h 432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0259" h="432373">
                    <a:moveTo>
                      <a:pt x="94906" y="241445"/>
                    </a:moveTo>
                    <a:cubicBezTo>
                      <a:pt x="94906" y="241445"/>
                      <a:pt x="-13488" y="393736"/>
                      <a:pt x="1405" y="417877"/>
                    </a:cubicBezTo>
                    <a:cubicBezTo>
                      <a:pt x="16298" y="442018"/>
                      <a:pt x="130277" y="445441"/>
                      <a:pt x="199637" y="417877"/>
                    </a:cubicBezTo>
                    <a:cubicBezTo>
                      <a:pt x="268996" y="390313"/>
                      <a:pt x="270678" y="211839"/>
                      <a:pt x="302085" y="135153"/>
                    </a:cubicBezTo>
                    <a:cubicBezTo>
                      <a:pt x="315236" y="103025"/>
                      <a:pt x="287072" y="8263"/>
                      <a:pt x="247558" y="1417"/>
                    </a:cubicBezTo>
                    <a:cubicBezTo>
                      <a:pt x="208044" y="-5429"/>
                      <a:pt x="164987" y="14749"/>
                      <a:pt x="164987" y="14749"/>
                    </a:cubicBezTo>
                    <a:cubicBezTo>
                      <a:pt x="164987" y="14749"/>
                      <a:pt x="206002" y="122722"/>
                      <a:pt x="94906" y="241445"/>
                    </a:cubicBezTo>
                    <a:close/>
                  </a:path>
                </a:pathLst>
              </a:custGeom>
              <a:solidFill>
                <a:srgbClr val="9A0000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29E19448-908A-4AC1-B53D-C23F23A9A589}"/>
                  </a:ext>
                </a:extLst>
              </p:cNvPr>
              <p:cNvSpPr/>
              <p:nvPr/>
            </p:nvSpPr>
            <p:spPr>
              <a:xfrm>
                <a:off x="10980620" y="4387244"/>
                <a:ext cx="210182" cy="330285"/>
              </a:xfrm>
              <a:custGeom>
                <a:avLst/>
                <a:gdLst>
                  <a:gd name="connsiteX0" fmla="*/ 105143 w 210181"/>
                  <a:gd name="connsiteY0" fmla="*/ 15680 h 330285"/>
                  <a:gd name="connsiteX1" fmla="*/ 74037 w 210181"/>
                  <a:gd name="connsiteY1" fmla="*/ 142449 h 330285"/>
                  <a:gd name="connsiteX2" fmla="*/ 113 w 210181"/>
                  <a:gd name="connsiteY2" fmla="*/ 316600 h 330285"/>
                  <a:gd name="connsiteX3" fmla="*/ 128984 w 210181"/>
                  <a:gd name="connsiteY3" fmla="*/ 307352 h 330285"/>
                  <a:gd name="connsiteX4" fmla="*/ 196723 w 210181"/>
                  <a:gd name="connsiteY4" fmla="*/ 106539 h 330285"/>
                  <a:gd name="connsiteX5" fmla="*/ 213597 w 210181"/>
                  <a:gd name="connsiteY5" fmla="*/ 20484 h 330285"/>
                  <a:gd name="connsiteX6" fmla="*/ 105143 w 210181"/>
                  <a:gd name="connsiteY6" fmla="*/ 15680 h 330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0181" h="330285">
                    <a:moveTo>
                      <a:pt x="105143" y="15680"/>
                    </a:moveTo>
                    <a:cubicBezTo>
                      <a:pt x="105143" y="15680"/>
                      <a:pt x="82324" y="80536"/>
                      <a:pt x="74037" y="142449"/>
                    </a:cubicBezTo>
                    <a:cubicBezTo>
                      <a:pt x="67131" y="193794"/>
                      <a:pt x="-3190" y="302848"/>
                      <a:pt x="113" y="316600"/>
                    </a:cubicBezTo>
                    <a:cubicBezTo>
                      <a:pt x="3416" y="330412"/>
                      <a:pt x="92653" y="342903"/>
                      <a:pt x="128984" y="307352"/>
                    </a:cubicBezTo>
                    <a:cubicBezTo>
                      <a:pt x="165316" y="271801"/>
                      <a:pt x="188736" y="168392"/>
                      <a:pt x="196723" y="106539"/>
                    </a:cubicBezTo>
                    <a:cubicBezTo>
                      <a:pt x="204169" y="48949"/>
                      <a:pt x="213597" y="20484"/>
                      <a:pt x="213597" y="20484"/>
                    </a:cubicBezTo>
                    <a:cubicBezTo>
                      <a:pt x="213597" y="20484"/>
                      <a:pt x="139853" y="-22213"/>
                      <a:pt x="105143" y="15680"/>
                    </a:cubicBezTo>
                    <a:close/>
                  </a:path>
                </a:pathLst>
              </a:custGeom>
              <a:solidFill>
                <a:srgbClr val="EEA886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774ED52D-54C7-424A-BF4A-33D8A73547FB}"/>
                  </a:ext>
                </a:extLst>
              </p:cNvPr>
              <p:cNvSpPr/>
              <p:nvPr/>
            </p:nvSpPr>
            <p:spPr>
              <a:xfrm>
                <a:off x="11868889" y="4389514"/>
                <a:ext cx="300259" cy="432374"/>
              </a:xfrm>
              <a:custGeom>
                <a:avLst/>
                <a:gdLst>
                  <a:gd name="connsiteX0" fmla="*/ 91051 w 300259"/>
                  <a:gd name="connsiteY0" fmla="*/ 243889 h 432373"/>
                  <a:gd name="connsiteX1" fmla="*/ 1453 w 300259"/>
                  <a:gd name="connsiteY1" fmla="*/ 417799 h 432373"/>
                  <a:gd name="connsiteX2" fmla="*/ 199684 w 300259"/>
                  <a:gd name="connsiteY2" fmla="*/ 417799 h 432373"/>
                  <a:gd name="connsiteX3" fmla="*/ 302133 w 300259"/>
                  <a:gd name="connsiteY3" fmla="*/ 135075 h 432373"/>
                  <a:gd name="connsiteX4" fmla="*/ 247606 w 300259"/>
                  <a:gd name="connsiteY4" fmla="*/ 1340 h 432373"/>
                  <a:gd name="connsiteX5" fmla="*/ 161672 w 300259"/>
                  <a:gd name="connsiteY5" fmla="*/ 16113 h 432373"/>
                  <a:gd name="connsiteX6" fmla="*/ 91051 w 300259"/>
                  <a:gd name="connsiteY6" fmla="*/ 243889 h 432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0259" h="432373">
                    <a:moveTo>
                      <a:pt x="91051" y="243889"/>
                    </a:moveTo>
                    <a:cubicBezTo>
                      <a:pt x="91051" y="243889"/>
                      <a:pt x="-13440" y="393659"/>
                      <a:pt x="1453" y="417799"/>
                    </a:cubicBezTo>
                    <a:cubicBezTo>
                      <a:pt x="16346" y="441940"/>
                      <a:pt x="130325" y="445363"/>
                      <a:pt x="199684" y="417799"/>
                    </a:cubicBezTo>
                    <a:cubicBezTo>
                      <a:pt x="269044" y="390236"/>
                      <a:pt x="270726" y="211761"/>
                      <a:pt x="302133" y="135075"/>
                    </a:cubicBezTo>
                    <a:cubicBezTo>
                      <a:pt x="315284" y="102947"/>
                      <a:pt x="287180" y="8186"/>
                      <a:pt x="247606" y="1340"/>
                    </a:cubicBezTo>
                    <a:cubicBezTo>
                      <a:pt x="208092" y="-5506"/>
                      <a:pt x="161672" y="16113"/>
                      <a:pt x="161672" y="16113"/>
                    </a:cubicBezTo>
                    <a:cubicBezTo>
                      <a:pt x="161672" y="16113"/>
                      <a:pt x="202147" y="125167"/>
                      <a:pt x="91051" y="243889"/>
                    </a:cubicBezTo>
                    <a:close/>
                  </a:path>
                </a:pathLst>
              </a:custGeom>
              <a:solidFill>
                <a:srgbClr val="9A0000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68" name="Freeform: Shape 467">
                <a:extLst>
                  <a:ext uri="{FF2B5EF4-FFF2-40B4-BE49-F238E27FC236}">
                    <a16:creationId xmlns:a16="http://schemas.microsoft.com/office/drawing/2014/main" id="{EF64C41E-A231-499C-ACFA-BE30C7A03473}"/>
                  </a:ext>
                </a:extLst>
              </p:cNvPr>
              <p:cNvSpPr/>
              <p:nvPr/>
            </p:nvSpPr>
            <p:spPr>
              <a:xfrm>
                <a:off x="11928000" y="4383895"/>
                <a:ext cx="192166" cy="330285"/>
              </a:xfrm>
              <a:custGeom>
                <a:avLst/>
                <a:gdLst>
                  <a:gd name="connsiteX0" fmla="*/ 102560 w 192166"/>
                  <a:gd name="connsiteY0" fmla="*/ 21731 h 330285"/>
                  <a:gd name="connsiteX1" fmla="*/ 81062 w 192166"/>
                  <a:gd name="connsiteY1" fmla="*/ 142435 h 330285"/>
                  <a:gd name="connsiteX2" fmla="*/ 112 w 192166"/>
                  <a:gd name="connsiteY2" fmla="*/ 320009 h 330285"/>
                  <a:gd name="connsiteX3" fmla="*/ 128983 w 192166"/>
                  <a:gd name="connsiteY3" fmla="*/ 310761 h 330285"/>
                  <a:gd name="connsiteX4" fmla="*/ 196721 w 192166"/>
                  <a:gd name="connsiteY4" fmla="*/ 109947 h 330285"/>
                  <a:gd name="connsiteX5" fmla="*/ 188434 w 192166"/>
                  <a:gd name="connsiteY5" fmla="*/ 7018 h 330285"/>
                  <a:gd name="connsiteX6" fmla="*/ 102560 w 192166"/>
                  <a:gd name="connsiteY6" fmla="*/ 21731 h 330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166" h="330285">
                    <a:moveTo>
                      <a:pt x="102560" y="21731"/>
                    </a:moveTo>
                    <a:cubicBezTo>
                      <a:pt x="102560" y="21731"/>
                      <a:pt x="94273" y="92412"/>
                      <a:pt x="81062" y="142435"/>
                    </a:cubicBezTo>
                    <a:cubicBezTo>
                      <a:pt x="67850" y="192398"/>
                      <a:pt x="-3191" y="306197"/>
                      <a:pt x="112" y="320009"/>
                    </a:cubicBezTo>
                    <a:cubicBezTo>
                      <a:pt x="3414" y="333821"/>
                      <a:pt x="92652" y="346311"/>
                      <a:pt x="128983" y="310761"/>
                    </a:cubicBezTo>
                    <a:cubicBezTo>
                      <a:pt x="165314" y="275210"/>
                      <a:pt x="193419" y="172281"/>
                      <a:pt x="196721" y="109947"/>
                    </a:cubicBezTo>
                    <a:cubicBezTo>
                      <a:pt x="200024" y="47613"/>
                      <a:pt x="188434" y="7018"/>
                      <a:pt x="188434" y="7018"/>
                    </a:cubicBezTo>
                    <a:cubicBezTo>
                      <a:pt x="188434" y="7018"/>
                      <a:pt x="137270" y="-16162"/>
                      <a:pt x="102560" y="21731"/>
                    </a:cubicBezTo>
                    <a:close/>
                  </a:path>
                </a:pathLst>
              </a:custGeom>
              <a:solidFill>
                <a:srgbClr val="EEA886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69" name="Freeform: Shape 468">
                <a:extLst>
                  <a:ext uri="{FF2B5EF4-FFF2-40B4-BE49-F238E27FC236}">
                    <a16:creationId xmlns:a16="http://schemas.microsoft.com/office/drawing/2014/main" id="{C96C6B06-1619-4CF1-911D-08DB4101F053}"/>
                  </a:ext>
                </a:extLst>
              </p:cNvPr>
              <p:cNvSpPr/>
              <p:nvPr/>
            </p:nvSpPr>
            <p:spPr>
              <a:xfrm>
                <a:off x="11066367" y="1597319"/>
                <a:ext cx="1213048" cy="2828444"/>
              </a:xfrm>
              <a:custGeom>
                <a:avLst/>
                <a:gdLst>
                  <a:gd name="connsiteX0" fmla="*/ 442042 w 1213048"/>
                  <a:gd name="connsiteY0" fmla="*/ 329186 h 2828443"/>
                  <a:gd name="connsiteX1" fmla="*/ 327643 w 1213048"/>
                  <a:gd name="connsiteY1" fmla="*/ 894394 h 2828443"/>
                  <a:gd name="connsiteX2" fmla="*/ 240027 w 1213048"/>
                  <a:gd name="connsiteY2" fmla="*/ 1652309 h 2828443"/>
                  <a:gd name="connsiteX3" fmla="*/ 147247 w 1213048"/>
                  <a:gd name="connsiteY3" fmla="*/ 2132124 h 2828443"/>
                  <a:gd name="connsiteX4" fmla="*/ 0 w 1213048"/>
                  <a:gd name="connsiteY4" fmla="*/ 2828305 h 2828443"/>
                  <a:gd name="connsiteX5" fmla="*/ 150130 w 1213048"/>
                  <a:gd name="connsiteY5" fmla="*/ 2822000 h 2828443"/>
                  <a:gd name="connsiteX6" fmla="*/ 414358 w 1213048"/>
                  <a:gd name="connsiteY6" fmla="*/ 2044808 h 2828443"/>
                  <a:gd name="connsiteX7" fmla="*/ 562146 w 1213048"/>
                  <a:gd name="connsiteY7" fmla="*/ 1459362 h 2828443"/>
                  <a:gd name="connsiteX8" fmla="*/ 805716 w 1213048"/>
                  <a:gd name="connsiteY8" fmla="*/ 787502 h 2828443"/>
                  <a:gd name="connsiteX9" fmla="*/ 818327 w 1213048"/>
                  <a:gd name="connsiteY9" fmla="*/ 899919 h 2828443"/>
                  <a:gd name="connsiteX10" fmla="*/ 891590 w 1213048"/>
                  <a:gd name="connsiteY10" fmla="*/ 1632612 h 2828443"/>
                  <a:gd name="connsiteX11" fmla="*/ 906543 w 1213048"/>
                  <a:gd name="connsiteY11" fmla="*/ 2094051 h 2828443"/>
                  <a:gd name="connsiteX12" fmla="*/ 937050 w 1213048"/>
                  <a:gd name="connsiteY12" fmla="*/ 2813112 h 2828443"/>
                  <a:gd name="connsiteX13" fmla="*/ 1075950 w 1213048"/>
                  <a:gd name="connsiteY13" fmla="*/ 2791974 h 2828443"/>
                  <a:gd name="connsiteX14" fmla="*/ 1141527 w 1213048"/>
                  <a:gd name="connsiteY14" fmla="*/ 2004453 h 2828443"/>
                  <a:gd name="connsiteX15" fmla="*/ 1150054 w 1213048"/>
                  <a:gd name="connsiteY15" fmla="*/ 1572020 h 2828443"/>
                  <a:gd name="connsiteX16" fmla="*/ 1133720 w 1213048"/>
                  <a:gd name="connsiteY16" fmla="*/ 392481 h 2828443"/>
                  <a:gd name="connsiteX17" fmla="*/ 442042 w 1213048"/>
                  <a:gd name="connsiteY17" fmla="*/ 329186 h 2828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13048" h="2828443">
                    <a:moveTo>
                      <a:pt x="442042" y="329186"/>
                    </a:moveTo>
                    <a:cubicBezTo>
                      <a:pt x="442042" y="329186"/>
                      <a:pt x="349022" y="780716"/>
                      <a:pt x="327643" y="894394"/>
                    </a:cubicBezTo>
                    <a:cubicBezTo>
                      <a:pt x="306265" y="1008072"/>
                      <a:pt x="246453" y="1558688"/>
                      <a:pt x="240027" y="1652309"/>
                    </a:cubicBezTo>
                    <a:cubicBezTo>
                      <a:pt x="233602" y="1745930"/>
                      <a:pt x="142984" y="2098675"/>
                      <a:pt x="147247" y="2132124"/>
                    </a:cubicBezTo>
                    <a:cubicBezTo>
                      <a:pt x="151511" y="2165573"/>
                      <a:pt x="0" y="2828305"/>
                      <a:pt x="0" y="2828305"/>
                    </a:cubicBezTo>
                    <a:cubicBezTo>
                      <a:pt x="0" y="2828305"/>
                      <a:pt x="107373" y="2839895"/>
                      <a:pt x="150130" y="2822000"/>
                    </a:cubicBezTo>
                    <a:cubicBezTo>
                      <a:pt x="179375" y="2809749"/>
                      <a:pt x="414358" y="2211992"/>
                      <a:pt x="414358" y="2044808"/>
                    </a:cubicBezTo>
                    <a:cubicBezTo>
                      <a:pt x="414358" y="1813729"/>
                      <a:pt x="543410" y="1512028"/>
                      <a:pt x="562146" y="1459362"/>
                    </a:cubicBezTo>
                    <a:cubicBezTo>
                      <a:pt x="746325" y="941595"/>
                      <a:pt x="780074" y="818729"/>
                      <a:pt x="805716" y="787502"/>
                    </a:cubicBezTo>
                    <a:cubicBezTo>
                      <a:pt x="805716" y="787502"/>
                      <a:pt x="809620" y="829718"/>
                      <a:pt x="818327" y="899919"/>
                    </a:cubicBezTo>
                    <a:cubicBezTo>
                      <a:pt x="828356" y="980629"/>
                      <a:pt x="872314" y="1556827"/>
                      <a:pt x="891590" y="1632612"/>
                    </a:cubicBezTo>
                    <a:cubicBezTo>
                      <a:pt x="910807" y="1708397"/>
                      <a:pt x="895914" y="1964759"/>
                      <a:pt x="906543" y="2094051"/>
                    </a:cubicBezTo>
                    <a:cubicBezTo>
                      <a:pt x="917233" y="2223342"/>
                      <a:pt x="937050" y="2813112"/>
                      <a:pt x="937050" y="2813112"/>
                    </a:cubicBezTo>
                    <a:cubicBezTo>
                      <a:pt x="937050" y="2813112"/>
                      <a:pt x="1033493" y="2817316"/>
                      <a:pt x="1075950" y="2791974"/>
                    </a:cubicBezTo>
                    <a:cubicBezTo>
                      <a:pt x="1090182" y="2783446"/>
                      <a:pt x="1139365" y="2158246"/>
                      <a:pt x="1141527" y="2004453"/>
                    </a:cubicBezTo>
                    <a:cubicBezTo>
                      <a:pt x="1143688" y="1850660"/>
                      <a:pt x="1145910" y="1638497"/>
                      <a:pt x="1150054" y="1572020"/>
                    </a:cubicBezTo>
                    <a:cubicBezTo>
                      <a:pt x="1189628" y="934629"/>
                      <a:pt x="1286912" y="843590"/>
                      <a:pt x="1133720" y="392481"/>
                    </a:cubicBezTo>
                    <a:cubicBezTo>
                      <a:pt x="846912" y="-452029"/>
                      <a:pt x="442042" y="329186"/>
                      <a:pt x="442042" y="329186"/>
                    </a:cubicBezTo>
                    <a:close/>
                  </a:path>
                </a:pathLst>
              </a:custGeom>
              <a:solidFill>
                <a:srgbClr val="292C47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70" name="Freeform: Shape 469">
                <a:extLst>
                  <a:ext uri="{FF2B5EF4-FFF2-40B4-BE49-F238E27FC236}">
                    <a16:creationId xmlns:a16="http://schemas.microsoft.com/office/drawing/2014/main" id="{DDE1D22B-2129-4D5A-8966-6CC4DFF8E0F6}"/>
                  </a:ext>
                </a:extLst>
              </p:cNvPr>
              <p:cNvSpPr/>
              <p:nvPr/>
            </p:nvSpPr>
            <p:spPr>
              <a:xfrm>
                <a:off x="11206648" y="4511197"/>
                <a:ext cx="18016" cy="156135"/>
              </a:xfrm>
              <a:custGeom>
                <a:avLst/>
                <a:gdLst>
                  <a:gd name="connsiteX0" fmla="*/ 19817 w 18015"/>
                  <a:gd name="connsiteY0" fmla="*/ 0 h 156134"/>
                  <a:gd name="connsiteX1" fmla="*/ 19817 w 18015"/>
                  <a:gd name="connsiteY1" fmla="*/ 159438 h 156134"/>
                  <a:gd name="connsiteX2" fmla="*/ 0 w 18015"/>
                  <a:gd name="connsiteY2" fmla="*/ 159438 h 156134"/>
                  <a:gd name="connsiteX3" fmla="*/ 0 w 18015"/>
                  <a:gd name="connsiteY3" fmla="*/ 36211 h 156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15" h="156134">
                    <a:moveTo>
                      <a:pt x="19817" y="0"/>
                    </a:moveTo>
                    <a:lnTo>
                      <a:pt x="19817" y="159438"/>
                    </a:lnTo>
                    <a:lnTo>
                      <a:pt x="0" y="159438"/>
                    </a:lnTo>
                    <a:lnTo>
                      <a:pt x="0" y="36211"/>
                    </a:lnTo>
                    <a:close/>
                  </a:path>
                </a:pathLst>
              </a:custGeom>
              <a:solidFill>
                <a:srgbClr val="9A0000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71" name="Freeform: Shape 470">
                <a:extLst>
                  <a:ext uri="{FF2B5EF4-FFF2-40B4-BE49-F238E27FC236}">
                    <a16:creationId xmlns:a16="http://schemas.microsoft.com/office/drawing/2014/main" id="{E5E60CB2-4060-4C6F-B68A-8E302C5A68B1}"/>
                  </a:ext>
                </a:extLst>
              </p:cNvPr>
              <p:cNvSpPr/>
              <p:nvPr/>
            </p:nvSpPr>
            <p:spPr>
              <a:xfrm>
                <a:off x="12154027" y="4511197"/>
                <a:ext cx="18016" cy="156135"/>
              </a:xfrm>
              <a:custGeom>
                <a:avLst/>
                <a:gdLst>
                  <a:gd name="connsiteX0" fmla="*/ 19877 w 18015"/>
                  <a:gd name="connsiteY0" fmla="*/ 0 h 156134"/>
                  <a:gd name="connsiteX1" fmla="*/ 19877 w 18015"/>
                  <a:gd name="connsiteY1" fmla="*/ 159438 h 156134"/>
                  <a:gd name="connsiteX2" fmla="*/ 0 w 18015"/>
                  <a:gd name="connsiteY2" fmla="*/ 159438 h 156134"/>
                  <a:gd name="connsiteX3" fmla="*/ 0 w 18015"/>
                  <a:gd name="connsiteY3" fmla="*/ 36211 h 156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15" h="156134">
                    <a:moveTo>
                      <a:pt x="19877" y="0"/>
                    </a:moveTo>
                    <a:lnTo>
                      <a:pt x="19877" y="159438"/>
                    </a:lnTo>
                    <a:lnTo>
                      <a:pt x="0" y="159438"/>
                    </a:lnTo>
                    <a:lnTo>
                      <a:pt x="0" y="36211"/>
                    </a:lnTo>
                    <a:close/>
                  </a:path>
                </a:pathLst>
              </a:custGeom>
              <a:solidFill>
                <a:srgbClr val="9A0000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72" name="Freeform: Shape 471">
                <a:extLst>
                  <a:ext uri="{FF2B5EF4-FFF2-40B4-BE49-F238E27FC236}">
                    <a16:creationId xmlns:a16="http://schemas.microsoft.com/office/drawing/2014/main" id="{77197A5D-360E-4335-9F52-86948454220A}"/>
                  </a:ext>
                </a:extLst>
              </p:cNvPr>
              <p:cNvSpPr/>
              <p:nvPr/>
            </p:nvSpPr>
            <p:spPr>
              <a:xfrm>
                <a:off x="11784167" y="528971"/>
                <a:ext cx="234202" cy="348301"/>
              </a:xfrm>
              <a:custGeom>
                <a:avLst/>
                <a:gdLst>
                  <a:gd name="connsiteX0" fmla="*/ 0 w 234202"/>
                  <a:gd name="connsiteY0" fmla="*/ 323025 h 348300"/>
                  <a:gd name="connsiteX1" fmla="*/ 44739 w 234202"/>
                  <a:gd name="connsiteY1" fmla="*/ 194994 h 348300"/>
                  <a:gd name="connsiteX2" fmla="*/ 47321 w 234202"/>
                  <a:gd name="connsiteY2" fmla="*/ 185266 h 348300"/>
                  <a:gd name="connsiteX3" fmla="*/ 53566 w 234202"/>
                  <a:gd name="connsiteY3" fmla="*/ 158663 h 348300"/>
                  <a:gd name="connsiteX4" fmla="*/ 56509 w 234202"/>
                  <a:gd name="connsiteY4" fmla="*/ 143650 h 348300"/>
                  <a:gd name="connsiteX5" fmla="*/ 56569 w 234202"/>
                  <a:gd name="connsiteY5" fmla="*/ 45225 h 348300"/>
                  <a:gd name="connsiteX6" fmla="*/ 234082 w 234202"/>
                  <a:gd name="connsiteY6" fmla="*/ 19523 h 348300"/>
                  <a:gd name="connsiteX7" fmla="*/ 234082 w 234202"/>
                  <a:gd name="connsiteY7" fmla="*/ 315278 h 348300"/>
                  <a:gd name="connsiteX8" fmla="*/ 0 w 234202"/>
                  <a:gd name="connsiteY8" fmla="*/ 323025 h 34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202" h="348300">
                    <a:moveTo>
                      <a:pt x="0" y="323025"/>
                    </a:moveTo>
                    <a:cubicBezTo>
                      <a:pt x="0" y="323025"/>
                      <a:pt x="25642" y="262673"/>
                      <a:pt x="44739" y="194994"/>
                    </a:cubicBezTo>
                    <a:cubicBezTo>
                      <a:pt x="45639" y="191812"/>
                      <a:pt x="46480" y="188569"/>
                      <a:pt x="47321" y="185266"/>
                    </a:cubicBezTo>
                    <a:cubicBezTo>
                      <a:pt x="49603" y="176438"/>
                      <a:pt x="51705" y="167551"/>
                      <a:pt x="53566" y="158663"/>
                    </a:cubicBezTo>
                    <a:cubicBezTo>
                      <a:pt x="54647" y="153619"/>
                      <a:pt x="55608" y="148634"/>
                      <a:pt x="56509" y="143650"/>
                    </a:cubicBezTo>
                    <a:cubicBezTo>
                      <a:pt x="63295" y="106358"/>
                      <a:pt x="65156" y="70627"/>
                      <a:pt x="56569" y="45225"/>
                    </a:cubicBezTo>
                    <a:cubicBezTo>
                      <a:pt x="28284" y="-38367"/>
                      <a:pt x="234082" y="19523"/>
                      <a:pt x="234082" y="19523"/>
                    </a:cubicBezTo>
                    <a:cubicBezTo>
                      <a:pt x="234082" y="19523"/>
                      <a:pt x="194208" y="240694"/>
                      <a:pt x="234082" y="315278"/>
                    </a:cubicBezTo>
                    <a:cubicBezTo>
                      <a:pt x="273957" y="389923"/>
                      <a:pt x="0" y="323025"/>
                      <a:pt x="0" y="323025"/>
                    </a:cubicBezTo>
                    <a:close/>
                  </a:path>
                </a:pathLst>
              </a:custGeom>
              <a:solidFill>
                <a:srgbClr val="EEA886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73" name="Freeform: Shape 472">
                <a:extLst>
                  <a:ext uri="{FF2B5EF4-FFF2-40B4-BE49-F238E27FC236}">
                    <a16:creationId xmlns:a16="http://schemas.microsoft.com/office/drawing/2014/main" id="{C0C448EF-DEC1-4D65-A799-F8B06E75BBA9}"/>
                  </a:ext>
                </a:extLst>
              </p:cNvPr>
              <p:cNvSpPr/>
              <p:nvPr/>
            </p:nvSpPr>
            <p:spPr>
              <a:xfrm>
                <a:off x="11345668" y="793446"/>
                <a:ext cx="822711" cy="1315136"/>
              </a:xfrm>
              <a:custGeom>
                <a:avLst/>
                <a:gdLst>
                  <a:gd name="connsiteX0" fmla="*/ 787581 w 822710"/>
                  <a:gd name="connsiteY0" fmla="*/ 54947 h 1315136"/>
                  <a:gd name="connsiteX1" fmla="*/ 649341 w 822710"/>
                  <a:gd name="connsiteY1" fmla="*/ 16214 h 1315136"/>
                  <a:gd name="connsiteX2" fmla="*/ 461319 w 822710"/>
                  <a:gd name="connsiteY2" fmla="*/ 0 h 1315136"/>
                  <a:gd name="connsiteX3" fmla="*/ 231740 w 822710"/>
                  <a:gd name="connsiteY3" fmla="*/ 56269 h 1315136"/>
                  <a:gd name="connsiteX4" fmla="*/ 0 w 822710"/>
                  <a:gd name="connsiteY4" fmla="*/ 281043 h 1315136"/>
                  <a:gd name="connsiteX5" fmla="*/ 216067 w 822710"/>
                  <a:gd name="connsiteY5" fmla="*/ 828896 h 1315136"/>
                  <a:gd name="connsiteX6" fmla="*/ 176673 w 822710"/>
                  <a:gd name="connsiteY6" fmla="*/ 1261930 h 1315136"/>
                  <a:gd name="connsiteX7" fmla="*/ 823251 w 822710"/>
                  <a:gd name="connsiteY7" fmla="*/ 1274541 h 1315136"/>
                  <a:gd name="connsiteX8" fmla="*/ 787581 w 822710"/>
                  <a:gd name="connsiteY8" fmla="*/ 54947 h 1315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2710" h="1315136">
                    <a:moveTo>
                      <a:pt x="787581" y="54947"/>
                    </a:moveTo>
                    <a:cubicBezTo>
                      <a:pt x="810520" y="26243"/>
                      <a:pt x="649341" y="16214"/>
                      <a:pt x="649341" y="16214"/>
                    </a:cubicBezTo>
                    <a:lnTo>
                      <a:pt x="461319" y="0"/>
                    </a:lnTo>
                    <a:cubicBezTo>
                      <a:pt x="461319" y="0"/>
                      <a:pt x="332027" y="21499"/>
                      <a:pt x="231740" y="56269"/>
                    </a:cubicBezTo>
                    <a:cubicBezTo>
                      <a:pt x="131394" y="90979"/>
                      <a:pt x="0" y="281043"/>
                      <a:pt x="0" y="281043"/>
                    </a:cubicBezTo>
                    <a:cubicBezTo>
                      <a:pt x="0" y="281043"/>
                      <a:pt x="181297" y="706691"/>
                      <a:pt x="216067" y="828896"/>
                    </a:cubicBezTo>
                    <a:cubicBezTo>
                      <a:pt x="250777" y="951042"/>
                      <a:pt x="176673" y="1261930"/>
                      <a:pt x="176673" y="1261930"/>
                    </a:cubicBezTo>
                    <a:cubicBezTo>
                      <a:pt x="394000" y="1380233"/>
                      <a:pt x="823251" y="1274541"/>
                      <a:pt x="823251" y="1274541"/>
                    </a:cubicBezTo>
                    <a:cubicBezTo>
                      <a:pt x="823251" y="1274541"/>
                      <a:pt x="652104" y="224474"/>
                      <a:pt x="787581" y="5494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80E396F3-2C24-4DBA-8CF0-30B882FC3D34}"/>
                  </a:ext>
                </a:extLst>
              </p:cNvPr>
              <p:cNvSpPr/>
              <p:nvPr/>
            </p:nvSpPr>
            <p:spPr>
              <a:xfrm>
                <a:off x="12163729" y="1149493"/>
                <a:ext cx="42036" cy="294254"/>
              </a:xfrm>
              <a:custGeom>
                <a:avLst/>
                <a:gdLst>
                  <a:gd name="connsiteX0" fmla="*/ 46147 w 42036"/>
                  <a:gd name="connsiteY0" fmla="*/ 211923 h 294254"/>
                  <a:gd name="connsiteX1" fmla="*/ 14499 w 42036"/>
                  <a:gd name="connsiteY1" fmla="*/ 300019 h 294254"/>
                  <a:gd name="connsiteX2" fmla="*/ 3209 w 42036"/>
                  <a:gd name="connsiteY2" fmla="*/ 0 h 294254"/>
                  <a:gd name="connsiteX3" fmla="*/ 46147 w 42036"/>
                  <a:gd name="connsiteY3" fmla="*/ 211923 h 294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036" h="294254">
                    <a:moveTo>
                      <a:pt x="46147" y="211923"/>
                    </a:moveTo>
                    <a:cubicBezTo>
                      <a:pt x="46147" y="211923"/>
                      <a:pt x="37679" y="229759"/>
                      <a:pt x="14499" y="300019"/>
                    </a:cubicBezTo>
                    <a:cubicBezTo>
                      <a:pt x="-9101" y="102689"/>
                      <a:pt x="3209" y="0"/>
                      <a:pt x="3209" y="0"/>
                    </a:cubicBezTo>
                    <a:cubicBezTo>
                      <a:pt x="5792" y="105451"/>
                      <a:pt x="46147" y="211923"/>
                      <a:pt x="46147" y="211923"/>
                    </a:cubicBezTo>
                    <a:close/>
                  </a:path>
                </a:pathLst>
              </a:custGeom>
              <a:solidFill>
                <a:srgbClr val="CFBEB8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75" name="Freeform: Shape 474">
                <a:extLst>
                  <a:ext uri="{FF2B5EF4-FFF2-40B4-BE49-F238E27FC236}">
                    <a16:creationId xmlns:a16="http://schemas.microsoft.com/office/drawing/2014/main" id="{70757114-926E-411C-9ED7-5C78A9B4B393}"/>
                  </a:ext>
                </a:extLst>
              </p:cNvPr>
              <p:cNvSpPr/>
              <p:nvPr/>
            </p:nvSpPr>
            <p:spPr>
              <a:xfrm>
                <a:off x="11784167" y="783500"/>
                <a:ext cx="216187" cy="198171"/>
              </a:xfrm>
              <a:custGeom>
                <a:avLst/>
                <a:gdLst>
                  <a:gd name="connsiteX0" fmla="*/ 221291 w 216186"/>
                  <a:gd name="connsiteY0" fmla="*/ 19614 h 198171"/>
                  <a:gd name="connsiteX1" fmla="*/ 0 w 216186"/>
                  <a:gd name="connsiteY1" fmla="*/ 200010 h 198171"/>
                  <a:gd name="connsiteX2" fmla="*/ 22760 w 216186"/>
                  <a:gd name="connsiteY2" fmla="*/ 10006 h 198171"/>
                  <a:gd name="connsiteX3" fmla="*/ 221291 w 216186"/>
                  <a:gd name="connsiteY3" fmla="*/ 19614 h 198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186" h="198171">
                    <a:moveTo>
                      <a:pt x="221291" y="19614"/>
                    </a:moveTo>
                    <a:lnTo>
                      <a:pt x="0" y="200010"/>
                    </a:lnTo>
                    <a:lnTo>
                      <a:pt x="22760" y="10006"/>
                    </a:lnTo>
                    <a:cubicBezTo>
                      <a:pt x="22820" y="9946"/>
                      <a:pt x="151811" y="-17919"/>
                      <a:pt x="221291" y="19614"/>
                    </a:cubicBezTo>
                    <a:close/>
                  </a:path>
                </a:pathLst>
              </a:custGeom>
              <a:solidFill>
                <a:srgbClr val="EEA886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76" name="Freeform: Shape 475">
                <a:extLst>
                  <a:ext uri="{FF2B5EF4-FFF2-40B4-BE49-F238E27FC236}">
                    <a16:creationId xmlns:a16="http://schemas.microsoft.com/office/drawing/2014/main" id="{70FD04E0-E8F7-416D-9AB2-811E7E1BDF25}"/>
                  </a:ext>
                </a:extLst>
              </p:cNvPr>
              <p:cNvSpPr/>
              <p:nvPr/>
            </p:nvSpPr>
            <p:spPr>
              <a:xfrm>
                <a:off x="11828440" y="800352"/>
                <a:ext cx="444384" cy="1369183"/>
              </a:xfrm>
              <a:custGeom>
                <a:avLst/>
                <a:gdLst>
                  <a:gd name="connsiteX0" fmla="*/ 323005 w 444384"/>
                  <a:gd name="connsiteY0" fmla="*/ 762779 h 1369182"/>
                  <a:gd name="connsiteX1" fmla="*/ 446532 w 444384"/>
                  <a:gd name="connsiteY1" fmla="*/ 1284029 h 1369182"/>
                  <a:gd name="connsiteX2" fmla="*/ 186687 w 444384"/>
                  <a:gd name="connsiteY2" fmla="*/ 1372005 h 1369182"/>
                  <a:gd name="connsiteX3" fmla="*/ 114325 w 444384"/>
                  <a:gd name="connsiteY3" fmla="*/ 1329249 h 1369182"/>
                  <a:gd name="connsiteX4" fmla="*/ 466 w 444384"/>
                  <a:gd name="connsiteY4" fmla="*/ 528997 h 1369182"/>
                  <a:gd name="connsiteX5" fmla="*/ 166450 w 444384"/>
                  <a:gd name="connsiteY5" fmla="*/ 0 h 1369182"/>
                  <a:gd name="connsiteX6" fmla="*/ 394407 w 444384"/>
                  <a:gd name="connsiteY6" fmla="*/ 528997 h 1369182"/>
                  <a:gd name="connsiteX7" fmla="*/ 367744 w 444384"/>
                  <a:gd name="connsiteY7" fmla="*/ 605683 h 1369182"/>
                  <a:gd name="connsiteX8" fmla="*/ 367744 w 444384"/>
                  <a:gd name="connsiteY8" fmla="*/ 605743 h 1369182"/>
                  <a:gd name="connsiteX9" fmla="*/ 355613 w 444384"/>
                  <a:gd name="connsiteY9" fmla="*/ 643996 h 1369182"/>
                  <a:gd name="connsiteX10" fmla="*/ 323005 w 444384"/>
                  <a:gd name="connsiteY10" fmla="*/ 762779 h 1369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44384" h="1369182">
                    <a:moveTo>
                      <a:pt x="323005" y="762779"/>
                    </a:moveTo>
                    <a:cubicBezTo>
                      <a:pt x="292559" y="889008"/>
                      <a:pt x="446532" y="1284029"/>
                      <a:pt x="446532" y="1284029"/>
                    </a:cubicBezTo>
                    <a:lnTo>
                      <a:pt x="186687" y="1372005"/>
                    </a:lnTo>
                    <a:cubicBezTo>
                      <a:pt x="154559" y="1382875"/>
                      <a:pt x="120270" y="1362637"/>
                      <a:pt x="114325" y="1329249"/>
                    </a:cubicBezTo>
                    <a:cubicBezTo>
                      <a:pt x="85019" y="1164946"/>
                      <a:pt x="9054" y="724346"/>
                      <a:pt x="466" y="528997"/>
                    </a:cubicBezTo>
                    <a:cubicBezTo>
                      <a:pt x="-10223" y="286327"/>
                      <a:pt x="166450" y="0"/>
                      <a:pt x="166450" y="0"/>
                    </a:cubicBezTo>
                    <a:cubicBezTo>
                      <a:pt x="480521" y="53866"/>
                      <a:pt x="394407" y="528997"/>
                      <a:pt x="394407" y="528997"/>
                    </a:cubicBezTo>
                    <a:cubicBezTo>
                      <a:pt x="394407" y="528997"/>
                      <a:pt x="382997" y="558963"/>
                      <a:pt x="367744" y="605683"/>
                    </a:cubicBezTo>
                    <a:cubicBezTo>
                      <a:pt x="367744" y="605683"/>
                      <a:pt x="367744" y="605683"/>
                      <a:pt x="367744" y="605743"/>
                    </a:cubicBezTo>
                    <a:cubicBezTo>
                      <a:pt x="363900" y="617453"/>
                      <a:pt x="359877" y="630305"/>
                      <a:pt x="355613" y="643996"/>
                    </a:cubicBezTo>
                    <a:cubicBezTo>
                      <a:pt x="344984" y="679067"/>
                      <a:pt x="333394" y="719902"/>
                      <a:pt x="323005" y="762779"/>
                    </a:cubicBezTo>
                    <a:close/>
                  </a:path>
                </a:pathLst>
              </a:custGeom>
              <a:solidFill>
                <a:srgbClr val="9A0000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77" name="Freeform: Shape 476">
                <a:extLst>
                  <a:ext uri="{FF2B5EF4-FFF2-40B4-BE49-F238E27FC236}">
                    <a16:creationId xmlns:a16="http://schemas.microsoft.com/office/drawing/2014/main" id="{099DC271-F3FD-460E-8D67-4EE766EEA4C7}"/>
                  </a:ext>
                </a:extLst>
              </p:cNvPr>
              <p:cNvSpPr/>
              <p:nvPr/>
            </p:nvSpPr>
            <p:spPr>
              <a:xfrm>
                <a:off x="11307776" y="793446"/>
                <a:ext cx="486420" cy="1339157"/>
              </a:xfrm>
              <a:custGeom>
                <a:avLst/>
                <a:gdLst>
                  <a:gd name="connsiteX0" fmla="*/ 476932 w 486420"/>
                  <a:gd name="connsiteY0" fmla="*/ 10389 h 1339156"/>
                  <a:gd name="connsiteX1" fmla="*/ 480775 w 486420"/>
                  <a:gd name="connsiteY1" fmla="*/ 0 h 1339156"/>
                  <a:gd name="connsiteX2" fmla="*/ 238226 w 486420"/>
                  <a:gd name="connsiteY2" fmla="*/ 65276 h 1339156"/>
                  <a:gd name="connsiteX3" fmla="*/ 0 w 486420"/>
                  <a:gd name="connsiteY3" fmla="*/ 317014 h 1339156"/>
                  <a:gd name="connsiteX4" fmla="*/ 204657 w 486420"/>
                  <a:gd name="connsiteY4" fmla="*/ 587247 h 1339156"/>
                  <a:gd name="connsiteX5" fmla="*/ 132414 w 486420"/>
                  <a:gd name="connsiteY5" fmla="*/ 1282108 h 1339156"/>
                  <a:gd name="connsiteX6" fmla="*/ 274677 w 486420"/>
                  <a:gd name="connsiteY6" fmla="*/ 1340298 h 1339156"/>
                  <a:gd name="connsiteX7" fmla="*/ 321518 w 486420"/>
                  <a:gd name="connsiteY7" fmla="*/ 1309371 h 1339156"/>
                  <a:gd name="connsiteX8" fmla="*/ 334189 w 486420"/>
                  <a:gd name="connsiteY8" fmla="*/ 550436 h 1339156"/>
                  <a:gd name="connsiteX9" fmla="*/ 486601 w 486420"/>
                  <a:gd name="connsiteY9" fmla="*/ 6906 h 1339156"/>
                  <a:gd name="connsiteX10" fmla="*/ 476932 w 486420"/>
                  <a:gd name="connsiteY10" fmla="*/ 10389 h 1339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6420" h="1339156">
                    <a:moveTo>
                      <a:pt x="476932" y="10389"/>
                    </a:moveTo>
                    <a:lnTo>
                      <a:pt x="480775" y="0"/>
                    </a:lnTo>
                    <a:cubicBezTo>
                      <a:pt x="480775" y="0"/>
                      <a:pt x="319957" y="24441"/>
                      <a:pt x="238226" y="65276"/>
                    </a:cubicBezTo>
                    <a:cubicBezTo>
                      <a:pt x="156495" y="106112"/>
                      <a:pt x="0" y="317014"/>
                      <a:pt x="0" y="317014"/>
                    </a:cubicBezTo>
                    <a:lnTo>
                      <a:pt x="204657" y="587247"/>
                    </a:lnTo>
                    <a:cubicBezTo>
                      <a:pt x="204897" y="794907"/>
                      <a:pt x="132414" y="1282108"/>
                      <a:pt x="132414" y="1282108"/>
                    </a:cubicBezTo>
                    <a:lnTo>
                      <a:pt x="274677" y="1340298"/>
                    </a:lnTo>
                    <a:cubicBezTo>
                      <a:pt x="296837" y="1349366"/>
                      <a:pt x="321158" y="1333332"/>
                      <a:pt x="321518" y="1309371"/>
                    </a:cubicBezTo>
                    <a:cubicBezTo>
                      <a:pt x="323800" y="1161043"/>
                      <a:pt x="330706" y="721824"/>
                      <a:pt x="334189" y="550436"/>
                    </a:cubicBezTo>
                    <a:cubicBezTo>
                      <a:pt x="338453" y="342776"/>
                      <a:pt x="486601" y="6906"/>
                      <a:pt x="486601" y="6906"/>
                    </a:cubicBezTo>
                    <a:cubicBezTo>
                      <a:pt x="483418" y="8047"/>
                      <a:pt x="480175" y="9188"/>
                      <a:pt x="476932" y="10389"/>
                    </a:cubicBezTo>
                    <a:close/>
                  </a:path>
                </a:pathLst>
              </a:custGeom>
              <a:solidFill>
                <a:srgbClr val="9A0000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78" name="Freeform: Shape 477">
                <a:extLst>
                  <a:ext uri="{FF2B5EF4-FFF2-40B4-BE49-F238E27FC236}">
                    <a16:creationId xmlns:a16="http://schemas.microsoft.com/office/drawing/2014/main" id="{D5CF4D3E-6A94-468C-9C73-A3FF97687E0B}"/>
                  </a:ext>
                </a:extLst>
              </p:cNvPr>
              <p:cNvSpPr/>
              <p:nvPr/>
            </p:nvSpPr>
            <p:spPr>
              <a:xfrm>
                <a:off x="11493096" y="1613483"/>
                <a:ext cx="366317" cy="162140"/>
              </a:xfrm>
              <a:custGeom>
                <a:avLst/>
                <a:gdLst>
                  <a:gd name="connsiteX0" fmla="*/ 0 w 366316"/>
                  <a:gd name="connsiteY0" fmla="*/ 164033 h 162140"/>
                  <a:gd name="connsiteX1" fmla="*/ 178354 w 366316"/>
                  <a:gd name="connsiteY1" fmla="*/ 164033 h 162140"/>
                  <a:gd name="connsiteX2" fmla="*/ 372142 w 366316"/>
                  <a:gd name="connsiteY2" fmla="*/ 19968 h 162140"/>
                  <a:gd name="connsiteX3" fmla="*/ 60 w 366316"/>
                  <a:gd name="connsiteY3" fmla="*/ 81462 h 162140"/>
                  <a:gd name="connsiteX4" fmla="*/ 60 w 366316"/>
                  <a:gd name="connsiteY4" fmla="*/ 164033 h 16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316" h="162140">
                    <a:moveTo>
                      <a:pt x="0" y="164033"/>
                    </a:moveTo>
                    <a:cubicBezTo>
                      <a:pt x="0" y="164033"/>
                      <a:pt x="154333" y="170038"/>
                      <a:pt x="178354" y="164033"/>
                    </a:cubicBezTo>
                    <a:cubicBezTo>
                      <a:pt x="202375" y="158028"/>
                      <a:pt x="362473" y="88608"/>
                      <a:pt x="372142" y="19968"/>
                    </a:cubicBezTo>
                    <a:cubicBezTo>
                      <a:pt x="381750" y="-48611"/>
                      <a:pt x="60" y="81462"/>
                      <a:pt x="60" y="81462"/>
                    </a:cubicBezTo>
                    <a:lnTo>
                      <a:pt x="60" y="164033"/>
                    </a:lnTo>
                    <a:close/>
                  </a:path>
                </a:pathLst>
              </a:custGeom>
              <a:solidFill>
                <a:srgbClr val="EEA886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79" name="Freeform: Shape 478">
                <a:extLst>
                  <a:ext uri="{FF2B5EF4-FFF2-40B4-BE49-F238E27FC236}">
                    <a16:creationId xmlns:a16="http://schemas.microsoft.com/office/drawing/2014/main" id="{F9E7AA7B-2C47-44E7-B3CC-AFB1ED080193}"/>
                  </a:ext>
                </a:extLst>
              </p:cNvPr>
              <p:cNvSpPr/>
              <p:nvPr/>
            </p:nvSpPr>
            <p:spPr>
              <a:xfrm>
                <a:off x="11345668" y="1489867"/>
                <a:ext cx="624540" cy="228197"/>
              </a:xfrm>
              <a:custGeom>
                <a:avLst/>
                <a:gdLst>
                  <a:gd name="connsiteX0" fmla="*/ 626281 w 624539"/>
                  <a:gd name="connsiteY0" fmla="*/ 73323 h 228197"/>
                  <a:gd name="connsiteX1" fmla="*/ 0 w 624539"/>
                  <a:gd name="connsiteY1" fmla="*/ 0 h 228197"/>
                  <a:gd name="connsiteX2" fmla="*/ 282904 w 624539"/>
                  <a:gd name="connsiteY2" fmla="*/ 230179 h 228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24539" h="228197">
                    <a:moveTo>
                      <a:pt x="626281" y="73323"/>
                    </a:moveTo>
                    <a:lnTo>
                      <a:pt x="0" y="0"/>
                    </a:lnTo>
                    <a:lnTo>
                      <a:pt x="282904" y="230179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ABF4479F-1CAD-4007-A0E7-28695839F6E3}"/>
                  </a:ext>
                </a:extLst>
              </p:cNvPr>
              <p:cNvSpPr/>
              <p:nvPr/>
            </p:nvSpPr>
            <p:spPr>
              <a:xfrm>
                <a:off x="11616983" y="1563191"/>
                <a:ext cx="354306" cy="156135"/>
              </a:xfrm>
              <a:custGeom>
                <a:avLst/>
                <a:gdLst>
                  <a:gd name="connsiteX0" fmla="*/ 11590 w 354306"/>
                  <a:gd name="connsiteY0" fmla="*/ 156855 h 156134"/>
                  <a:gd name="connsiteX1" fmla="*/ 354967 w 354306"/>
                  <a:gd name="connsiteY1" fmla="*/ 39814 h 156134"/>
                  <a:gd name="connsiteX2" fmla="*/ 354967 w 354306"/>
                  <a:gd name="connsiteY2" fmla="*/ 0 h 156134"/>
                  <a:gd name="connsiteX3" fmla="*/ 0 w 354306"/>
                  <a:gd name="connsiteY3" fmla="*/ 113858 h 156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4306" h="156134">
                    <a:moveTo>
                      <a:pt x="11590" y="156855"/>
                    </a:moveTo>
                    <a:lnTo>
                      <a:pt x="354967" y="39814"/>
                    </a:lnTo>
                    <a:lnTo>
                      <a:pt x="354967" y="0"/>
                    </a:lnTo>
                    <a:lnTo>
                      <a:pt x="0" y="113858"/>
                    </a:lnTo>
                    <a:close/>
                  </a:path>
                </a:pathLst>
              </a:custGeom>
              <a:solidFill>
                <a:srgbClr val="292C47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81" name="Freeform: Shape 480">
                <a:extLst>
                  <a:ext uri="{FF2B5EF4-FFF2-40B4-BE49-F238E27FC236}">
                    <a16:creationId xmlns:a16="http://schemas.microsoft.com/office/drawing/2014/main" id="{49EF3DF9-F17E-45C1-802D-0645AD838C17}"/>
                  </a:ext>
                </a:extLst>
              </p:cNvPr>
              <p:cNvSpPr/>
              <p:nvPr/>
            </p:nvSpPr>
            <p:spPr>
              <a:xfrm>
                <a:off x="11642024" y="758375"/>
                <a:ext cx="174150" cy="222192"/>
              </a:xfrm>
              <a:custGeom>
                <a:avLst/>
                <a:gdLst>
                  <a:gd name="connsiteX0" fmla="*/ 176493 w 174150"/>
                  <a:gd name="connsiteY0" fmla="*/ 0 h 222191"/>
                  <a:gd name="connsiteX1" fmla="*/ 57530 w 174150"/>
                  <a:gd name="connsiteY1" fmla="*/ 188803 h 222191"/>
                  <a:gd name="connsiteX2" fmla="*/ 0 w 174150"/>
                  <a:gd name="connsiteY2" fmla="*/ 225074 h 222191"/>
                  <a:gd name="connsiteX3" fmla="*/ 134096 w 174150"/>
                  <a:gd name="connsiteY3" fmla="*/ 37112 h 222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4150" h="222191">
                    <a:moveTo>
                      <a:pt x="176493" y="0"/>
                    </a:moveTo>
                    <a:lnTo>
                      <a:pt x="57530" y="188803"/>
                    </a:lnTo>
                    <a:lnTo>
                      <a:pt x="0" y="225074"/>
                    </a:lnTo>
                    <a:lnTo>
                      <a:pt x="134096" y="37112"/>
                    </a:lnTo>
                    <a:close/>
                  </a:path>
                </a:pathLst>
              </a:custGeom>
              <a:solidFill>
                <a:srgbClr val="FAE6DE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82" name="Freeform: Shape 481">
                <a:extLst>
                  <a:ext uri="{FF2B5EF4-FFF2-40B4-BE49-F238E27FC236}">
                    <a16:creationId xmlns:a16="http://schemas.microsoft.com/office/drawing/2014/main" id="{6A2D9C52-60CD-4FEA-B010-F6C15AF5A62C}"/>
                  </a:ext>
                </a:extLst>
              </p:cNvPr>
              <p:cNvSpPr/>
              <p:nvPr/>
            </p:nvSpPr>
            <p:spPr>
              <a:xfrm>
                <a:off x="11699554" y="758375"/>
                <a:ext cx="114099" cy="222192"/>
              </a:xfrm>
              <a:custGeom>
                <a:avLst/>
                <a:gdLst>
                  <a:gd name="connsiteX0" fmla="*/ 0 w 114098"/>
                  <a:gd name="connsiteY0" fmla="*/ 188803 h 222191"/>
                  <a:gd name="connsiteX1" fmla="*/ 84613 w 114098"/>
                  <a:gd name="connsiteY1" fmla="*/ 225074 h 222191"/>
                  <a:gd name="connsiteX2" fmla="*/ 107433 w 114098"/>
                  <a:gd name="connsiteY2" fmla="*/ 35070 h 222191"/>
                  <a:gd name="connsiteX3" fmla="*/ 118963 w 114098"/>
                  <a:gd name="connsiteY3" fmla="*/ 0 h 222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098" h="222191">
                    <a:moveTo>
                      <a:pt x="0" y="188803"/>
                    </a:moveTo>
                    <a:lnTo>
                      <a:pt x="84613" y="225074"/>
                    </a:lnTo>
                    <a:lnTo>
                      <a:pt x="107433" y="35070"/>
                    </a:lnTo>
                    <a:lnTo>
                      <a:pt x="118963" y="0"/>
                    </a:lnTo>
                    <a:close/>
                  </a:path>
                </a:pathLst>
              </a:custGeom>
              <a:solidFill>
                <a:srgbClr val="D6C5BE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83" name="Freeform: Shape 482">
                <a:extLst>
                  <a:ext uri="{FF2B5EF4-FFF2-40B4-BE49-F238E27FC236}">
                    <a16:creationId xmlns:a16="http://schemas.microsoft.com/office/drawing/2014/main" id="{3F9C0441-E241-447C-BB2F-949006ED0FBE}"/>
                  </a:ext>
                </a:extLst>
              </p:cNvPr>
              <p:cNvSpPr/>
              <p:nvPr/>
            </p:nvSpPr>
            <p:spPr>
              <a:xfrm>
                <a:off x="11055011" y="1573399"/>
                <a:ext cx="456394" cy="210182"/>
              </a:xfrm>
              <a:custGeom>
                <a:avLst/>
                <a:gdLst>
                  <a:gd name="connsiteX0" fmla="*/ 456941 w 456394"/>
                  <a:gd name="connsiteY0" fmla="*/ 115780 h 210181"/>
                  <a:gd name="connsiteX1" fmla="*/ 456941 w 456394"/>
                  <a:gd name="connsiteY1" fmla="*/ 212223 h 210181"/>
                  <a:gd name="connsiteX2" fmla="*/ 34716 w 456394"/>
                  <a:gd name="connsiteY2" fmla="*/ 119623 h 210181"/>
                  <a:gd name="connsiteX3" fmla="*/ 6 w 456394"/>
                  <a:gd name="connsiteY3" fmla="*/ 0 h 210181"/>
                  <a:gd name="connsiteX4" fmla="*/ 456941 w 456394"/>
                  <a:gd name="connsiteY4" fmla="*/ 115780 h 21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6394" h="210181">
                    <a:moveTo>
                      <a:pt x="456941" y="115780"/>
                    </a:moveTo>
                    <a:cubicBezTo>
                      <a:pt x="456941" y="115780"/>
                      <a:pt x="450515" y="195529"/>
                      <a:pt x="456941" y="212223"/>
                    </a:cubicBezTo>
                    <a:cubicBezTo>
                      <a:pt x="456941" y="212223"/>
                      <a:pt x="70687" y="173670"/>
                      <a:pt x="34716" y="119623"/>
                    </a:cubicBezTo>
                    <a:cubicBezTo>
                      <a:pt x="-1315" y="65577"/>
                      <a:pt x="6" y="0"/>
                      <a:pt x="6" y="0"/>
                    </a:cubicBezTo>
                    <a:lnTo>
                      <a:pt x="456941" y="115780"/>
                    </a:lnTo>
                    <a:close/>
                  </a:path>
                </a:pathLst>
              </a:custGeom>
              <a:solidFill>
                <a:srgbClr val="9A0000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84" name="Freeform: Shape 483">
                <a:extLst>
                  <a:ext uri="{FF2B5EF4-FFF2-40B4-BE49-F238E27FC236}">
                    <a16:creationId xmlns:a16="http://schemas.microsoft.com/office/drawing/2014/main" id="{93300766-57A6-4529-AE7F-B2DDAE948776}"/>
                  </a:ext>
                </a:extLst>
              </p:cNvPr>
              <p:cNvSpPr/>
              <p:nvPr/>
            </p:nvSpPr>
            <p:spPr>
              <a:xfrm>
                <a:off x="10751515" y="967776"/>
                <a:ext cx="876758" cy="750648"/>
              </a:xfrm>
              <a:custGeom>
                <a:avLst/>
                <a:gdLst>
                  <a:gd name="connsiteX0" fmla="*/ 877058 w 876757"/>
                  <a:gd name="connsiteY0" fmla="*/ 752270 h 750648"/>
                  <a:gd name="connsiteX1" fmla="*/ 694440 w 876757"/>
                  <a:gd name="connsiteY1" fmla="*/ 73263 h 750648"/>
                  <a:gd name="connsiteX2" fmla="*/ 0 w 876757"/>
                  <a:gd name="connsiteY2" fmla="*/ 0 h 750648"/>
                  <a:gd name="connsiteX3" fmla="*/ 190304 w 876757"/>
                  <a:gd name="connsiteY3" fmla="*/ 624960 h 750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6757" h="750648">
                    <a:moveTo>
                      <a:pt x="877058" y="752270"/>
                    </a:moveTo>
                    <a:lnTo>
                      <a:pt x="694440" y="73263"/>
                    </a:lnTo>
                    <a:lnTo>
                      <a:pt x="0" y="0"/>
                    </a:lnTo>
                    <a:lnTo>
                      <a:pt x="190304" y="624960"/>
                    </a:lnTo>
                    <a:close/>
                  </a:path>
                </a:pathLst>
              </a:custGeom>
              <a:solidFill>
                <a:srgbClr val="292C47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6DF3F06E-3107-4E5F-A5F9-BD390263B235}"/>
                  </a:ext>
                </a:extLst>
              </p:cNvPr>
              <p:cNvSpPr/>
              <p:nvPr/>
            </p:nvSpPr>
            <p:spPr>
              <a:xfrm>
                <a:off x="12064969" y="945917"/>
                <a:ext cx="786680" cy="690597"/>
              </a:xfrm>
              <a:custGeom>
                <a:avLst/>
                <a:gdLst>
                  <a:gd name="connsiteX0" fmla="*/ 463662 w 786679"/>
                  <a:gd name="connsiteY0" fmla="*/ 385953 h 690596"/>
                  <a:gd name="connsiteX1" fmla="*/ 560946 w 786679"/>
                  <a:gd name="connsiteY1" fmla="*/ 310528 h 690596"/>
                  <a:gd name="connsiteX2" fmla="*/ 709755 w 786679"/>
                  <a:gd name="connsiteY2" fmla="*/ 183098 h 690596"/>
                  <a:gd name="connsiteX3" fmla="*/ 789083 w 786679"/>
                  <a:gd name="connsiteY3" fmla="*/ 299659 h 690596"/>
                  <a:gd name="connsiteX4" fmla="*/ 495129 w 786679"/>
                  <a:gd name="connsiteY4" fmla="*/ 568571 h 690596"/>
                  <a:gd name="connsiteX5" fmla="*/ 495129 w 786679"/>
                  <a:gd name="connsiteY5" fmla="*/ 568571 h 690596"/>
                  <a:gd name="connsiteX6" fmla="*/ 337133 w 786679"/>
                  <a:gd name="connsiteY6" fmla="*/ 694920 h 690596"/>
                  <a:gd name="connsiteX7" fmla="*/ 123168 w 786679"/>
                  <a:gd name="connsiteY7" fmla="*/ 390037 h 690596"/>
                  <a:gd name="connsiteX8" fmla="*/ 61 w 786679"/>
                  <a:gd name="connsiteY8" fmla="*/ 92540 h 690596"/>
                  <a:gd name="connsiteX9" fmla="*/ 202737 w 786679"/>
                  <a:gd name="connsiteY9" fmla="*/ 0 h 690596"/>
                  <a:gd name="connsiteX10" fmla="*/ 364637 w 786679"/>
                  <a:gd name="connsiteY10" fmla="*/ 353586 h 690596"/>
                  <a:gd name="connsiteX11" fmla="*/ 408114 w 786679"/>
                  <a:gd name="connsiteY11" fmla="*/ 419402 h 690596"/>
                  <a:gd name="connsiteX12" fmla="*/ 463662 w 786679"/>
                  <a:gd name="connsiteY12" fmla="*/ 385953 h 690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86679" h="690596">
                    <a:moveTo>
                      <a:pt x="463662" y="385953"/>
                    </a:moveTo>
                    <a:cubicBezTo>
                      <a:pt x="498492" y="357249"/>
                      <a:pt x="518970" y="346679"/>
                      <a:pt x="560946" y="310528"/>
                    </a:cubicBezTo>
                    <a:cubicBezTo>
                      <a:pt x="626283" y="254260"/>
                      <a:pt x="709755" y="183098"/>
                      <a:pt x="709755" y="183098"/>
                    </a:cubicBezTo>
                    <a:lnTo>
                      <a:pt x="789083" y="299659"/>
                    </a:lnTo>
                    <a:cubicBezTo>
                      <a:pt x="789083" y="299659"/>
                      <a:pt x="597157" y="468405"/>
                      <a:pt x="495129" y="568571"/>
                    </a:cubicBezTo>
                    <a:lnTo>
                      <a:pt x="495129" y="568571"/>
                    </a:lnTo>
                    <a:cubicBezTo>
                      <a:pt x="495129" y="568571"/>
                      <a:pt x="366018" y="707171"/>
                      <a:pt x="337133" y="694920"/>
                    </a:cubicBezTo>
                    <a:cubicBezTo>
                      <a:pt x="308248" y="682670"/>
                      <a:pt x="205379" y="533441"/>
                      <a:pt x="123168" y="390037"/>
                    </a:cubicBezTo>
                    <a:cubicBezTo>
                      <a:pt x="40957" y="246633"/>
                      <a:pt x="4145" y="155054"/>
                      <a:pt x="61" y="92540"/>
                    </a:cubicBezTo>
                    <a:cubicBezTo>
                      <a:pt x="-4082" y="30086"/>
                      <a:pt x="202737" y="0"/>
                      <a:pt x="202737" y="0"/>
                    </a:cubicBezTo>
                    <a:lnTo>
                      <a:pt x="364637" y="353586"/>
                    </a:lnTo>
                    <a:cubicBezTo>
                      <a:pt x="364637" y="353586"/>
                      <a:pt x="393461" y="404149"/>
                      <a:pt x="408114" y="419402"/>
                    </a:cubicBezTo>
                    <a:cubicBezTo>
                      <a:pt x="408174" y="419462"/>
                      <a:pt x="444566" y="398744"/>
                      <a:pt x="463662" y="385953"/>
                    </a:cubicBezTo>
                    <a:close/>
                  </a:path>
                </a:pathLst>
              </a:custGeom>
              <a:solidFill>
                <a:srgbClr val="9A0000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86" name="Freeform: Shape 485">
                <a:extLst>
                  <a:ext uri="{FF2B5EF4-FFF2-40B4-BE49-F238E27FC236}">
                    <a16:creationId xmlns:a16="http://schemas.microsoft.com/office/drawing/2014/main" id="{E12F33B3-C688-453D-9D2C-34EA0C1F9814}"/>
                  </a:ext>
                </a:extLst>
              </p:cNvPr>
              <p:cNvSpPr/>
              <p:nvPr/>
            </p:nvSpPr>
            <p:spPr>
              <a:xfrm>
                <a:off x="11622605" y="63213"/>
                <a:ext cx="528457" cy="618534"/>
              </a:xfrm>
              <a:custGeom>
                <a:avLst/>
                <a:gdLst>
                  <a:gd name="connsiteX0" fmla="*/ 311632 w 528456"/>
                  <a:gd name="connsiteY0" fmla="*/ 2824 h 618534"/>
                  <a:gd name="connsiteX1" fmla="*/ 26806 w 528456"/>
                  <a:gd name="connsiteY1" fmla="*/ 199133 h 618534"/>
                  <a:gd name="connsiteX2" fmla="*/ 34612 w 528456"/>
                  <a:gd name="connsiteY2" fmla="*/ 294075 h 618534"/>
                  <a:gd name="connsiteX3" fmla="*/ 1043 w 528456"/>
                  <a:gd name="connsiteY3" fmla="*/ 459638 h 618534"/>
                  <a:gd name="connsiteX4" fmla="*/ 48484 w 528456"/>
                  <a:gd name="connsiteY4" fmla="*/ 478795 h 618534"/>
                  <a:gd name="connsiteX5" fmla="*/ 122168 w 528456"/>
                  <a:gd name="connsiteY5" fmla="*/ 619376 h 618534"/>
                  <a:gd name="connsiteX6" fmla="*/ 448550 w 528456"/>
                  <a:gd name="connsiteY6" fmla="*/ 453153 h 618534"/>
                  <a:gd name="connsiteX7" fmla="*/ 311632 w 528456"/>
                  <a:gd name="connsiteY7" fmla="*/ 2824 h 618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8456" h="618534">
                    <a:moveTo>
                      <a:pt x="311632" y="2824"/>
                    </a:moveTo>
                    <a:cubicBezTo>
                      <a:pt x="239269" y="-9006"/>
                      <a:pt x="73706" y="9129"/>
                      <a:pt x="26806" y="199133"/>
                    </a:cubicBezTo>
                    <a:cubicBezTo>
                      <a:pt x="26806" y="199133"/>
                      <a:pt x="26685" y="251799"/>
                      <a:pt x="34612" y="294075"/>
                    </a:cubicBezTo>
                    <a:cubicBezTo>
                      <a:pt x="42539" y="336352"/>
                      <a:pt x="-7784" y="452612"/>
                      <a:pt x="1043" y="459638"/>
                    </a:cubicBezTo>
                    <a:cubicBezTo>
                      <a:pt x="9931" y="466665"/>
                      <a:pt x="48484" y="478795"/>
                      <a:pt x="48484" y="478795"/>
                    </a:cubicBezTo>
                    <a:cubicBezTo>
                      <a:pt x="48484" y="478795"/>
                      <a:pt x="75868" y="615233"/>
                      <a:pt x="122168" y="619376"/>
                    </a:cubicBezTo>
                    <a:cubicBezTo>
                      <a:pt x="168468" y="623520"/>
                      <a:pt x="347483" y="607426"/>
                      <a:pt x="448550" y="453153"/>
                    </a:cubicBezTo>
                    <a:cubicBezTo>
                      <a:pt x="549677" y="298820"/>
                      <a:pt x="603784" y="50625"/>
                      <a:pt x="311632" y="2824"/>
                    </a:cubicBezTo>
                    <a:close/>
                  </a:path>
                </a:pathLst>
              </a:custGeom>
              <a:solidFill>
                <a:srgbClr val="EEA886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87" name="Freeform: Shape 486">
                <a:extLst>
                  <a:ext uri="{FF2B5EF4-FFF2-40B4-BE49-F238E27FC236}">
                    <a16:creationId xmlns:a16="http://schemas.microsoft.com/office/drawing/2014/main" id="{5242050A-3C1B-45BA-96F0-F26D735E49BD}"/>
                  </a:ext>
                </a:extLst>
              </p:cNvPr>
              <p:cNvSpPr/>
              <p:nvPr/>
            </p:nvSpPr>
            <p:spPr>
              <a:xfrm>
                <a:off x="11649411" y="34600"/>
                <a:ext cx="516446" cy="510441"/>
              </a:xfrm>
              <a:custGeom>
                <a:avLst/>
                <a:gdLst>
                  <a:gd name="connsiteX0" fmla="*/ 0 w 516446"/>
                  <a:gd name="connsiteY0" fmla="*/ 227687 h 510440"/>
                  <a:gd name="connsiteX1" fmla="*/ 224294 w 516446"/>
                  <a:gd name="connsiteY1" fmla="*/ 351394 h 510440"/>
                  <a:gd name="connsiteX2" fmla="*/ 400726 w 516446"/>
                  <a:gd name="connsiteY2" fmla="*/ 510651 h 510440"/>
                  <a:gd name="connsiteX3" fmla="*/ 481676 w 516446"/>
                  <a:gd name="connsiteY3" fmla="*/ 109505 h 510440"/>
                  <a:gd name="connsiteX4" fmla="*/ 0 w 516446"/>
                  <a:gd name="connsiteY4" fmla="*/ 227687 h 510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6446" h="510440">
                    <a:moveTo>
                      <a:pt x="0" y="227687"/>
                    </a:moveTo>
                    <a:cubicBezTo>
                      <a:pt x="0" y="227687"/>
                      <a:pt x="108874" y="321728"/>
                      <a:pt x="224294" y="351394"/>
                    </a:cubicBezTo>
                    <a:cubicBezTo>
                      <a:pt x="339654" y="381059"/>
                      <a:pt x="400726" y="510651"/>
                      <a:pt x="400726" y="510651"/>
                    </a:cubicBezTo>
                    <a:cubicBezTo>
                      <a:pt x="400726" y="510651"/>
                      <a:pt x="604843" y="307076"/>
                      <a:pt x="481676" y="109505"/>
                    </a:cubicBezTo>
                    <a:cubicBezTo>
                      <a:pt x="358450" y="-88066"/>
                      <a:pt x="180" y="30"/>
                      <a:pt x="0" y="227687"/>
                    </a:cubicBezTo>
                    <a:close/>
                  </a:path>
                </a:pathLst>
              </a:custGeom>
              <a:solidFill>
                <a:srgbClr val="FCCCA2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C7537515-221A-4E7F-9F22-CABFB12FD5C6}"/>
                  </a:ext>
                </a:extLst>
              </p:cNvPr>
              <p:cNvSpPr/>
              <p:nvPr/>
            </p:nvSpPr>
            <p:spPr>
              <a:xfrm>
                <a:off x="11894903" y="367741"/>
                <a:ext cx="276239" cy="438379"/>
              </a:xfrm>
              <a:custGeom>
                <a:avLst/>
                <a:gdLst>
                  <a:gd name="connsiteX0" fmla="*/ 0 w 276238"/>
                  <a:gd name="connsiteY0" fmla="*/ 25039 h 438378"/>
                  <a:gd name="connsiteX1" fmla="*/ 106652 w 276238"/>
                  <a:gd name="connsiteY1" fmla="*/ 418319 h 438378"/>
                  <a:gd name="connsiteX2" fmla="*/ 277560 w 276238"/>
                  <a:gd name="connsiteY2" fmla="*/ 441979 h 438378"/>
                  <a:gd name="connsiteX3" fmla="*/ 0 w 276238"/>
                  <a:gd name="connsiteY3" fmla="*/ 25039 h 438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6238" h="438378">
                    <a:moveTo>
                      <a:pt x="0" y="25039"/>
                    </a:moveTo>
                    <a:cubicBezTo>
                      <a:pt x="0" y="25039"/>
                      <a:pt x="120764" y="341933"/>
                      <a:pt x="106652" y="418319"/>
                    </a:cubicBezTo>
                    <a:cubicBezTo>
                      <a:pt x="106652" y="418319"/>
                      <a:pt x="166344" y="407930"/>
                      <a:pt x="277560" y="441979"/>
                    </a:cubicBezTo>
                    <a:cubicBezTo>
                      <a:pt x="277500" y="441919"/>
                      <a:pt x="223753" y="-124130"/>
                      <a:pt x="0" y="25039"/>
                    </a:cubicBezTo>
                    <a:close/>
                  </a:path>
                </a:pathLst>
              </a:custGeom>
              <a:solidFill>
                <a:srgbClr val="FCCCA2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89" name="Freeform: Shape 488">
                <a:extLst>
                  <a:ext uri="{FF2B5EF4-FFF2-40B4-BE49-F238E27FC236}">
                    <a16:creationId xmlns:a16="http://schemas.microsoft.com/office/drawing/2014/main" id="{5EADCCCE-2ABB-402E-9A4D-E0DB33FE1CBB}"/>
                  </a:ext>
                </a:extLst>
              </p:cNvPr>
              <p:cNvSpPr/>
              <p:nvPr/>
            </p:nvSpPr>
            <p:spPr>
              <a:xfrm>
                <a:off x="11784167" y="768044"/>
                <a:ext cx="216187" cy="210182"/>
              </a:xfrm>
              <a:custGeom>
                <a:avLst/>
                <a:gdLst>
                  <a:gd name="connsiteX0" fmla="*/ 63955 w 216186"/>
                  <a:gd name="connsiteY0" fmla="*/ 184780 h 210181"/>
                  <a:gd name="connsiteX1" fmla="*/ 0 w 216186"/>
                  <a:gd name="connsiteY1" fmla="*/ 215406 h 210181"/>
                  <a:gd name="connsiteX2" fmla="*/ 217328 w 216186"/>
                  <a:gd name="connsiteY2" fmla="*/ 0 h 21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6186" h="210181">
                    <a:moveTo>
                      <a:pt x="63955" y="184780"/>
                    </a:moveTo>
                    <a:lnTo>
                      <a:pt x="0" y="215406"/>
                    </a:lnTo>
                    <a:lnTo>
                      <a:pt x="217328" y="0"/>
                    </a:lnTo>
                    <a:close/>
                  </a:path>
                </a:pathLst>
              </a:custGeom>
              <a:solidFill>
                <a:srgbClr val="D6C5BE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90" name="Freeform: Shape 489">
                <a:extLst>
                  <a:ext uri="{FF2B5EF4-FFF2-40B4-BE49-F238E27FC236}">
                    <a16:creationId xmlns:a16="http://schemas.microsoft.com/office/drawing/2014/main" id="{BB1F7364-DA92-4977-A4C7-FF2E5DAC1E17}"/>
                  </a:ext>
                </a:extLst>
              </p:cNvPr>
              <p:cNvSpPr/>
              <p:nvPr/>
            </p:nvSpPr>
            <p:spPr>
              <a:xfrm>
                <a:off x="11848123" y="768044"/>
                <a:ext cx="174150" cy="258223"/>
              </a:xfrm>
              <a:custGeom>
                <a:avLst/>
                <a:gdLst>
                  <a:gd name="connsiteX0" fmla="*/ 153373 w 174150"/>
                  <a:gd name="connsiteY0" fmla="*/ 0 h 258223"/>
                  <a:gd name="connsiteX1" fmla="*/ 0 w 174150"/>
                  <a:gd name="connsiteY1" fmla="*/ 184780 h 258223"/>
                  <a:gd name="connsiteX2" fmla="*/ 83893 w 174150"/>
                  <a:gd name="connsiteY2" fmla="*/ 259664 h 258223"/>
                  <a:gd name="connsiteX3" fmla="*/ 174511 w 174150"/>
                  <a:gd name="connsiteY3" fmla="*/ 38373 h 25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4150" h="258223">
                    <a:moveTo>
                      <a:pt x="153373" y="0"/>
                    </a:moveTo>
                    <a:lnTo>
                      <a:pt x="0" y="184780"/>
                    </a:lnTo>
                    <a:lnTo>
                      <a:pt x="83893" y="259664"/>
                    </a:lnTo>
                    <a:lnTo>
                      <a:pt x="174511" y="38373"/>
                    </a:lnTo>
                    <a:close/>
                  </a:path>
                </a:pathLst>
              </a:custGeom>
              <a:solidFill>
                <a:srgbClr val="FAE6DE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91" name="Freeform: Shape 490">
                <a:extLst>
                  <a:ext uri="{FF2B5EF4-FFF2-40B4-BE49-F238E27FC236}">
                    <a16:creationId xmlns:a16="http://schemas.microsoft.com/office/drawing/2014/main" id="{41D9C186-43A2-44D2-B99B-CFE779F909D3}"/>
                  </a:ext>
                </a:extLst>
              </p:cNvPr>
              <p:cNvSpPr/>
              <p:nvPr/>
            </p:nvSpPr>
            <p:spPr>
              <a:xfrm>
                <a:off x="11831488" y="624460"/>
                <a:ext cx="126109" cy="84073"/>
              </a:xfrm>
              <a:custGeom>
                <a:avLst/>
                <a:gdLst>
                  <a:gd name="connsiteX0" fmla="*/ 127911 w 126108"/>
                  <a:gd name="connsiteY0" fmla="*/ 0 h 84072"/>
                  <a:gd name="connsiteX1" fmla="*/ 0 w 126108"/>
                  <a:gd name="connsiteY1" fmla="*/ 89838 h 84072"/>
                  <a:gd name="connsiteX2" fmla="*/ 6245 w 126108"/>
                  <a:gd name="connsiteY2" fmla="*/ 63235 h 84072"/>
                  <a:gd name="connsiteX3" fmla="*/ 9188 w 126108"/>
                  <a:gd name="connsiteY3" fmla="*/ 48222 h 84072"/>
                  <a:gd name="connsiteX4" fmla="*/ 127911 w 126108"/>
                  <a:gd name="connsiteY4" fmla="*/ 0 h 84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108" h="84072">
                    <a:moveTo>
                      <a:pt x="127911" y="0"/>
                    </a:moveTo>
                    <a:cubicBezTo>
                      <a:pt x="126950" y="1621"/>
                      <a:pt x="93681" y="53326"/>
                      <a:pt x="0" y="89838"/>
                    </a:cubicBezTo>
                    <a:cubicBezTo>
                      <a:pt x="2282" y="81010"/>
                      <a:pt x="4384" y="72122"/>
                      <a:pt x="6245" y="63235"/>
                    </a:cubicBezTo>
                    <a:cubicBezTo>
                      <a:pt x="7326" y="58190"/>
                      <a:pt x="8287" y="53206"/>
                      <a:pt x="9188" y="48222"/>
                    </a:cubicBezTo>
                    <a:cubicBezTo>
                      <a:pt x="9248" y="48222"/>
                      <a:pt x="86715" y="29245"/>
                      <a:pt x="127911" y="0"/>
                    </a:cubicBezTo>
                    <a:close/>
                  </a:path>
                </a:pathLst>
              </a:custGeom>
              <a:solidFill>
                <a:srgbClr val="A77860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92" name="Freeform: Shape 491">
                <a:extLst>
                  <a:ext uri="{FF2B5EF4-FFF2-40B4-BE49-F238E27FC236}">
                    <a16:creationId xmlns:a16="http://schemas.microsoft.com/office/drawing/2014/main" id="{F4196D3F-4142-47F5-A7F1-B23F401D23F2}"/>
                  </a:ext>
                </a:extLst>
              </p:cNvPr>
              <p:cNvSpPr/>
              <p:nvPr/>
            </p:nvSpPr>
            <p:spPr>
              <a:xfrm>
                <a:off x="11126311" y="1275412"/>
                <a:ext cx="96083" cy="132114"/>
              </a:xfrm>
              <a:custGeom>
                <a:avLst/>
                <a:gdLst>
                  <a:gd name="connsiteX0" fmla="*/ 85682 w 96083"/>
                  <a:gd name="connsiteY0" fmla="*/ 49553 h 132114"/>
                  <a:gd name="connsiteX1" fmla="*/ 84961 w 96083"/>
                  <a:gd name="connsiteY1" fmla="*/ 134346 h 132114"/>
                  <a:gd name="connsiteX2" fmla="*/ 14280 w 96083"/>
                  <a:gd name="connsiteY2" fmla="*/ 87505 h 132114"/>
                  <a:gd name="connsiteX3" fmla="*/ 15001 w 96083"/>
                  <a:gd name="connsiteY3" fmla="*/ 2712 h 132114"/>
                  <a:gd name="connsiteX4" fmla="*/ 85682 w 96083"/>
                  <a:gd name="connsiteY4" fmla="*/ 49553 h 13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083" h="132114">
                    <a:moveTo>
                      <a:pt x="85682" y="49553"/>
                    </a:moveTo>
                    <a:cubicBezTo>
                      <a:pt x="105019" y="85884"/>
                      <a:pt x="104658" y="123837"/>
                      <a:pt x="84961" y="134346"/>
                    </a:cubicBezTo>
                    <a:cubicBezTo>
                      <a:pt x="65264" y="144795"/>
                      <a:pt x="33617" y="123837"/>
                      <a:pt x="14280" y="87505"/>
                    </a:cubicBezTo>
                    <a:cubicBezTo>
                      <a:pt x="-5057" y="51174"/>
                      <a:pt x="-4696" y="13221"/>
                      <a:pt x="15001" y="2712"/>
                    </a:cubicBezTo>
                    <a:cubicBezTo>
                      <a:pt x="34698" y="-7797"/>
                      <a:pt x="66345" y="13161"/>
                      <a:pt x="85682" y="495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493" name="Freeform: Shape 492">
                <a:extLst>
                  <a:ext uri="{FF2B5EF4-FFF2-40B4-BE49-F238E27FC236}">
                    <a16:creationId xmlns:a16="http://schemas.microsoft.com/office/drawing/2014/main" id="{059F55D3-54FC-43F5-8299-2E28EFB9085F}"/>
                  </a:ext>
                </a:extLst>
              </p:cNvPr>
              <p:cNvSpPr/>
              <p:nvPr/>
            </p:nvSpPr>
            <p:spPr>
              <a:xfrm>
                <a:off x="12022633" y="805254"/>
                <a:ext cx="258223" cy="180156"/>
              </a:xfrm>
              <a:custGeom>
                <a:avLst/>
                <a:gdLst>
                  <a:gd name="connsiteX0" fmla="*/ 0 w 258223"/>
                  <a:gd name="connsiteY0" fmla="*/ 1163 h 180155"/>
                  <a:gd name="connsiteX1" fmla="*/ 261226 w 258223"/>
                  <a:gd name="connsiteY1" fmla="*/ 185462 h 180155"/>
                  <a:gd name="connsiteX2" fmla="*/ 0 w 258223"/>
                  <a:gd name="connsiteY2" fmla="*/ 1163 h 180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223" h="180155">
                    <a:moveTo>
                      <a:pt x="0" y="1163"/>
                    </a:moveTo>
                    <a:cubicBezTo>
                      <a:pt x="0" y="1163"/>
                      <a:pt x="202255" y="-26281"/>
                      <a:pt x="261226" y="185462"/>
                    </a:cubicBezTo>
                    <a:cubicBezTo>
                      <a:pt x="261166" y="185522"/>
                      <a:pt x="3963" y="157838"/>
                      <a:pt x="0" y="1163"/>
                    </a:cubicBezTo>
                    <a:close/>
                  </a:path>
                </a:pathLst>
              </a:custGeom>
              <a:solidFill>
                <a:srgbClr val="9A0000"/>
              </a:solidFill>
              <a:ln w="59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5747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3C9E2E5C-1108-47F0-B48E-FBF9417117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6" t="4428" r="8727" b="5454"/>
          <a:stretch/>
        </p:blipFill>
        <p:spPr>
          <a:xfrm>
            <a:off x="2720985" y="2336141"/>
            <a:ext cx="2453800" cy="2185721"/>
          </a:xfrm>
          <a:custGeom>
            <a:avLst/>
            <a:gdLst>
              <a:gd name="connsiteX0" fmla="*/ 0 w 2453800"/>
              <a:gd name="connsiteY0" fmla="*/ 0 h 2185721"/>
              <a:gd name="connsiteX1" fmla="*/ 2453800 w 2453800"/>
              <a:gd name="connsiteY1" fmla="*/ 0 h 2185721"/>
              <a:gd name="connsiteX2" fmla="*/ 2453800 w 2453800"/>
              <a:gd name="connsiteY2" fmla="*/ 2185721 h 2185721"/>
              <a:gd name="connsiteX3" fmla="*/ 0 w 2453800"/>
              <a:gd name="connsiteY3" fmla="*/ 2185721 h 2185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3800" h="2185721">
                <a:moveTo>
                  <a:pt x="0" y="0"/>
                </a:moveTo>
                <a:lnTo>
                  <a:pt x="2453800" y="0"/>
                </a:lnTo>
                <a:lnTo>
                  <a:pt x="2453800" y="2185721"/>
                </a:lnTo>
                <a:lnTo>
                  <a:pt x="0" y="2185721"/>
                </a:lnTo>
                <a:close/>
              </a:path>
            </a:pathLst>
          </a:cu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5B725929-9054-438F-9944-BFEBF69298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9" t="22024" r="10679" b="12072"/>
          <a:stretch/>
        </p:blipFill>
        <p:spPr>
          <a:xfrm>
            <a:off x="131535" y="2336141"/>
            <a:ext cx="2453800" cy="2185721"/>
          </a:xfrm>
          <a:custGeom>
            <a:avLst/>
            <a:gdLst>
              <a:gd name="connsiteX0" fmla="*/ 0 w 2453800"/>
              <a:gd name="connsiteY0" fmla="*/ 0 h 2185721"/>
              <a:gd name="connsiteX1" fmla="*/ 2453800 w 2453800"/>
              <a:gd name="connsiteY1" fmla="*/ 0 h 2185721"/>
              <a:gd name="connsiteX2" fmla="*/ 2453800 w 2453800"/>
              <a:gd name="connsiteY2" fmla="*/ 2185721 h 2185721"/>
              <a:gd name="connsiteX3" fmla="*/ 0 w 2453800"/>
              <a:gd name="connsiteY3" fmla="*/ 2185721 h 2185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3800" h="2185721">
                <a:moveTo>
                  <a:pt x="0" y="0"/>
                </a:moveTo>
                <a:lnTo>
                  <a:pt x="2453800" y="0"/>
                </a:lnTo>
                <a:lnTo>
                  <a:pt x="2453800" y="2185721"/>
                </a:lnTo>
                <a:lnTo>
                  <a:pt x="0" y="2185721"/>
                </a:lnTo>
                <a:close/>
              </a:path>
            </a:pathLst>
          </a:cu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58357A94-6A53-422A-96F7-5785CBA48D7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2" t="6460" r="21326"/>
          <a:stretch/>
        </p:blipFill>
        <p:spPr>
          <a:xfrm>
            <a:off x="5740314" y="159336"/>
            <a:ext cx="2023922" cy="2044522"/>
          </a:xfrm>
          <a:custGeom>
            <a:avLst/>
            <a:gdLst>
              <a:gd name="connsiteX0" fmla="*/ 0 w 2023922"/>
              <a:gd name="connsiteY0" fmla="*/ 0 h 2044522"/>
              <a:gd name="connsiteX1" fmla="*/ 2023922 w 2023922"/>
              <a:gd name="connsiteY1" fmla="*/ 0 h 2044522"/>
              <a:gd name="connsiteX2" fmla="*/ 2023922 w 2023922"/>
              <a:gd name="connsiteY2" fmla="*/ 2044522 h 2044522"/>
              <a:gd name="connsiteX3" fmla="*/ 0 w 2023922"/>
              <a:gd name="connsiteY3" fmla="*/ 2044522 h 204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3922" h="2044522">
                <a:moveTo>
                  <a:pt x="0" y="0"/>
                </a:moveTo>
                <a:lnTo>
                  <a:pt x="2023922" y="0"/>
                </a:lnTo>
                <a:lnTo>
                  <a:pt x="2023922" y="2044522"/>
                </a:lnTo>
                <a:lnTo>
                  <a:pt x="0" y="2044522"/>
                </a:lnTo>
                <a:close/>
              </a:path>
            </a:pathLst>
          </a:cu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E72D3E7-1F53-43A3-9F20-38AAA2821D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7" t="3912" r="18906" b="16599"/>
          <a:stretch>
            <a:fillRect/>
          </a:stretch>
        </p:blipFill>
        <p:spPr>
          <a:xfrm>
            <a:off x="131536" y="4654143"/>
            <a:ext cx="2050379" cy="2044522"/>
          </a:xfrm>
          <a:custGeom>
            <a:avLst/>
            <a:gdLst>
              <a:gd name="connsiteX0" fmla="*/ 0 w 2050379"/>
              <a:gd name="connsiteY0" fmla="*/ 0 h 2044522"/>
              <a:gd name="connsiteX1" fmla="*/ 2050379 w 2050379"/>
              <a:gd name="connsiteY1" fmla="*/ 0 h 2044522"/>
              <a:gd name="connsiteX2" fmla="*/ 2050379 w 2050379"/>
              <a:gd name="connsiteY2" fmla="*/ 2044522 h 2044522"/>
              <a:gd name="connsiteX3" fmla="*/ 0 w 2050379"/>
              <a:gd name="connsiteY3" fmla="*/ 2044522 h 204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0379" h="2044522">
                <a:moveTo>
                  <a:pt x="0" y="0"/>
                </a:moveTo>
                <a:lnTo>
                  <a:pt x="2050379" y="0"/>
                </a:lnTo>
                <a:lnTo>
                  <a:pt x="2050379" y="2044522"/>
                </a:lnTo>
                <a:lnTo>
                  <a:pt x="0" y="2044522"/>
                </a:lnTo>
                <a:close/>
              </a:path>
            </a:pathLst>
          </a:cu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EC489BB-6D23-4BB2-858F-AE041FC3FC8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7" t="19290" r="7444" b="31187"/>
          <a:stretch/>
        </p:blipFill>
        <p:spPr>
          <a:xfrm>
            <a:off x="2314197" y="4654143"/>
            <a:ext cx="5450039" cy="2044522"/>
          </a:xfrm>
          <a:custGeom>
            <a:avLst/>
            <a:gdLst>
              <a:gd name="connsiteX0" fmla="*/ 0 w 5450039"/>
              <a:gd name="connsiteY0" fmla="*/ 0 h 2044522"/>
              <a:gd name="connsiteX1" fmla="*/ 5450039 w 5450039"/>
              <a:gd name="connsiteY1" fmla="*/ 0 h 2044522"/>
              <a:gd name="connsiteX2" fmla="*/ 5450039 w 5450039"/>
              <a:gd name="connsiteY2" fmla="*/ 2044522 h 2044522"/>
              <a:gd name="connsiteX3" fmla="*/ 0 w 5450039"/>
              <a:gd name="connsiteY3" fmla="*/ 2044522 h 204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50039" h="2044522">
                <a:moveTo>
                  <a:pt x="0" y="0"/>
                </a:moveTo>
                <a:lnTo>
                  <a:pt x="5450039" y="0"/>
                </a:lnTo>
                <a:lnTo>
                  <a:pt x="5450039" y="2044522"/>
                </a:lnTo>
                <a:lnTo>
                  <a:pt x="0" y="2044522"/>
                </a:lnTo>
                <a:close/>
              </a:path>
            </a:pathLst>
          </a:cu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2676595-1315-465C-A114-1CCD809060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" t="27252" r="38219" b="2059"/>
          <a:stretch/>
        </p:blipFill>
        <p:spPr>
          <a:xfrm>
            <a:off x="5310436" y="2336140"/>
            <a:ext cx="2453800" cy="2185721"/>
          </a:xfrm>
          <a:custGeom>
            <a:avLst/>
            <a:gdLst>
              <a:gd name="connsiteX0" fmla="*/ 0 w 2453800"/>
              <a:gd name="connsiteY0" fmla="*/ 0 h 2185721"/>
              <a:gd name="connsiteX1" fmla="*/ 2453800 w 2453800"/>
              <a:gd name="connsiteY1" fmla="*/ 0 h 2185721"/>
              <a:gd name="connsiteX2" fmla="*/ 2453800 w 2453800"/>
              <a:gd name="connsiteY2" fmla="*/ 2185721 h 2185721"/>
              <a:gd name="connsiteX3" fmla="*/ 0 w 2453800"/>
              <a:gd name="connsiteY3" fmla="*/ 2185721 h 2185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3800" h="2185721">
                <a:moveTo>
                  <a:pt x="0" y="0"/>
                </a:moveTo>
                <a:lnTo>
                  <a:pt x="2453800" y="0"/>
                </a:lnTo>
                <a:lnTo>
                  <a:pt x="2453800" y="2185721"/>
                </a:lnTo>
                <a:lnTo>
                  <a:pt x="0" y="2185721"/>
                </a:lnTo>
                <a:close/>
              </a:path>
            </a:pathLst>
          </a:cu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CD47C97-207D-449D-AF17-F0F84072BFE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" t="30804" r="3054" b="16617"/>
          <a:stretch/>
        </p:blipFill>
        <p:spPr>
          <a:xfrm>
            <a:off x="131536" y="159336"/>
            <a:ext cx="5476496" cy="2044522"/>
          </a:xfrm>
          <a:custGeom>
            <a:avLst/>
            <a:gdLst>
              <a:gd name="connsiteX0" fmla="*/ 0 w 5476496"/>
              <a:gd name="connsiteY0" fmla="*/ 0 h 2044522"/>
              <a:gd name="connsiteX1" fmla="*/ 5476496 w 5476496"/>
              <a:gd name="connsiteY1" fmla="*/ 0 h 2044522"/>
              <a:gd name="connsiteX2" fmla="*/ 5476496 w 5476496"/>
              <a:gd name="connsiteY2" fmla="*/ 2044522 h 2044522"/>
              <a:gd name="connsiteX3" fmla="*/ 0 w 5476496"/>
              <a:gd name="connsiteY3" fmla="*/ 2044522 h 204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6496" h="2044522">
                <a:moveTo>
                  <a:pt x="0" y="0"/>
                </a:moveTo>
                <a:lnTo>
                  <a:pt x="5476496" y="0"/>
                </a:lnTo>
                <a:lnTo>
                  <a:pt x="5476496" y="2044522"/>
                </a:lnTo>
                <a:lnTo>
                  <a:pt x="0" y="2044522"/>
                </a:lnTo>
                <a:close/>
              </a:path>
            </a:pathLst>
          </a:cu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C730B6A0-6895-4C19-8272-B4F32875D307}"/>
              </a:ext>
            </a:extLst>
          </p:cNvPr>
          <p:cNvGrpSpPr/>
          <p:nvPr/>
        </p:nvGrpSpPr>
        <p:grpSpPr>
          <a:xfrm>
            <a:off x="10928712" y="6378850"/>
            <a:ext cx="947290" cy="270982"/>
            <a:chOff x="4103688" y="-2378075"/>
            <a:chExt cx="1309687" cy="374650"/>
          </a:xfrm>
          <a:solidFill>
            <a:srgbClr val="468DC3"/>
          </a:solidFill>
        </p:grpSpPr>
        <p:sp>
          <p:nvSpPr>
            <p:cNvPr id="47" name="Freeform 254">
              <a:extLst>
                <a:ext uri="{FF2B5EF4-FFF2-40B4-BE49-F238E27FC236}">
                  <a16:creationId xmlns:a16="http://schemas.microsoft.com/office/drawing/2014/main" id="{2C71E541-C077-487E-ADF3-6D2D8ED56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688" y="-2374900"/>
              <a:ext cx="182562" cy="288925"/>
            </a:xfrm>
            <a:custGeom>
              <a:avLst/>
              <a:gdLst>
                <a:gd name="T0" fmla="*/ 43 w 61"/>
                <a:gd name="T1" fmla="*/ 47 h 95"/>
                <a:gd name="T2" fmla="*/ 30 w 61"/>
                <a:gd name="T3" fmla="*/ 55 h 95"/>
                <a:gd name="T4" fmla="*/ 11 w 61"/>
                <a:gd name="T5" fmla="*/ 83 h 95"/>
                <a:gd name="T6" fmla="*/ 11 w 61"/>
                <a:gd name="T7" fmla="*/ 85 h 95"/>
                <a:gd name="T8" fmla="*/ 57 w 61"/>
                <a:gd name="T9" fmla="*/ 85 h 95"/>
                <a:gd name="T10" fmla="*/ 60 w 61"/>
                <a:gd name="T11" fmla="*/ 88 h 95"/>
                <a:gd name="T12" fmla="*/ 60 w 61"/>
                <a:gd name="T13" fmla="*/ 93 h 95"/>
                <a:gd name="T14" fmla="*/ 57 w 61"/>
                <a:gd name="T15" fmla="*/ 95 h 95"/>
                <a:gd name="T16" fmla="*/ 3 w 61"/>
                <a:gd name="T17" fmla="*/ 95 h 95"/>
                <a:gd name="T18" fmla="*/ 0 w 61"/>
                <a:gd name="T19" fmla="*/ 93 h 95"/>
                <a:gd name="T20" fmla="*/ 0 w 61"/>
                <a:gd name="T21" fmla="*/ 83 h 95"/>
                <a:gd name="T22" fmla="*/ 21 w 61"/>
                <a:gd name="T23" fmla="*/ 49 h 95"/>
                <a:gd name="T24" fmla="*/ 35 w 61"/>
                <a:gd name="T25" fmla="*/ 40 h 95"/>
                <a:gd name="T26" fmla="*/ 49 w 61"/>
                <a:gd name="T27" fmla="*/ 22 h 95"/>
                <a:gd name="T28" fmla="*/ 28 w 61"/>
                <a:gd name="T29" fmla="*/ 9 h 95"/>
                <a:gd name="T30" fmla="*/ 4 w 61"/>
                <a:gd name="T31" fmla="*/ 11 h 95"/>
                <a:gd name="T32" fmla="*/ 3 w 61"/>
                <a:gd name="T33" fmla="*/ 11 h 95"/>
                <a:gd name="T34" fmla="*/ 1 w 61"/>
                <a:gd name="T35" fmla="*/ 9 h 95"/>
                <a:gd name="T36" fmla="*/ 1 w 61"/>
                <a:gd name="T37" fmla="*/ 4 h 95"/>
                <a:gd name="T38" fmla="*/ 4 w 61"/>
                <a:gd name="T39" fmla="*/ 2 h 95"/>
                <a:gd name="T40" fmla="*/ 28 w 61"/>
                <a:gd name="T41" fmla="*/ 0 h 95"/>
                <a:gd name="T42" fmla="*/ 61 w 61"/>
                <a:gd name="T43" fmla="*/ 22 h 95"/>
                <a:gd name="T44" fmla="*/ 43 w 61"/>
                <a:gd name="T45" fmla="*/ 4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95">
                  <a:moveTo>
                    <a:pt x="43" y="47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15" y="65"/>
                    <a:pt x="11" y="72"/>
                    <a:pt x="11" y="83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9" y="85"/>
                    <a:pt x="60" y="86"/>
                    <a:pt x="60" y="88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5"/>
                    <a:pt x="59" y="95"/>
                    <a:pt x="57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1" y="95"/>
                    <a:pt x="0" y="94"/>
                    <a:pt x="0" y="9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69"/>
                    <a:pt x="6" y="58"/>
                    <a:pt x="21" y="4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46" y="33"/>
                    <a:pt x="49" y="30"/>
                    <a:pt x="49" y="22"/>
                  </a:cubicBezTo>
                  <a:cubicBezTo>
                    <a:pt x="49" y="13"/>
                    <a:pt x="43" y="9"/>
                    <a:pt x="28" y="9"/>
                  </a:cubicBezTo>
                  <a:cubicBezTo>
                    <a:pt x="21" y="9"/>
                    <a:pt x="12" y="10"/>
                    <a:pt x="4" y="11"/>
                  </a:cubicBezTo>
                  <a:cubicBezTo>
                    <a:pt x="4" y="11"/>
                    <a:pt x="4" y="11"/>
                    <a:pt x="3" y="11"/>
                  </a:cubicBezTo>
                  <a:cubicBezTo>
                    <a:pt x="2" y="11"/>
                    <a:pt x="1" y="10"/>
                    <a:pt x="1" y="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3" y="2"/>
                    <a:pt x="4" y="2"/>
                  </a:cubicBezTo>
                  <a:cubicBezTo>
                    <a:pt x="11" y="0"/>
                    <a:pt x="20" y="0"/>
                    <a:pt x="28" y="0"/>
                  </a:cubicBezTo>
                  <a:cubicBezTo>
                    <a:pt x="51" y="0"/>
                    <a:pt x="61" y="7"/>
                    <a:pt x="61" y="22"/>
                  </a:cubicBezTo>
                  <a:cubicBezTo>
                    <a:pt x="61" y="33"/>
                    <a:pt x="56" y="39"/>
                    <a:pt x="4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255">
              <a:extLst>
                <a:ext uri="{FF2B5EF4-FFF2-40B4-BE49-F238E27FC236}">
                  <a16:creationId xmlns:a16="http://schemas.microsoft.com/office/drawing/2014/main" id="{57AE4BE3-F3F1-406C-B966-79ED4DA14D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8463" y="-2308225"/>
              <a:ext cx="211137" cy="304800"/>
            </a:xfrm>
            <a:custGeom>
              <a:avLst/>
              <a:gdLst>
                <a:gd name="T0" fmla="*/ 68 w 70"/>
                <a:gd name="T1" fmla="*/ 74 h 100"/>
                <a:gd name="T2" fmla="*/ 56 w 70"/>
                <a:gd name="T3" fmla="*/ 74 h 100"/>
                <a:gd name="T4" fmla="*/ 56 w 70"/>
                <a:gd name="T5" fmla="*/ 98 h 100"/>
                <a:gd name="T6" fmla="*/ 54 w 70"/>
                <a:gd name="T7" fmla="*/ 100 h 100"/>
                <a:gd name="T8" fmla="*/ 46 w 70"/>
                <a:gd name="T9" fmla="*/ 100 h 100"/>
                <a:gd name="T10" fmla="*/ 44 w 70"/>
                <a:gd name="T11" fmla="*/ 98 h 100"/>
                <a:gd name="T12" fmla="*/ 44 w 70"/>
                <a:gd name="T13" fmla="*/ 74 h 100"/>
                <a:gd name="T14" fmla="*/ 5 w 70"/>
                <a:gd name="T15" fmla="*/ 74 h 100"/>
                <a:gd name="T16" fmla="*/ 0 w 70"/>
                <a:gd name="T17" fmla="*/ 68 h 100"/>
                <a:gd name="T18" fmla="*/ 0 w 70"/>
                <a:gd name="T19" fmla="*/ 63 h 100"/>
                <a:gd name="T20" fmla="*/ 1 w 70"/>
                <a:gd name="T21" fmla="*/ 58 h 100"/>
                <a:gd name="T22" fmla="*/ 41 w 70"/>
                <a:gd name="T23" fmla="*/ 2 h 100"/>
                <a:gd name="T24" fmla="*/ 45 w 70"/>
                <a:gd name="T25" fmla="*/ 0 h 100"/>
                <a:gd name="T26" fmla="*/ 52 w 70"/>
                <a:gd name="T27" fmla="*/ 0 h 100"/>
                <a:gd name="T28" fmla="*/ 56 w 70"/>
                <a:gd name="T29" fmla="*/ 3 h 100"/>
                <a:gd name="T30" fmla="*/ 56 w 70"/>
                <a:gd name="T31" fmla="*/ 63 h 100"/>
                <a:gd name="T32" fmla="*/ 68 w 70"/>
                <a:gd name="T33" fmla="*/ 63 h 100"/>
                <a:gd name="T34" fmla="*/ 70 w 70"/>
                <a:gd name="T35" fmla="*/ 66 h 100"/>
                <a:gd name="T36" fmla="*/ 70 w 70"/>
                <a:gd name="T37" fmla="*/ 71 h 100"/>
                <a:gd name="T38" fmla="*/ 68 w 70"/>
                <a:gd name="T39" fmla="*/ 74 h 100"/>
                <a:gd name="T40" fmla="*/ 44 w 70"/>
                <a:gd name="T41" fmla="*/ 17 h 100"/>
                <a:gd name="T42" fmla="*/ 43 w 70"/>
                <a:gd name="T43" fmla="*/ 17 h 100"/>
                <a:gd name="T44" fmla="*/ 43 w 70"/>
                <a:gd name="T45" fmla="*/ 17 h 100"/>
                <a:gd name="T46" fmla="*/ 42 w 70"/>
                <a:gd name="T47" fmla="*/ 17 h 100"/>
                <a:gd name="T48" fmla="*/ 11 w 70"/>
                <a:gd name="T49" fmla="*/ 61 h 100"/>
                <a:gd name="T50" fmla="*/ 11 w 70"/>
                <a:gd name="T51" fmla="*/ 63 h 100"/>
                <a:gd name="T52" fmla="*/ 12 w 70"/>
                <a:gd name="T53" fmla="*/ 63 h 100"/>
                <a:gd name="T54" fmla="*/ 44 w 70"/>
                <a:gd name="T55" fmla="*/ 63 h 100"/>
                <a:gd name="T56" fmla="*/ 44 w 70"/>
                <a:gd name="T57" fmla="*/ 1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0" h="100">
                  <a:moveTo>
                    <a:pt x="68" y="74"/>
                  </a:moveTo>
                  <a:cubicBezTo>
                    <a:pt x="56" y="74"/>
                    <a:pt x="56" y="74"/>
                    <a:pt x="56" y="74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5" y="100"/>
                    <a:pt x="54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44" y="100"/>
                    <a:pt x="44" y="99"/>
                    <a:pt x="44" y="98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1" y="74"/>
                    <a:pt x="0" y="72"/>
                    <a:pt x="0" y="6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1"/>
                    <a:pt x="0" y="60"/>
                    <a:pt x="1" y="58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1"/>
                    <a:pt x="42" y="0"/>
                    <a:pt x="4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9" y="63"/>
                    <a:pt x="70" y="64"/>
                    <a:pt x="70" y="66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0" y="73"/>
                    <a:pt x="69" y="74"/>
                    <a:pt x="68" y="74"/>
                  </a:cubicBezTo>
                  <a:close/>
                  <a:moveTo>
                    <a:pt x="44" y="17"/>
                  </a:moveTo>
                  <a:cubicBezTo>
                    <a:pt x="44" y="17"/>
                    <a:pt x="44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2" y="17"/>
                    <a:pt x="42" y="17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62"/>
                    <a:pt x="11" y="62"/>
                    <a:pt x="11" y="63"/>
                  </a:cubicBezTo>
                  <a:cubicBezTo>
                    <a:pt x="11" y="63"/>
                    <a:pt x="11" y="63"/>
                    <a:pt x="12" y="63"/>
                  </a:cubicBezTo>
                  <a:cubicBezTo>
                    <a:pt x="44" y="63"/>
                    <a:pt x="44" y="63"/>
                    <a:pt x="44" y="63"/>
                  </a:cubicBezTo>
                  <a:lnTo>
                    <a:pt x="4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256">
              <a:extLst>
                <a:ext uri="{FF2B5EF4-FFF2-40B4-BE49-F238E27FC236}">
                  <a16:creationId xmlns:a16="http://schemas.microsoft.com/office/drawing/2014/main" id="{95194608-4FB4-43F9-9488-861655260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5025" y="-2374900"/>
              <a:ext cx="34925" cy="292100"/>
            </a:xfrm>
            <a:custGeom>
              <a:avLst/>
              <a:gdLst>
                <a:gd name="T0" fmla="*/ 11 w 12"/>
                <a:gd name="T1" fmla="*/ 95 h 96"/>
                <a:gd name="T2" fmla="*/ 10 w 12"/>
                <a:gd name="T3" fmla="*/ 96 h 96"/>
                <a:gd name="T4" fmla="*/ 3 w 12"/>
                <a:gd name="T5" fmla="*/ 96 h 96"/>
                <a:gd name="T6" fmla="*/ 1 w 12"/>
                <a:gd name="T7" fmla="*/ 95 h 96"/>
                <a:gd name="T8" fmla="*/ 0 w 12"/>
                <a:gd name="T9" fmla="*/ 93 h 96"/>
                <a:gd name="T10" fmla="*/ 0 w 12"/>
                <a:gd name="T11" fmla="*/ 2 h 96"/>
                <a:gd name="T12" fmla="*/ 1 w 12"/>
                <a:gd name="T13" fmla="*/ 1 h 96"/>
                <a:gd name="T14" fmla="*/ 3 w 12"/>
                <a:gd name="T15" fmla="*/ 0 h 96"/>
                <a:gd name="T16" fmla="*/ 10 w 12"/>
                <a:gd name="T17" fmla="*/ 0 h 96"/>
                <a:gd name="T18" fmla="*/ 11 w 12"/>
                <a:gd name="T19" fmla="*/ 1 h 96"/>
                <a:gd name="T20" fmla="*/ 12 w 12"/>
                <a:gd name="T21" fmla="*/ 2 h 96"/>
                <a:gd name="T22" fmla="*/ 12 w 12"/>
                <a:gd name="T23" fmla="*/ 93 h 96"/>
                <a:gd name="T24" fmla="*/ 11 w 12"/>
                <a:gd name="T25" fmla="*/ 9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96">
                  <a:moveTo>
                    <a:pt x="11" y="95"/>
                  </a:moveTo>
                  <a:cubicBezTo>
                    <a:pt x="11" y="95"/>
                    <a:pt x="10" y="96"/>
                    <a:pt x="10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2" y="96"/>
                    <a:pt x="1" y="95"/>
                    <a:pt x="1" y="95"/>
                  </a:cubicBezTo>
                  <a:cubicBezTo>
                    <a:pt x="0" y="94"/>
                    <a:pt x="0" y="94"/>
                    <a:pt x="0" y="9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2" y="1"/>
                    <a:pt x="12" y="2"/>
                    <a:pt x="12" y="2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12" y="94"/>
                    <a:pt x="12" y="94"/>
                    <a:pt x="11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257">
              <a:extLst>
                <a:ext uri="{FF2B5EF4-FFF2-40B4-BE49-F238E27FC236}">
                  <a16:creationId xmlns:a16="http://schemas.microsoft.com/office/drawing/2014/main" id="{8C9375EB-E1ED-461B-AC2A-ECB2D9B850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43450" y="-2378075"/>
              <a:ext cx="36512" cy="295275"/>
            </a:xfrm>
            <a:custGeom>
              <a:avLst/>
              <a:gdLst>
                <a:gd name="T0" fmla="*/ 11 w 12"/>
                <a:gd name="T1" fmla="*/ 15 h 97"/>
                <a:gd name="T2" fmla="*/ 9 w 12"/>
                <a:gd name="T3" fmla="*/ 15 h 97"/>
                <a:gd name="T4" fmla="*/ 3 w 12"/>
                <a:gd name="T5" fmla="*/ 15 h 97"/>
                <a:gd name="T6" fmla="*/ 1 w 12"/>
                <a:gd name="T7" fmla="*/ 15 h 97"/>
                <a:gd name="T8" fmla="*/ 0 w 12"/>
                <a:gd name="T9" fmla="*/ 13 h 97"/>
                <a:gd name="T10" fmla="*/ 0 w 12"/>
                <a:gd name="T11" fmla="*/ 3 h 97"/>
                <a:gd name="T12" fmla="*/ 1 w 12"/>
                <a:gd name="T13" fmla="*/ 1 h 97"/>
                <a:gd name="T14" fmla="*/ 3 w 12"/>
                <a:gd name="T15" fmla="*/ 0 h 97"/>
                <a:gd name="T16" fmla="*/ 9 w 12"/>
                <a:gd name="T17" fmla="*/ 0 h 97"/>
                <a:gd name="T18" fmla="*/ 11 w 12"/>
                <a:gd name="T19" fmla="*/ 1 h 97"/>
                <a:gd name="T20" fmla="*/ 12 w 12"/>
                <a:gd name="T21" fmla="*/ 3 h 97"/>
                <a:gd name="T22" fmla="*/ 12 w 12"/>
                <a:gd name="T23" fmla="*/ 13 h 97"/>
                <a:gd name="T24" fmla="*/ 11 w 12"/>
                <a:gd name="T25" fmla="*/ 15 h 97"/>
                <a:gd name="T26" fmla="*/ 11 w 12"/>
                <a:gd name="T27" fmla="*/ 96 h 97"/>
                <a:gd name="T28" fmla="*/ 9 w 12"/>
                <a:gd name="T29" fmla="*/ 97 h 97"/>
                <a:gd name="T30" fmla="*/ 3 w 12"/>
                <a:gd name="T31" fmla="*/ 97 h 97"/>
                <a:gd name="T32" fmla="*/ 1 w 12"/>
                <a:gd name="T33" fmla="*/ 96 h 97"/>
                <a:gd name="T34" fmla="*/ 0 w 12"/>
                <a:gd name="T35" fmla="*/ 94 h 97"/>
                <a:gd name="T36" fmla="*/ 0 w 12"/>
                <a:gd name="T37" fmla="*/ 29 h 97"/>
                <a:gd name="T38" fmla="*/ 1 w 12"/>
                <a:gd name="T39" fmla="*/ 27 h 97"/>
                <a:gd name="T40" fmla="*/ 3 w 12"/>
                <a:gd name="T41" fmla="*/ 27 h 97"/>
                <a:gd name="T42" fmla="*/ 9 w 12"/>
                <a:gd name="T43" fmla="*/ 27 h 97"/>
                <a:gd name="T44" fmla="*/ 11 w 12"/>
                <a:gd name="T45" fmla="*/ 27 h 97"/>
                <a:gd name="T46" fmla="*/ 12 w 12"/>
                <a:gd name="T47" fmla="*/ 29 h 97"/>
                <a:gd name="T48" fmla="*/ 12 w 12"/>
                <a:gd name="T49" fmla="*/ 94 h 97"/>
                <a:gd name="T50" fmla="*/ 11 w 12"/>
                <a:gd name="T51" fmla="*/ 9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97">
                  <a:moveTo>
                    <a:pt x="11" y="15"/>
                  </a:moveTo>
                  <a:cubicBezTo>
                    <a:pt x="11" y="15"/>
                    <a:pt x="10" y="15"/>
                    <a:pt x="9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2" y="1"/>
                    <a:pt x="12" y="2"/>
                    <a:pt x="1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1" y="15"/>
                  </a:cubicBezTo>
                  <a:close/>
                  <a:moveTo>
                    <a:pt x="11" y="96"/>
                  </a:moveTo>
                  <a:cubicBezTo>
                    <a:pt x="10" y="96"/>
                    <a:pt x="10" y="97"/>
                    <a:pt x="9" y="97"/>
                  </a:cubicBezTo>
                  <a:cubicBezTo>
                    <a:pt x="3" y="97"/>
                    <a:pt x="3" y="97"/>
                    <a:pt x="3" y="97"/>
                  </a:cubicBezTo>
                  <a:cubicBezTo>
                    <a:pt x="2" y="97"/>
                    <a:pt x="1" y="96"/>
                    <a:pt x="1" y="96"/>
                  </a:cubicBezTo>
                  <a:cubicBezTo>
                    <a:pt x="0" y="95"/>
                    <a:pt x="0" y="95"/>
                    <a:pt x="0" y="9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8"/>
                    <a:pt x="0" y="28"/>
                    <a:pt x="1" y="27"/>
                  </a:cubicBezTo>
                  <a:cubicBezTo>
                    <a:pt x="1" y="27"/>
                    <a:pt x="2" y="27"/>
                    <a:pt x="3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1" y="27"/>
                  </a:cubicBezTo>
                  <a:cubicBezTo>
                    <a:pt x="11" y="28"/>
                    <a:pt x="12" y="28"/>
                    <a:pt x="12" y="29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2" y="95"/>
                    <a:pt x="11" y="95"/>
                    <a:pt x="11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258">
              <a:extLst>
                <a:ext uri="{FF2B5EF4-FFF2-40B4-BE49-F238E27FC236}">
                  <a16:creationId xmlns:a16="http://schemas.microsoft.com/office/drawing/2014/main" id="{3053A9B4-E757-4B0D-8721-A291D9A713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0763" y="-2374900"/>
              <a:ext cx="171450" cy="295275"/>
            </a:xfrm>
            <a:custGeom>
              <a:avLst/>
              <a:gdLst>
                <a:gd name="T0" fmla="*/ 56 w 57"/>
                <a:gd name="T1" fmla="*/ 93 h 97"/>
                <a:gd name="T2" fmla="*/ 54 w 57"/>
                <a:gd name="T3" fmla="*/ 94 h 97"/>
                <a:gd name="T4" fmla="*/ 41 w 57"/>
                <a:gd name="T5" fmla="*/ 96 h 97"/>
                <a:gd name="T6" fmla="*/ 29 w 57"/>
                <a:gd name="T7" fmla="*/ 97 h 97"/>
                <a:gd name="T8" fmla="*/ 16 w 57"/>
                <a:gd name="T9" fmla="*/ 94 h 97"/>
                <a:gd name="T10" fmla="*/ 7 w 57"/>
                <a:gd name="T11" fmla="*/ 88 h 97"/>
                <a:gd name="T12" fmla="*/ 2 w 57"/>
                <a:gd name="T13" fmla="*/ 78 h 97"/>
                <a:gd name="T14" fmla="*/ 0 w 57"/>
                <a:gd name="T15" fmla="*/ 65 h 97"/>
                <a:gd name="T16" fmla="*/ 0 w 57"/>
                <a:gd name="T17" fmla="*/ 56 h 97"/>
                <a:gd name="T18" fmla="*/ 7 w 57"/>
                <a:gd name="T19" fmla="*/ 33 h 97"/>
                <a:gd name="T20" fmla="*/ 29 w 57"/>
                <a:gd name="T21" fmla="*/ 25 h 97"/>
                <a:gd name="T22" fmla="*/ 37 w 57"/>
                <a:gd name="T23" fmla="*/ 25 h 97"/>
                <a:gd name="T24" fmla="*/ 45 w 57"/>
                <a:gd name="T25" fmla="*/ 26 h 97"/>
                <a:gd name="T26" fmla="*/ 45 w 57"/>
                <a:gd name="T27" fmla="*/ 2 h 97"/>
                <a:gd name="T28" fmla="*/ 46 w 57"/>
                <a:gd name="T29" fmla="*/ 1 h 97"/>
                <a:gd name="T30" fmla="*/ 47 w 57"/>
                <a:gd name="T31" fmla="*/ 0 h 97"/>
                <a:gd name="T32" fmla="*/ 54 w 57"/>
                <a:gd name="T33" fmla="*/ 0 h 97"/>
                <a:gd name="T34" fmla="*/ 56 w 57"/>
                <a:gd name="T35" fmla="*/ 1 h 97"/>
                <a:gd name="T36" fmla="*/ 57 w 57"/>
                <a:gd name="T37" fmla="*/ 2 h 97"/>
                <a:gd name="T38" fmla="*/ 57 w 57"/>
                <a:gd name="T39" fmla="*/ 91 h 97"/>
                <a:gd name="T40" fmla="*/ 56 w 57"/>
                <a:gd name="T41" fmla="*/ 93 h 97"/>
                <a:gd name="T42" fmla="*/ 45 w 57"/>
                <a:gd name="T43" fmla="*/ 35 h 97"/>
                <a:gd name="T44" fmla="*/ 37 w 57"/>
                <a:gd name="T45" fmla="*/ 35 h 97"/>
                <a:gd name="T46" fmla="*/ 29 w 57"/>
                <a:gd name="T47" fmla="*/ 35 h 97"/>
                <a:gd name="T48" fmla="*/ 16 w 57"/>
                <a:gd name="T49" fmla="*/ 40 h 97"/>
                <a:gd name="T50" fmla="*/ 12 w 57"/>
                <a:gd name="T51" fmla="*/ 56 h 97"/>
                <a:gd name="T52" fmla="*/ 12 w 57"/>
                <a:gd name="T53" fmla="*/ 65 h 97"/>
                <a:gd name="T54" fmla="*/ 16 w 57"/>
                <a:gd name="T55" fmla="*/ 81 h 97"/>
                <a:gd name="T56" fmla="*/ 29 w 57"/>
                <a:gd name="T57" fmla="*/ 87 h 97"/>
                <a:gd name="T58" fmla="*/ 37 w 57"/>
                <a:gd name="T59" fmla="*/ 86 h 97"/>
                <a:gd name="T60" fmla="*/ 45 w 57"/>
                <a:gd name="T61" fmla="*/ 86 h 97"/>
                <a:gd name="T62" fmla="*/ 45 w 57"/>
                <a:gd name="T63" fmla="*/ 3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97">
                  <a:moveTo>
                    <a:pt x="56" y="93"/>
                  </a:moveTo>
                  <a:cubicBezTo>
                    <a:pt x="56" y="94"/>
                    <a:pt x="55" y="94"/>
                    <a:pt x="54" y="94"/>
                  </a:cubicBezTo>
                  <a:cubicBezTo>
                    <a:pt x="50" y="95"/>
                    <a:pt x="46" y="96"/>
                    <a:pt x="41" y="96"/>
                  </a:cubicBezTo>
                  <a:cubicBezTo>
                    <a:pt x="37" y="96"/>
                    <a:pt x="33" y="97"/>
                    <a:pt x="29" y="97"/>
                  </a:cubicBezTo>
                  <a:cubicBezTo>
                    <a:pt x="24" y="97"/>
                    <a:pt x="20" y="96"/>
                    <a:pt x="16" y="94"/>
                  </a:cubicBezTo>
                  <a:cubicBezTo>
                    <a:pt x="13" y="93"/>
                    <a:pt x="10" y="91"/>
                    <a:pt x="7" y="88"/>
                  </a:cubicBezTo>
                  <a:cubicBezTo>
                    <a:pt x="5" y="85"/>
                    <a:pt x="3" y="82"/>
                    <a:pt x="2" y="78"/>
                  </a:cubicBezTo>
                  <a:cubicBezTo>
                    <a:pt x="1" y="74"/>
                    <a:pt x="0" y="70"/>
                    <a:pt x="0" y="6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46"/>
                    <a:pt x="3" y="38"/>
                    <a:pt x="7" y="33"/>
                  </a:cubicBezTo>
                  <a:cubicBezTo>
                    <a:pt x="12" y="27"/>
                    <a:pt x="19" y="25"/>
                    <a:pt x="29" y="25"/>
                  </a:cubicBezTo>
                  <a:cubicBezTo>
                    <a:pt x="31" y="25"/>
                    <a:pt x="34" y="25"/>
                    <a:pt x="37" y="25"/>
                  </a:cubicBezTo>
                  <a:cubicBezTo>
                    <a:pt x="40" y="25"/>
                    <a:pt x="42" y="26"/>
                    <a:pt x="45" y="26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1"/>
                    <a:pt x="46" y="1"/>
                  </a:cubicBezTo>
                  <a:cubicBezTo>
                    <a:pt x="46" y="0"/>
                    <a:pt x="47" y="0"/>
                    <a:pt x="47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6" y="0"/>
                    <a:pt x="56" y="1"/>
                  </a:cubicBezTo>
                  <a:cubicBezTo>
                    <a:pt x="56" y="1"/>
                    <a:pt x="57" y="2"/>
                    <a:pt x="57" y="2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7" y="92"/>
                    <a:pt x="57" y="93"/>
                    <a:pt x="56" y="93"/>
                  </a:cubicBezTo>
                  <a:close/>
                  <a:moveTo>
                    <a:pt x="45" y="35"/>
                  </a:moveTo>
                  <a:cubicBezTo>
                    <a:pt x="43" y="35"/>
                    <a:pt x="40" y="35"/>
                    <a:pt x="37" y="35"/>
                  </a:cubicBezTo>
                  <a:cubicBezTo>
                    <a:pt x="34" y="35"/>
                    <a:pt x="31" y="35"/>
                    <a:pt x="29" y="35"/>
                  </a:cubicBezTo>
                  <a:cubicBezTo>
                    <a:pt x="23" y="35"/>
                    <a:pt x="18" y="36"/>
                    <a:pt x="16" y="40"/>
                  </a:cubicBezTo>
                  <a:cubicBezTo>
                    <a:pt x="13" y="44"/>
                    <a:pt x="12" y="49"/>
                    <a:pt x="12" y="56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2" y="72"/>
                    <a:pt x="13" y="77"/>
                    <a:pt x="16" y="81"/>
                  </a:cubicBezTo>
                  <a:cubicBezTo>
                    <a:pt x="18" y="85"/>
                    <a:pt x="23" y="87"/>
                    <a:pt x="29" y="87"/>
                  </a:cubicBezTo>
                  <a:cubicBezTo>
                    <a:pt x="32" y="87"/>
                    <a:pt x="34" y="87"/>
                    <a:pt x="37" y="86"/>
                  </a:cubicBezTo>
                  <a:cubicBezTo>
                    <a:pt x="40" y="86"/>
                    <a:pt x="43" y="86"/>
                    <a:pt x="45" y="86"/>
                  </a:cubicBezTo>
                  <a:lnTo>
                    <a:pt x="4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259">
              <a:extLst>
                <a:ext uri="{FF2B5EF4-FFF2-40B4-BE49-F238E27FC236}">
                  <a16:creationId xmlns:a16="http://schemas.microsoft.com/office/drawing/2014/main" id="{AB57744B-1BC2-4D8C-92C6-F9D0C7C6E9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6663" y="-2298700"/>
              <a:ext cx="180975" cy="219075"/>
            </a:xfrm>
            <a:custGeom>
              <a:avLst/>
              <a:gdLst>
                <a:gd name="T0" fmla="*/ 57 w 60"/>
                <a:gd name="T1" fmla="*/ 39 h 72"/>
                <a:gd name="T2" fmla="*/ 12 w 60"/>
                <a:gd name="T3" fmla="*/ 39 h 72"/>
                <a:gd name="T4" fmla="*/ 12 w 60"/>
                <a:gd name="T5" fmla="*/ 41 h 72"/>
                <a:gd name="T6" fmla="*/ 17 w 60"/>
                <a:gd name="T7" fmla="*/ 57 h 72"/>
                <a:gd name="T8" fmla="*/ 31 w 60"/>
                <a:gd name="T9" fmla="*/ 62 h 72"/>
                <a:gd name="T10" fmla="*/ 43 w 60"/>
                <a:gd name="T11" fmla="*/ 61 h 72"/>
                <a:gd name="T12" fmla="*/ 55 w 60"/>
                <a:gd name="T13" fmla="*/ 60 h 72"/>
                <a:gd name="T14" fmla="*/ 55 w 60"/>
                <a:gd name="T15" fmla="*/ 60 h 72"/>
                <a:gd name="T16" fmla="*/ 57 w 60"/>
                <a:gd name="T17" fmla="*/ 61 h 72"/>
                <a:gd name="T18" fmla="*/ 57 w 60"/>
                <a:gd name="T19" fmla="*/ 62 h 72"/>
                <a:gd name="T20" fmla="*/ 57 w 60"/>
                <a:gd name="T21" fmla="*/ 66 h 72"/>
                <a:gd name="T22" fmla="*/ 57 w 60"/>
                <a:gd name="T23" fmla="*/ 68 h 72"/>
                <a:gd name="T24" fmla="*/ 55 w 60"/>
                <a:gd name="T25" fmla="*/ 69 h 72"/>
                <a:gd name="T26" fmla="*/ 43 w 60"/>
                <a:gd name="T27" fmla="*/ 71 h 72"/>
                <a:gd name="T28" fmla="*/ 31 w 60"/>
                <a:gd name="T29" fmla="*/ 72 h 72"/>
                <a:gd name="T30" fmla="*/ 20 w 60"/>
                <a:gd name="T31" fmla="*/ 70 h 72"/>
                <a:gd name="T32" fmla="*/ 10 w 60"/>
                <a:gd name="T33" fmla="*/ 65 h 72"/>
                <a:gd name="T34" fmla="*/ 3 w 60"/>
                <a:gd name="T35" fmla="*/ 56 h 72"/>
                <a:gd name="T36" fmla="*/ 0 w 60"/>
                <a:gd name="T37" fmla="*/ 41 h 72"/>
                <a:gd name="T38" fmla="*/ 0 w 60"/>
                <a:gd name="T39" fmla="*/ 29 h 72"/>
                <a:gd name="T40" fmla="*/ 8 w 60"/>
                <a:gd name="T41" fmla="*/ 8 h 72"/>
                <a:gd name="T42" fmla="*/ 30 w 60"/>
                <a:gd name="T43" fmla="*/ 0 h 72"/>
                <a:gd name="T44" fmla="*/ 43 w 60"/>
                <a:gd name="T45" fmla="*/ 2 h 72"/>
                <a:gd name="T46" fmla="*/ 52 w 60"/>
                <a:gd name="T47" fmla="*/ 8 h 72"/>
                <a:gd name="T48" fmla="*/ 58 w 60"/>
                <a:gd name="T49" fmla="*/ 17 h 72"/>
                <a:gd name="T50" fmla="*/ 60 w 60"/>
                <a:gd name="T51" fmla="*/ 29 h 72"/>
                <a:gd name="T52" fmla="*/ 60 w 60"/>
                <a:gd name="T53" fmla="*/ 36 h 72"/>
                <a:gd name="T54" fmla="*/ 57 w 60"/>
                <a:gd name="T55" fmla="*/ 39 h 72"/>
                <a:gd name="T56" fmla="*/ 48 w 60"/>
                <a:gd name="T57" fmla="*/ 29 h 72"/>
                <a:gd name="T58" fmla="*/ 43 w 60"/>
                <a:gd name="T59" fmla="*/ 14 h 72"/>
                <a:gd name="T60" fmla="*/ 30 w 60"/>
                <a:gd name="T61" fmla="*/ 10 h 72"/>
                <a:gd name="T62" fmla="*/ 17 w 60"/>
                <a:gd name="T63" fmla="*/ 14 h 72"/>
                <a:gd name="T64" fmla="*/ 12 w 60"/>
                <a:gd name="T65" fmla="*/ 29 h 72"/>
                <a:gd name="T66" fmla="*/ 12 w 60"/>
                <a:gd name="T67" fmla="*/ 31 h 72"/>
                <a:gd name="T68" fmla="*/ 48 w 60"/>
                <a:gd name="T69" fmla="*/ 31 h 72"/>
                <a:gd name="T70" fmla="*/ 48 w 60"/>
                <a:gd name="T71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" h="72">
                  <a:moveTo>
                    <a:pt x="57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9"/>
                    <a:pt x="14" y="54"/>
                    <a:pt x="17" y="57"/>
                  </a:cubicBezTo>
                  <a:cubicBezTo>
                    <a:pt x="20" y="60"/>
                    <a:pt x="25" y="62"/>
                    <a:pt x="31" y="62"/>
                  </a:cubicBezTo>
                  <a:cubicBezTo>
                    <a:pt x="35" y="62"/>
                    <a:pt x="39" y="62"/>
                    <a:pt x="43" y="61"/>
                  </a:cubicBezTo>
                  <a:cubicBezTo>
                    <a:pt x="48" y="61"/>
                    <a:pt x="51" y="61"/>
                    <a:pt x="55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6" y="60"/>
                    <a:pt x="56" y="60"/>
                    <a:pt x="57" y="61"/>
                  </a:cubicBezTo>
                  <a:cubicBezTo>
                    <a:pt x="57" y="61"/>
                    <a:pt x="57" y="61"/>
                    <a:pt x="57" y="62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7"/>
                    <a:pt x="57" y="68"/>
                    <a:pt x="57" y="68"/>
                  </a:cubicBezTo>
                  <a:cubicBezTo>
                    <a:pt x="56" y="69"/>
                    <a:pt x="56" y="69"/>
                    <a:pt x="55" y="69"/>
                  </a:cubicBezTo>
                  <a:cubicBezTo>
                    <a:pt x="51" y="70"/>
                    <a:pt x="47" y="71"/>
                    <a:pt x="43" y="71"/>
                  </a:cubicBezTo>
                  <a:cubicBezTo>
                    <a:pt x="39" y="71"/>
                    <a:pt x="35" y="72"/>
                    <a:pt x="31" y="72"/>
                  </a:cubicBezTo>
                  <a:cubicBezTo>
                    <a:pt x="27" y="72"/>
                    <a:pt x="23" y="71"/>
                    <a:pt x="20" y="70"/>
                  </a:cubicBezTo>
                  <a:cubicBezTo>
                    <a:pt x="16" y="69"/>
                    <a:pt x="13" y="67"/>
                    <a:pt x="10" y="65"/>
                  </a:cubicBezTo>
                  <a:cubicBezTo>
                    <a:pt x="7" y="63"/>
                    <a:pt x="5" y="60"/>
                    <a:pt x="3" y="56"/>
                  </a:cubicBezTo>
                  <a:cubicBezTo>
                    <a:pt x="1" y="52"/>
                    <a:pt x="0" y="47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0"/>
                    <a:pt x="3" y="13"/>
                    <a:pt x="8" y="8"/>
                  </a:cubicBezTo>
                  <a:cubicBezTo>
                    <a:pt x="13" y="2"/>
                    <a:pt x="20" y="0"/>
                    <a:pt x="30" y="0"/>
                  </a:cubicBezTo>
                  <a:cubicBezTo>
                    <a:pt x="35" y="0"/>
                    <a:pt x="39" y="0"/>
                    <a:pt x="43" y="2"/>
                  </a:cubicBezTo>
                  <a:cubicBezTo>
                    <a:pt x="47" y="3"/>
                    <a:pt x="50" y="5"/>
                    <a:pt x="52" y="8"/>
                  </a:cubicBezTo>
                  <a:cubicBezTo>
                    <a:pt x="55" y="10"/>
                    <a:pt x="56" y="14"/>
                    <a:pt x="58" y="17"/>
                  </a:cubicBezTo>
                  <a:cubicBezTo>
                    <a:pt x="59" y="21"/>
                    <a:pt x="60" y="25"/>
                    <a:pt x="60" y="29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8"/>
                    <a:pt x="59" y="39"/>
                    <a:pt x="57" y="39"/>
                  </a:cubicBezTo>
                  <a:close/>
                  <a:moveTo>
                    <a:pt x="48" y="29"/>
                  </a:moveTo>
                  <a:cubicBezTo>
                    <a:pt x="48" y="22"/>
                    <a:pt x="46" y="17"/>
                    <a:pt x="43" y="14"/>
                  </a:cubicBezTo>
                  <a:cubicBezTo>
                    <a:pt x="40" y="11"/>
                    <a:pt x="36" y="10"/>
                    <a:pt x="30" y="10"/>
                  </a:cubicBezTo>
                  <a:cubicBezTo>
                    <a:pt x="24" y="10"/>
                    <a:pt x="20" y="11"/>
                    <a:pt x="17" y="14"/>
                  </a:cubicBezTo>
                  <a:cubicBezTo>
                    <a:pt x="14" y="18"/>
                    <a:pt x="12" y="23"/>
                    <a:pt x="12" y="2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8" y="31"/>
                    <a:pt x="48" y="31"/>
                    <a:pt x="48" y="31"/>
                  </a:cubicBezTo>
                  <a:lnTo>
                    <a:pt x="48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 260">
              <a:extLst>
                <a:ext uri="{FF2B5EF4-FFF2-40B4-BE49-F238E27FC236}">
                  <a16:creationId xmlns:a16="http://schemas.microsoft.com/office/drawing/2014/main" id="{141BCB33-DD14-4558-B5A9-340C860D3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738" y="-2298700"/>
              <a:ext cx="147637" cy="219075"/>
            </a:xfrm>
            <a:custGeom>
              <a:avLst/>
              <a:gdLst>
                <a:gd name="T0" fmla="*/ 49 w 49"/>
                <a:gd name="T1" fmla="*/ 53 h 72"/>
                <a:gd name="T2" fmla="*/ 42 w 49"/>
                <a:gd name="T3" fmla="*/ 67 h 72"/>
                <a:gd name="T4" fmla="*/ 24 w 49"/>
                <a:gd name="T5" fmla="*/ 72 h 72"/>
                <a:gd name="T6" fmla="*/ 20 w 49"/>
                <a:gd name="T7" fmla="*/ 71 h 72"/>
                <a:gd name="T8" fmla="*/ 14 w 49"/>
                <a:gd name="T9" fmla="*/ 71 h 72"/>
                <a:gd name="T10" fmla="*/ 8 w 49"/>
                <a:gd name="T11" fmla="*/ 70 h 72"/>
                <a:gd name="T12" fmla="*/ 3 w 49"/>
                <a:gd name="T13" fmla="*/ 70 h 72"/>
                <a:gd name="T14" fmla="*/ 0 w 49"/>
                <a:gd name="T15" fmla="*/ 67 h 72"/>
                <a:gd name="T16" fmla="*/ 0 w 49"/>
                <a:gd name="T17" fmla="*/ 63 h 72"/>
                <a:gd name="T18" fmla="*/ 1 w 49"/>
                <a:gd name="T19" fmla="*/ 61 h 72"/>
                <a:gd name="T20" fmla="*/ 3 w 49"/>
                <a:gd name="T21" fmla="*/ 61 h 72"/>
                <a:gd name="T22" fmla="*/ 3 w 49"/>
                <a:gd name="T23" fmla="*/ 61 h 72"/>
                <a:gd name="T24" fmla="*/ 8 w 49"/>
                <a:gd name="T25" fmla="*/ 61 h 72"/>
                <a:gd name="T26" fmla="*/ 14 w 49"/>
                <a:gd name="T27" fmla="*/ 62 h 72"/>
                <a:gd name="T28" fmla="*/ 20 w 49"/>
                <a:gd name="T29" fmla="*/ 62 h 72"/>
                <a:gd name="T30" fmla="*/ 24 w 49"/>
                <a:gd name="T31" fmla="*/ 62 h 72"/>
                <a:gd name="T32" fmla="*/ 34 w 49"/>
                <a:gd name="T33" fmla="*/ 60 h 72"/>
                <a:gd name="T34" fmla="*/ 37 w 49"/>
                <a:gd name="T35" fmla="*/ 53 h 72"/>
                <a:gd name="T36" fmla="*/ 35 w 49"/>
                <a:gd name="T37" fmla="*/ 48 h 72"/>
                <a:gd name="T38" fmla="*/ 27 w 49"/>
                <a:gd name="T39" fmla="*/ 42 h 72"/>
                <a:gd name="T40" fmla="*/ 14 w 49"/>
                <a:gd name="T41" fmla="*/ 35 h 72"/>
                <a:gd name="T42" fmla="*/ 4 w 49"/>
                <a:gd name="T43" fmla="*/ 27 h 72"/>
                <a:gd name="T44" fmla="*/ 0 w 49"/>
                <a:gd name="T45" fmla="*/ 17 h 72"/>
                <a:gd name="T46" fmla="*/ 2 w 49"/>
                <a:gd name="T47" fmla="*/ 8 h 72"/>
                <a:gd name="T48" fmla="*/ 7 w 49"/>
                <a:gd name="T49" fmla="*/ 3 h 72"/>
                <a:gd name="T50" fmla="*/ 15 w 49"/>
                <a:gd name="T51" fmla="*/ 0 h 72"/>
                <a:gd name="T52" fmla="*/ 24 w 49"/>
                <a:gd name="T53" fmla="*/ 0 h 72"/>
                <a:gd name="T54" fmla="*/ 35 w 49"/>
                <a:gd name="T55" fmla="*/ 0 h 72"/>
                <a:gd name="T56" fmla="*/ 45 w 49"/>
                <a:gd name="T57" fmla="*/ 1 h 72"/>
                <a:gd name="T58" fmla="*/ 48 w 49"/>
                <a:gd name="T59" fmla="*/ 4 h 72"/>
                <a:gd name="T60" fmla="*/ 48 w 49"/>
                <a:gd name="T61" fmla="*/ 8 h 72"/>
                <a:gd name="T62" fmla="*/ 45 w 49"/>
                <a:gd name="T63" fmla="*/ 10 h 72"/>
                <a:gd name="T64" fmla="*/ 45 w 49"/>
                <a:gd name="T65" fmla="*/ 10 h 72"/>
                <a:gd name="T66" fmla="*/ 36 w 49"/>
                <a:gd name="T67" fmla="*/ 10 h 72"/>
                <a:gd name="T68" fmla="*/ 24 w 49"/>
                <a:gd name="T69" fmla="*/ 9 h 72"/>
                <a:gd name="T70" fmla="*/ 15 w 49"/>
                <a:gd name="T71" fmla="*/ 11 h 72"/>
                <a:gd name="T72" fmla="*/ 12 w 49"/>
                <a:gd name="T73" fmla="*/ 17 h 72"/>
                <a:gd name="T74" fmla="*/ 14 w 49"/>
                <a:gd name="T75" fmla="*/ 22 h 72"/>
                <a:gd name="T76" fmla="*/ 21 w 49"/>
                <a:gd name="T77" fmla="*/ 26 h 72"/>
                <a:gd name="T78" fmla="*/ 34 w 49"/>
                <a:gd name="T79" fmla="*/ 34 h 72"/>
                <a:gd name="T80" fmla="*/ 46 w 49"/>
                <a:gd name="T81" fmla="*/ 43 h 72"/>
                <a:gd name="T82" fmla="*/ 49 w 49"/>
                <a:gd name="T83" fmla="*/ 5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72">
                  <a:moveTo>
                    <a:pt x="49" y="53"/>
                  </a:moveTo>
                  <a:cubicBezTo>
                    <a:pt x="49" y="59"/>
                    <a:pt x="47" y="64"/>
                    <a:pt x="42" y="67"/>
                  </a:cubicBezTo>
                  <a:cubicBezTo>
                    <a:pt x="38" y="70"/>
                    <a:pt x="32" y="72"/>
                    <a:pt x="24" y="72"/>
                  </a:cubicBezTo>
                  <a:cubicBezTo>
                    <a:pt x="23" y="72"/>
                    <a:pt x="21" y="71"/>
                    <a:pt x="20" y="71"/>
                  </a:cubicBezTo>
                  <a:cubicBezTo>
                    <a:pt x="18" y="71"/>
                    <a:pt x="16" y="71"/>
                    <a:pt x="14" y="71"/>
                  </a:cubicBezTo>
                  <a:cubicBezTo>
                    <a:pt x="12" y="71"/>
                    <a:pt x="10" y="71"/>
                    <a:pt x="8" y="70"/>
                  </a:cubicBezTo>
                  <a:cubicBezTo>
                    <a:pt x="6" y="70"/>
                    <a:pt x="5" y="70"/>
                    <a:pt x="3" y="70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2"/>
                    <a:pt x="0" y="62"/>
                    <a:pt x="1" y="61"/>
                  </a:cubicBezTo>
                  <a:cubicBezTo>
                    <a:pt x="1" y="61"/>
                    <a:pt x="2" y="61"/>
                    <a:pt x="3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5" y="61"/>
                    <a:pt x="6" y="61"/>
                    <a:pt x="8" y="61"/>
                  </a:cubicBezTo>
                  <a:cubicBezTo>
                    <a:pt x="10" y="61"/>
                    <a:pt x="12" y="62"/>
                    <a:pt x="14" y="62"/>
                  </a:cubicBezTo>
                  <a:cubicBezTo>
                    <a:pt x="16" y="62"/>
                    <a:pt x="18" y="62"/>
                    <a:pt x="20" y="62"/>
                  </a:cubicBezTo>
                  <a:cubicBezTo>
                    <a:pt x="21" y="62"/>
                    <a:pt x="23" y="62"/>
                    <a:pt x="24" y="62"/>
                  </a:cubicBezTo>
                  <a:cubicBezTo>
                    <a:pt x="28" y="62"/>
                    <a:pt x="32" y="61"/>
                    <a:pt x="34" y="60"/>
                  </a:cubicBezTo>
                  <a:cubicBezTo>
                    <a:pt x="36" y="59"/>
                    <a:pt x="37" y="57"/>
                    <a:pt x="37" y="53"/>
                  </a:cubicBezTo>
                  <a:cubicBezTo>
                    <a:pt x="37" y="51"/>
                    <a:pt x="37" y="49"/>
                    <a:pt x="35" y="48"/>
                  </a:cubicBezTo>
                  <a:cubicBezTo>
                    <a:pt x="34" y="47"/>
                    <a:pt x="31" y="45"/>
                    <a:pt x="27" y="42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0" y="32"/>
                    <a:pt x="6" y="30"/>
                    <a:pt x="4" y="27"/>
                  </a:cubicBezTo>
                  <a:cubicBezTo>
                    <a:pt x="1" y="24"/>
                    <a:pt x="0" y="21"/>
                    <a:pt x="0" y="17"/>
                  </a:cubicBezTo>
                  <a:cubicBezTo>
                    <a:pt x="0" y="13"/>
                    <a:pt x="1" y="11"/>
                    <a:pt x="2" y="8"/>
                  </a:cubicBezTo>
                  <a:cubicBezTo>
                    <a:pt x="3" y="6"/>
                    <a:pt x="5" y="5"/>
                    <a:pt x="7" y="3"/>
                  </a:cubicBezTo>
                  <a:cubicBezTo>
                    <a:pt x="9" y="2"/>
                    <a:pt x="12" y="1"/>
                    <a:pt x="15" y="0"/>
                  </a:cubicBezTo>
                  <a:cubicBezTo>
                    <a:pt x="18" y="0"/>
                    <a:pt x="21" y="0"/>
                    <a:pt x="24" y="0"/>
                  </a:cubicBezTo>
                  <a:cubicBezTo>
                    <a:pt x="28" y="0"/>
                    <a:pt x="32" y="0"/>
                    <a:pt x="35" y="0"/>
                  </a:cubicBezTo>
                  <a:cubicBezTo>
                    <a:pt x="39" y="0"/>
                    <a:pt x="42" y="1"/>
                    <a:pt x="45" y="1"/>
                  </a:cubicBezTo>
                  <a:cubicBezTo>
                    <a:pt x="47" y="2"/>
                    <a:pt x="48" y="2"/>
                    <a:pt x="48" y="4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10"/>
                    <a:pt x="47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3" y="10"/>
                    <a:pt x="40" y="10"/>
                    <a:pt x="36" y="10"/>
                  </a:cubicBezTo>
                  <a:cubicBezTo>
                    <a:pt x="32" y="9"/>
                    <a:pt x="28" y="9"/>
                    <a:pt x="24" y="9"/>
                  </a:cubicBezTo>
                  <a:cubicBezTo>
                    <a:pt x="21" y="9"/>
                    <a:pt x="18" y="10"/>
                    <a:pt x="15" y="11"/>
                  </a:cubicBezTo>
                  <a:cubicBezTo>
                    <a:pt x="13" y="11"/>
                    <a:pt x="12" y="13"/>
                    <a:pt x="12" y="17"/>
                  </a:cubicBezTo>
                  <a:cubicBezTo>
                    <a:pt x="12" y="19"/>
                    <a:pt x="13" y="20"/>
                    <a:pt x="14" y="22"/>
                  </a:cubicBezTo>
                  <a:cubicBezTo>
                    <a:pt x="16" y="23"/>
                    <a:pt x="18" y="25"/>
                    <a:pt x="21" y="2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0" y="37"/>
                    <a:pt x="44" y="40"/>
                    <a:pt x="46" y="43"/>
                  </a:cubicBezTo>
                  <a:cubicBezTo>
                    <a:pt x="48" y="46"/>
                    <a:pt x="49" y="49"/>
                    <a:pt x="49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Rectangle 261">
              <a:extLst>
                <a:ext uri="{FF2B5EF4-FFF2-40B4-BE49-F238E27FC236}">
                  <a16:creationId xmlns:a16="http://schemas.microsoft.com/office/drawing/2014/main" id="{7D5DADA4-8E5D-41C3-BA31-B66280542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0075" y="-2116138"/>
              <a:ext cx="165100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262">
              <a:extLst>
                <a:ext uri="{FF2B5EF4-FFF2-40B4-BE49-F238E27FC236}">
                  <a16:creationId xmlns:a16="http://schemas.microsoft.com/office/drawing/2014/main" id="{879E09DE-5F13-4BB6-88CF-074BC7521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600" y="-2374900"/>
              <a:ext cx="168275" cy="292100"/>
            </a:xfrm>
            <a:custGeom>
              <a:avLst/>
              <a:gdLst>
                <a:gd name="T0" fmla="*/ 7 w 56"/>
                <a:gd name="T1" fmla="*/ 5 h 96"/>
                <a:gd name="T2" fmla="*/ 30 w 56"/>
                <a:gd name="T3" fmla="*/ 0 h 96"/>
                <a:gd name="T4" fmla="*/ 41 w 56"/>
                <a:gd name="T5" fmla="*/ 0 h 96"/>
                <a:gd name="T6" fmla="*/ 52 w 56"/>
                <a:gd name="T7" fmla="*/ 2 h 96"/>
                <a:gd name="T8" fmla="*/ 54 w 56"/>
                <a:gd name="T9" fmla="*/ 3 h 96"/>
                <a:gd name="T10" fmla="*/ 54 w 56"/>
                <a:gd name="T11" fmla="*/ 5 h 96"/>
                <a:gd name="T12" fmla="*/ 54 w 56"/>
                <a:gd name="T13" fmla="*/ 9 h 96"/>
                <a:gd name="T14" fmla="*/ 52 w 56"/>
                <a:gd name="T15" fmla="*/ 12 h 96"/>
                <a:gd name="T16" fmla="*/ 52 w 56"/>
                <a:gd name="T17" fmla="*/ 12 h 96"/>
                <a:gd name="T18" fmla="*/ 41 w 56"/>
                <a:gd name="T19" fmla="*/ 10 h 96"/>
                <a:gd name="T20" fmla="*/ 30 w 56"/>
                <a:gd name="T21" fmla="*/ 10 h 96"/>
                <a:gd name="T22" fmla="*/ 15 w 56"/>
                <a:gd name="T23" fmla="*/ 13 h 96"/>
                <a:gd name="T24" fmla="*/ 11 w 56"/>
                <a:gd name="T25" fmla="*/ 23 h 96"/>
                <a:gd name="T26" fmla="*/ 11 w 56"/>
                <a:gd name="T27" fmla="*/ 28 h 96"/>
                <a:gd name="T28" fmla="*/ 13 w 56"/>
                <a:gd name="T29" fmla="*/ 32 h 96"/>
                <a:gd name="T30" fmla="*/ 17 w 56"/>
                <a:gd name="T31" fmla="*/ 36 h 96"/>
                <a:gd name="T32" fmla="*/ 24 w 56"/>
                <a:gd name="T33" fmla="*/ 41 h 96"/>
                <a:gd name="T34" fmla="*/ 36 w 56"/>
                <a:gd name="T35" fmla="*/ 49 h 96"/>
                <a:gd name="T36" fmla="*/ 51 w 56"/>
                <a:gd name="T37" fmla="*/ 65 h 96"/>
                <a:gd name="T38" fmla="*/ 56 w 56"/>
                <a:gd name="T39" fmla="*/ 83 h 96"/>
                <a:gd name="T40" fmla="*/ 56 w 56"/>
                <a:gd name="T41" fmla="*/ 93 h 96"/>
                <a:gd name="T42" fmla="*/ 55 w 56"/>
                <a:gd name="T43" fmla="*/ 95 h 96"/>
                <a:gd name="T44" fmla="*/ 53 w 56"/>
                <a:gd name="T45" fmla="*/ 96 h 96"/>
                <a:gd name="T46" fmla="*/ 3 w 56"/>
                <a:gd name="T47" fmla="*/ 96 h 96"/>
                <a:gd name="T48" fmla="*/ 2 w 56"/>
                <a:gd name="T49" fmla="*/ 95 h 96"/>
                <a:gd name="T50" fmla="*/ 1 w 56"/>
                <a:gd name="T51" fmla="*/ 93 h 96"/>
                <a:gd name="T52" fmla="*/ 1 w 56"/>
                <a:gd name="T53" fmla="*/ 88 h 96"/>
                <a:gd name="T54" fmla="*/ 2 w 56"/>
                <a:gd name="T55" fmla="*/ 86 h 96"/>
                <a:gd name="T56" fmla="*/ 3 w 56"/>
                <a:gd name="T57" fmla="*/ 85 h 96"/>
                <a:gd name="T58" fmla="*/ 46 w 56"/>
                <a:gd name="T59" fmla="*/ 85 h 96"/>
                <a:gd name="T60" fmla="*/ 46 w 56"/>
                <a:gd name="T61" fmla="*/ 83 h 96"/>
                <a:gd name="T62" fmla="*/ 45 w 56"/>
                <a:gd name="T63" fmla="*/ 75 h 96"/>
                <a:gd name="T64" fmla="*/ 42 w 56"/>
                <a:gd name="T65" fmla="*/ 69 h 96"/>
                <a:gd name="T66" fmla="*/ 37 w 56"/>
                <a:gd name="T67" fmla="*/ 62 h 96"/>
                <a:gd name="T68" fmla="*/ 28 w 56"/>
                <a:gd name="T69" fmla="*/ 56 h 96"/>
                <a:gd name="T70" fmla="*/ 16 w 56"/>
                <a:gd name="T71" fmla="*/ 47 h 96"/>
                <a:gd name="T72" fmla="*/ 3 w 56"/>
                <a:gd name="T73" fmla="*/ 36 h 96"/>
                <a:gd name="T74" fmla="*/ 0 w 56"/>
                <a:gd name="T75" fmla="*/ 23 h 96"/>
                <a:gd name="T76" fmla="*/ 7 w 56"/>
                <a:gd name="T77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6" h="96">
                  <a:moveTo>
                    <a:pt x="7" y="5"/>
                  </a:moveTo>
                  <a:cubicBezTo>
                    <a:pt x="12" y="2"/>
                    <a:pt x="19" y="0"/>
                    <a:pt x="30" y="0"/>
                  </a:cubicBezTo>
                  <a:cubicBezTo>
                    <a:pt x="33" y="0"/>
                    <a:pt x="37" y="0"/>
                    <a:pt x="41" y="0"/>
                  </a:cubicBezTo>
                  <a:cubicBezTo>
                    <a:pt x="45" y="1"/>
                    <a:pt x="49" y="1"/>
                    <a:pt x="52" y="2"/>
                  </a:cubicBezTo>
                  <a:cubicBezTo>
                    <a:pt x="53" y="3"/>
                    <a:pt x="53" y="3"/>
                    <a:pt x="54" y="3"/>
                  </a:cubicBezTo>
                  <a:cubicBezTo>
                    <a:pt x="54" y="3"/>
                    <a:pt x="54" y="4"/>
                    <a:pt x="54" y="5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11"/>
                    <a:pt x="54" y="12"/>
                    <a:pt x="52" y="12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48" y="11"/>
                    <a:pt x="45" y="11"/>
                    <a:pt x="41" y="10"/>
                  </a:cubicBezTo>
                  <a:cubicBezTo>
                    <a:pt x="37" y="10"/>
                    <a:pt x="33" y="10"/>
                    <a:pt x="30" y="10"/>
                  </a:cubicBezTo>
                  <a:cubicBezTo>
                    <a:pt x="23" y="10"/>
                    <a:pt x="18" y="11"/>
                    <a:pt x="15" y="13"/>
                  </a:cubicBezTo>
                  <a:cubicBezTo>
                    <a:pt x="12" y="15"/>
                    <a:pt x="11" y="18"/>
                    <a:pt x="11" y="23"/>
                  </a:cubicBezTo>
                  <a:cubicBezTo>
                    <a:pt x="11" y="25"/>
                    <a:pt x="11" y="26"/>
                    <a:pt x="11" y="28"/>
                  </a:cubicBezTo>
                  <a:cubicBezTo>
                    <a:pt x="12" y="29"/>
                    <a:pt x="12" y="31"/>
                    <a:pt x="13" y="32"/>
                  </a:cubicBezTo>
                  <a:cubicBezTo>
                    <a:pt x="14" y="33"/>
                    <a:pt x="16" y="35"/>
                    <a:pt x="17" y="36"/>
                  </a:cubicBezTo>
                  <a:cubicBezTo>
                    <a:pt x="19" y="37"/>
                    <a:pt x="21" y="39"/>
                    <a:pt x="24" y="41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43" y="54"/>
                    <a:pt x="48" y="59"/>
                    <a:pt x="51" y="65"/>
                  </a:cubicBezTo>
                  <a:cubicBezTo>
                    <a:pt x="54" y="70"/>
                    <a:pt x="56" y="76"/>
                    <a:pt x="56" y="8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94"/>
                    <a:pt x="56" y="94"/>
                    <a:pt x="55" y="95"/>
                  </a:cubicBezTo>
                  <a:cubicBezTo>
                    <a:pt x="55" y="95"/>
                    <a:pt x="54" y="96"/>
                    <a:pt x="53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3" y="96"/>
                    <a:pt x="2" y="95"/>
                    <a:pt x="2" y="95"/>
                  </a:cubicBezTo>
                  <a:cubicBezTo>
                    <a:pt x="1" y="94"/>
                    <a:pt x="1" y="94"/>
                    <a:pt x="1" y="93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7"/>
                    <a:pt x="1" y="86"/>
                    <a:pt x="2" y="86"/>
                  </a:cubicBezTo>
                  <a:cubicBezTo>
                    <a:pt x="2" y="86"/>
                    <a:pt x="3" y="85"/>
                    <a:pt x="3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0"/>
                    <a:pt x="46" y="77"/>
                    <a:pt x="45" y="75"/>
                  </a:cubicBezTo>
                  <a:cubicBezTo>
                    <a:pt x="44" y="73"/>
                    <a:pt x="44" y="71"/>
                    <a:pt x="42" y="69"/>
                  </a:cubicBezTo>
                  <a:cubicBezTo>
                    <a:pt x="41" y="66"/>
                    <a:pt x="39" y="64"/>
                    <a:pt x="37" y="62"/>
                  </a:cubicBezTo>
                  <a:cubicBezTo>
                    <a:pt x="35" y="60"/>
                    <a:pt x="32" y="58"/>
                    <a:pt x="28" y="56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0" y="43"/>
                    <a:pt x="6" y="39"/>
                    <a:pt x="3" y="36"/>
                  </a:cubicBezTo>
                  <a:cubicBezTo>
                    <a:pt x="1" y="32"/>
                    <a:pt x="0" y="28"/>
                    <a:pt x="0" y="23"/>
                  </a:cubicBezTo>
                  <a:cubicBezTo>
                    <a:pt x="0" y="15"/>
                    <a:pt x="2" y="9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9FE5283-B009-4EE3-A9B2-2F7A4D62AD40}"/>
              </a:ext>
            </a:extLst>
          </p:cNvPr>
          <p:cNvSpPr/>
          <p:nvPr/>
        </p:nvSpPr>
        <p:spPr>
          <a:xfrm>
            <a:off x="8223823" y="720198"/>
            <a:ext cx="3167626" cy="1292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Empowering Talent In Emerging Markets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3B2F05-B9A4-42FA-9DE1-4E4B120E90EB}"/>
              </a:ext>
            </a:extLst>
          </p:cNvPr>
          <p:cNvSpPr/>
          <p:nvPr/>
        </p:nvSpPr>
        <p:spPr>
          <a:xfrm>
            <a:off x="8223822" y="2351591"/>
            <a:ext cx="3167627" cy="3231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Unlike traditional outsourcing, we want to provide extraordinary value to our customers by investing our profits into the design talent in Indonesia.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3D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Whether it’s by educating our employees with our in house academy or by simply providing an incredible work environment with in-house gym, full health care, nutritional food and frequent social activities, we’re fully committed to empowering talents in emerging markets.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3D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3D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We’re leaders In redefining the traditional approach of outsourcing.</a:t>
            </a:r>
          </a:p>
        </p:txBody>
      </p:sp>
    </p:spTree>
    <p:extLst>
      <p:ext uri="{BB962C8B-B14F-4D97-AF65-F5344CB8AC3E}">
        <p14:creationId xmlns:p14="http://schemas.microsoft.com/office/powerpoint/2010/main" val="161599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3F3F3F"/>
      </a:dk2>
      <a:lt2>
        <a:srgbClr val="E7E6E6"/>
      </a:lt2>
      <a:accent1>
        <a:srgbClr val="D63A31"/>
      </a:accent1>
      <a:accent2>
        <a:srgbClr val="066F89"/>
      </a:accent2>
      <a:accent3>
        <a:srgbClr val="55B0BD"/>
      </a:accent3>
      <a:accent4>
        <a:srgbClr val="D0D3C4"/>
      </a:accent4>
      <a:accent5>
        <a:srgbClr val="022B30"/>
      </a:accent5>
      <a:accent6>
        <a:srgbClr val="FFC0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1397</Words>
  <Application>Microsoft Office PowerPoint</Application>
  <PresentationFormat>Widescreen</PresentationFormat>
  <Paragraphs>173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Century Gothic</vt:lpstr>
      <vt:lpstr>Segoe UI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WORKSHOP TOPIC</vt:lpstr>
      <vt:lpstr>PowerPoint Presentation</vt:lpstr>
      <vt:lpstr>OUR TEAM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 24slides5</dc:creator>
  <cp:lastModifiedBy>Nugroho</cp:lastModifiedBy>
  <cp:revision>63</cp:revision>
  <dcterms:created xsi:type="dcterms:W3CDTF">2019-08-20T04:30:15Z</dcterms:created>
  <dcterms:modified xsi:type="dcterms:W3CDTF">2020-03-06T07:16:17Z</dcterms:modified>
</cp:coreProperties>
</file>